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4.xml" ContentType="application/vnd.openxmlformats-officedocument.theme+xml"/>
  <Override PartName="/ppt/tags/tag56.xml" ContentType="application/vnd.openxmlformats-officedocument.presentationml.tags+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5.xml" ContentType="application/vnd.openxmlformats-officedocument.theme+xml"/>
  <Override PartName="/ppt/tags/tag57.xml" ContentType="application/vnd.openxmlformats-officedocument.presentationml.tags+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7.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8.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1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1.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12.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4.xml" ContentType="application/inkml+xml"/>
  <Override PartName="/ppt/ink/ink5.xml" ContentType="application/inkml+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4" r:id="rId1"/>
    <p:sldMasterId id="2147483697" r:id="rId2"/>
    <p:sldMasterId id="2147483743" r:id="rId3"/>
    <p:sldMasterId id="2147483816" r:id="rId4"/>
    <p:sldMasterId id="2147483829" r:id="rId5"/>
    <p:sldMasterId id="2147483867" r:id="rId6"/>
    <p:sldMasterId id="2147484667" r:id="rId7"/>
    <p:sldMasterId id="2147484688" r:id="rId8"/>
    <p:sldMasterId id="2147484693" r:id="rId9"/>
    <p:sldMasterId id="2147484730" r:id="rId10"/>
    <p:sldMasterId id="2147484748" r:id="rId11"/>
    <p:sldMasterId id="2147484769" r:id="rId12"/>
    <p:sldMasterId id="2147484794" r:id="rId13"/>
  </p:sldMasterIdLst>
  <p:notesMasterIdLst>
    <p:notesMasterId r:id="rId65"/>
  </p:notesMasterIdLst>
  <p:sldIdLst>
    <p:sldId id="256" r:id="rId14"/>
    <p:sldId id="2147472361" r:id="rId15"/>
    <p:sldId id="258" r:id="rId16"/>
    <p:sldId id="259" r:id="rId17"/>
    <p:sldId id="260" r:id="rId18"/>
    <p:sldId id="2147472309" r:id="rId19"/>
    <p:sldId id="2147482105" r:id="rId20"/>
    <p:sldId id="2147472356" r:id="rId21"/>
    <p:sldId id="2147472359" r:id="rId22"/>
    <p:sldId id="2147480290" r:id="rId23"/>
    <p:sldId id="352" r:id="rId24"/>
    <p:sldId id="2147471089" r:id="rId25"/>
    <p:sldId id="2147482107" r:id="rId26"/>
    <p:sldId id="2147482106" r:id="rId27"/>
    <p:sldId id="2134804470" r:id="rId28"/>
    <p:sldId id="2147197237" r:id="rId29"/>
    <p:sldId id="2147482108" r:id="rId30"/>
    <p:sldId id="2147482109" r:id="rId31"/>
    <p:sldId id="2135245436" r:id="rId32"/>
    <p:sldId id="2135245434" r:id="rId33"/>
    <p:sldId id="306" r:id="rId34"/>
    <p:sldId id="320" r:id="rId35"/>
    <p:sldId id="2147480276" r:id="rId36"/>
    <p:sldId id="2147480277" r:id="rId37"/>
    <p:sldId id="2147482096" r:id="rId38"/>
    <p:sldId id="2147480275" r:id="rId39"/>
    <p:sldId id="2147480285" r:id="rId40"/>
    <p:sldId id="2147480291" r:id="rId41"/>
    <p:sldId id="2147472355" r:id="rId42"/>
    <p:sldId id="2147470205" r:id="rId43"/>
    <p:sldId id="2147470212" r:id="rId44"/>
    <p:sldId id="2147473819" r:id="rId45"/>
    <p:sldId id="2147481968" r:id="rId46"/>
    <p:sldId id="2147482110" r:id="rId47"/>
    <p:sldId id="2147482144" r:id="rId48"/>
    <p:sldId id="2147482111" r:id="rId49"/>
    <p:sldId id="2147482112" r:id="rId50"/>
    <p:sldId id="2135245441" r:id="rId51"/>
    <p:sldId id="2135245442" r:id="rId52"/>
    <p:sldId id="2135245444" r:id="rId53"/>
    <p:sldId id="2147470243" r:id="rId54"/>
    <p:sldId id="2147482115" r:id="rId55"/>
    <p:sldId id="2147482116" r:id="rId56"/>
    <p:sldId id="2147470791" r:id="rId57"/>
    <p:sldId id="2147470339" r:id="rId58"/>
    <p:sldId id="278" r:id="rId59"/>
    <p:sldId id="279" r:id="rId60"/>
    <p:sldId id="2146848121" r:id="rId61"/>
    <p:sldId id="2147482113" r:id="rId62"/>
    <p:sldId id="2147482114" r:id="rId63"/>
    <p:sldId id="313" r:id="rId6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1pPr>
    <a:lvl2pPr marL="0" marR="0" indent="457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2pPr>
    <a:lvl3pPr marL="0" marR="0" indent="914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3pPr>
    <a:lvl4pPr marL="0" marR="0" indent="1371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4pPr>
    <a:lvl5pPr marL="0" marR="0" indent="1828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5pPr>
    <a:lvl6pPr marL="0" marR="0" indent="22860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6pPr>
    <a:lvl7pPr marL="0" marR="0" indent="2743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7pPr>
    <a:lvl8pPr marL="0" marR="0" indent="3200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8pPr>
    <a:lvl9pPr marL="0" marR="0" indent="3657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E79540-DC82-8F3D-11B6-BD97270F0F58}" name="Mita Manna" initials="MM" userId="e35a2007f2307de7" providerId="Windows Live"/>
  <p188:author id="{61DC7AA9-E965-124D-4D8C-127FC59E7EB2}" name="Maryka Hladki" initials="MH" userId="S::mhladki@scimedcan.com::b0aba7ed-9d47-4f08-b5c0-dce72f39bd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A2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822"/>
    <p:restoredTop sz="92157"/>
  </p:normalViewPr>
  <p:slideViewPr>
    <p:cSldViewPr snapToGrid="0">
      <p:cViewPr varScale="1">
        <p:scale>
          <a:sx n="30" d="100"/>
          <a:sy n="30" d="100"/>
        </p:scale>
        <p:origin x="2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4FE63D-C7F6-4818-B825-CD95EBC776B0}"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9BB18911-72A9-4B31-92B3-E87A34E0EA07}">
      <dgm:prSet/>
      <dgm:spPr/>
      <dgm:t>
        <a:bodyPr/>
        <a:lstStyle/>
        <a:p>
          <a:r>
            <a:rPr lang="en-CA" dirty="0"/>
            <a:t>CDK 4/6inhibitor + AI is the standard of care first-line therapy for patients with HR+/HER2 negative breast cancer, in most cases</a:t>
          </a:r>
          <a:endParaRPr lang="en-US" dirty="0"/>
        </a:p>
      </dgm:t>
    </dgm:pt>
    <dgm:pt modelId="{5288B85A-EED2-4562-BDAB-1C6DB087546C}" type="parTrans" cxnId="{2A2C5413-30DA-4131-9131-2207D6BBC42B}">
      <dgm:prSet/>
      <dgm:spPr/>
      <dgm:t>
        <a:bodyPr/>
        <a:lstStyle/>
        <a:p>
          <a:endParaRPr lang="en-US"/>
        </a:p>
      </dgm:t>
    </dgm:pt>
    <dgm:pt modelId="{A8CB4A95-EF54-4103-AAF4-CAEF85B1DDDD}" type="sibTrans" cxnId="{2A2C5413-30DA-4131-9131-2207D6BBC42B}">
      <dgm:prSet/>
      <dgm:spPr/>
      <dgm:t>
        <a:bodyPr/>
        <a:lstStyle/>
        <a:p>
          <a:endParaRPr lang="en-US"/>
        </a:p>
      </dgm:t>
    </dgm:pt>
    <dgm:pt modelId="{A59CEC69-2A26-4D8D-A044-E76FDF9EB438}">
      <dgm:prSet/>
      <dgm:spPr/>
      <dgm:t>
        <a:bodyPr/>
        <a:lstStyle/>
        <a:p>
          <a:r>
            <a:rPr lang="en-CA" dirty="0"/>
            <a:t>Beyond the first line, optimal 2nd line and beyond treatment unclear</a:t>
          </a:r>
          <a:endParaRPr lang="en-US" dirty="0"/>
        </a:p>
      </dgm:t>
    </dgm:pt>
    <dgm:pt modelId="{320631E2-69FA-478C-94E3-54D942393AB2}" type="parTrans" cxnId="{E76AED52-3557-41F8-954A-1B09531D6872}">
      <dgm:prSet/>
      <dgm:spPr/>
      <dgm:t>
        <a:bodyPr/>
        <a:lstStyle/>
        <a:p>
          <a:endParaRPr lang="en-US"/>
        </a:p>
      </dgm:t>
    </dgm:pt>
    <dgm:pt modelId="{8A7355A4-09D9-4A0A-A853-64030CC91D25}" type="sibTrans" cxnId="{E76AED52-3557-41F8-954A-1B09531D6872}">
      <dgm:prSet/>
      <dgm:spPr/>
      <dgm:t>
        <a:bodyPr/>
        <a:lstStyle/>
        <a:p>
          <a:endParaRPr lang="en-US"/>
        </a:p>
      </dgm:t>
    </dgm:pt>
    <dgm:pt modelId="{74673946-59F9-4B25-9E89-2491379AEE16}">
      <dgm:prSet/>
      <dgm:spPr/>
      <dgm:t>
        <a:bodyPr/>
        <a:lstStyle/>
        <a:p>
          <a:r>
            <a:rPr lang="en-CA" dirty="0"/>
            <a:t>Endocrine therapy</a:t>
          </a:r>
          <a:endParaRPr lang="en-US" dirty="0"/>
        </a:p>
      </dgm:t>
    </dgm:pt>
    <dgm:pt modelId="{53385877-308C-496B-90B1-4FC5F1317F2F}" type="parTrans" cxnId="{DFED17D4-99DB-4308-960B-324322F0ACF7}">
      <dgm:prSet/>
      <dgm:spPr/>
      <dgm:t>
        <a:bodyPr/>
        <a:lstStyle/>
        <a:p>
          <a:endParaRPr lang="en-US"/>
        </a:p>
      </dgm:t>
    </dgm:pt>
    <dgm:pt modelId="{F26A1CDF-E463-4A8A-BC5B-9A33CB5E4C3C}" type="sibTrans" cxnId="{DFED17D4-99DB-4308-960B-324322F0ACF7}">
      <dgm:prSet/>
      <dgm:spPr/>
      <dgm:t>
        <a:bodyPr/>
        <a:lstStyle/>
        <a:p>
          <a:endParaRPr lang="en-US"/>
        </a:p>
      </dgm:t>
    </dgm:pt>
    <dgm:pt modelId="{F341351C-CFC0-43E9-BF9C-64C001F1C0E9}">
      <dgm:prSet/>
      <dgm:spPr/>
      <dgm:t>
        <a:bodyPr/>
        <a:lstStyle/>
        <a:p>
          <a:r>
            <a:rPr lang="en-CA" dirty="0"/>
            <a:t>Chemotherapy</a:t>
          </a:r>
          <a:endParaRPr lang="en-US" dirty="0"/>
        </a:p>
      </dgm:t>
    </dgm:pt>
    <dgm:pt modelId="{8F318C96-C67C-407F-AF31-3CD4B5FA9160}" type="parTrans" cxnId="{14392E1F-7BB9-45ED-A513-87FB6C658A1C}">
      <dgm:prSet/>
      <dgm:spPr/>
      <dgm:t>
        <a:bodyPr/>
        <a:lstStyle/>
        <a:p>
          <a:endParaRPr lang="en-US"/>
        </a:p>
      </dgm:t>
    </dgm:pt>
    <dgm:pt modelId="{AF52E896-1667-46E5-89DA-4E6B21A88E99}" type="sibTrans" cxnId="{14392E1F-7BB9-45ED-A513-87FB6C658A1C}">
      <dgm:prSet/>
      <dgm:spPr/>
      <dgm:t>
        <a:bodyPr/>
        <a:lstStyle/>
        <a:p>
          <a:endParaRPr lang="en-US"/>
        </a:p>
      </dgm:t>
    </dgm:pt>
    <dgm:pt modelId="{DC855B49-9805-49D0-83E8-270F6D64412E}">
      <dgm:prSet/>
      <dgm:spPr/>
      <dgm:t>
        <a:bodyPr/>
        <a:lstStyle/>
        <a:p>
          <a:r>
            <a:rPr lang="en-CA"/>
            <a:t>ADCs</a:t>
          </a:r>
          <a:endParaRPr lang="en-US"/>
        </a:p>
      </dgm:t>
    </dgm:pt>
    <dgm:pt modelId="{27A1189D-12D5-4329-AF19-895E0D1AB576}" type="parTrans" cxnId="{114974F3-9F59-4017-9010-F83A6BAAB623}">
      <dgm:prSet/>
      <dgm:spPr/>
      <dgm:t>
        <a:bodyPr/>
        <a:lstStyle/>
        <a:p>
          <a:endParaRPr lang="en-US"/>
        </a:p>
      </dgm:t>
    </dgm:pt>
    <dgm:pt modelId="{3BBCA022-8BD0-4906-929D-23078754284A}" type="sibTrans" cxnId="{114974F3-9F59-4017-9010-F83A6BAAB623}">
      <dgm:prSet/>
      <dgm:spPr/>
      <dgm:t>
        <a:bodyPr/>
        <a:lstStyle/>
        <a:p>
          <a:endParaRPr lang="en-US"/>
        </a:p>
      </dgm:t>
    </dgm:pt>
    <dgm:pt modelId="{9D7CB533-C831-496F-BE31-06DFF153A562}">
      <dgm:prSet/>
      <dgm:spPr/>
      <dgm:t>
        <a:bodyPr/>
        <a:lstStyle/>
        <a:p>
          <a:r>
            <a:rPr lang="en-CA" dirty="0"/>
            <a:t>Clinical Trial*</a:t>
          </a:r>
          <a:endParaRPr lang="en-US" dirty="0"/>
        </a:p>
      </dgm:t>
    </dgm:pt>
    <dgm:pt modelId="{3B687169-F1CD-4BB2-9B61-1906CC22ABE9}" type="parTrans" cxnId="{C23AFBDB-9557-4062-99EF-FDDC0216CE45}">
      <dgm:prSet/>
      <dgm:spPr/>
      <dgm:t>
        <a:bodyPr/>
        <a:lstStyle/>
        <a:p>
          <a:endParaRPr lang="en-US"/>
        </a:p>
      </dgm:t>
    </dgm:pt>
    <dgm:pt modelId="{2AA99AE2-4679-4BB2-B30F-6F37157BCE63}" type="sibTrans" cxnId="{C23AFBDB-9557-4062-99EF-FDDC0216CE45}">
      <dgm:prSet/>
      <dgm:spPr/>
      <dgm:t>
        <a:bodyPr/>
        <a:lstStyle/>
        <a:p>
          <a:endParaRPr lang="en-US"/>
        </a:p>
      </dgm:t>
    </dgm:pt>
    <dgm:pt modelId="{D0B30686-5899-884A-9D42-CF5347B7367A}">
      <dgm:prSet/>
      <dgm:spPr/>
      <dgm:t>
        <a:bodyPr/>
        <a:lstStyle/>
        <a:p>
          <a:r>
            <a:rPr lang="en-US" dirty="0"/>
            <a:t>Targeted therapy</a:t>
          </a:r>
        </a:p>
      </dgm:t>
    </dgm:pt>
    <dgm:pt modelId="{5ADCD541-C14D-5F48-BED3-A77CB21FD57C}" type="parTrans" cxnId="{E9D9D999-545A-4940-8F55-DC4E40F3A019}">
      <dgm:prSet/>
      <dgm:spPr/>
      <dgm:t>
        <a:bodyPr/>
        <a:lstStyle/>
        <a:p>
          <a:endParaRPr lang="en-US"/>
        </a:p>
      </dgm:t>
    </dgm:pt>
    <dgm:pt modelId="{4E770155-20C2-C343-9A63-635713223CC4}" type="sibTrans" cxnId="{E9D9D999-545A-4940-8F55-DC4E40F3A019}">
      <dgm:prSet/>
      <dgm:spPr/>
      <dgm:t>
        <a:bodyPr/>
        <a:lstStyle/>
        <a:p>
          <a:endParaRPr lang="en-US"/>
        </a:p>
      </dgm:t>
    </dgm:pt>
    <dgm:pt modelId="{D099437D-E075-7E4B-B555-700C17457381}" type="pres">
      <dgm:prSet presAssocID="{E44FE63D-C7F6-4818-B825-CD95EBC776B0}" presName="Name0" presStyleCnt="0">
        <dgm:presLayoutVars>
          <dgm:dir/>
          <dgm:animLvl val="lvl"/>
          <dgm:resizeHandles val="exact"/>
        </dgm:presLayoutVars>
      </dgm:prSet>
      <dgm:spPr/>
    </dgm:pt>
    <dgm:pt modelId="{D903D127-B3F7-DB41-9B65-54840B47FA0D}" type="pres">
      <dgm:prSet presAssocID="{A59CEC69-2A26-4D8D-A044-E76FDF9EB438}" presName="boxAndChildren" presStyleCnt="0"/>
      <dgm:spPr/>
    </dgm:pt>
    <dgm:pt modelId="{EF4E4C10-103C-9A40-8EE3-5E340FD4FAF1}" type="pres">
      <dgm:prSet presAssocID="{A59CEC69-2A26-4D8D-A044-E76FDF9EB438}" presName="parentTextBox" presStyleLbl="node1" presStyleIdx="0" presStyleCnt="2"/>
      <dgm:spPr/>
    </dgm:pt>
    <dgm:pt modelId="{13332729-2342-2045-8DD9-D4D3F87824B8}" type="pres">
      <dgm:prSet presAssocID="{A59CEC69-2A26-4D8D-A044-E76FDF9EB438}" presName="entireBox" presStyleLbl="node1" presStyleIdx="0" presStyleCnt="2"/>
      <dgm:spPr/>
    </dgm:pt>
    <dgm:pt modelId="{052716C6-1F16-D44D-BCEA-E94A18859F04}" type="pres">
      <dgm:prSet presAssocID="{A59CEC69-2A26-4D8D-A044-E76FDF9EB438}" presName="descendantBox" presStyleCnt="0"/>
      <dgm:spPr/>
    </dgm:pt>
    <dgm:pt modelId="{895A7AF5-4AE1-5642-999B-5A7B77777135}" type="pres">
      <dgm:prSet presAssocID="{74673946-59F9-4B25-9E89-2491379AEE16}" presName="childTextBox" presStyleLbl="fgAccFollowNode1" presStyleIdx="0" presStyleCnt="5">
        <dgm:presLayoutVars>
          <dgm:bulletEnabled val="1"/>
        </dgm:presLayoutVars>
      </dgm:prSet>
      <dgm:spPr/>
    </dgm:pt>
    <dgm:pt modelId="{54B059C9-4FF0-3443-AE65-32BAB71A6736}" type="pres">
      <dgm:prSet presAssocID="{D0B30686-5899-884A-9D42-CF5347B7367A}" presName="childTextBox" presStyleLbl="fgAccFollowNode1" presStyleIdx="1" presStyleCnt="5">
        <dgm:presLayoutVars>
          <dgm:bulletEnabled val="1"/>
        </dgm:presLayoutVars>
      </dgm:prSet>
      <dgm:spPr/>
    </dgm:pt>
    <dgm:pt modelId="{5A828F31-94A0-F848-A1BD-631547FA5C4D}" type="pres">
      <dgm:prSet presAssocID="{F341351C-CFC0-43E9-BF9C-64C001F1C0E9}" presName="childTextBox" presStyleLbl="fgAccFollowNode1" presStyleIdx="2" presStyleCnt="5">
        <dgm:presLayoutVars>
          <dgm:bulletEnabled val="1"/>
        </dgm:presLayoutVars>
      </dgm:prSet>
      <dgm:spPr/>
    </dgm:pt>
    <dgm:pt modelId="{2F4C17B1-A4D0-034B-9813-55C1976DFA6B}" type="pres">
      <dgm:prSet presAssocID="{DC855B49-9805-49D0-83E8-270F6D64412E}" presName="childTextBox" presStyleLbl="fgAccFollowNode1" presStyleIdx="3" presStyleCnt="5">
        <dgm:presLayoutVars>
          <dgm:bulletEnabled val="1"/>
        </dgm:presLayoutVars>
      </dgm:prSet>
      <dgm:spPr/>
    </dgm:pt>
    <dgm:pt modelId="{8FF05377-E7F2-E94E-98A1-4D379871E361}" type="pres">
      <dgm:prSet presAssocID="{9D7CB533-C831-496F-BE31-06DFF153A562}" presName="childTextBox" presStyleLbl="fgAccFollowNode1" presStyleIdx="4" presStyleCnt="5">
        <dgm:presLayoutVars>
          <dgm:bulletEnabled val="1"/>
        </dgm:presLayoutVars>
      </dgm:prSet>
      <dgm:spPr/>
    </dgm:pt>
    <dgm:pt modelId="{196E51F9-011F-B743-898A-475D23D5D5C8}" type="pres">
      <dgm:prSet presAssocID="{A8CB4A95-EF54-4103-AAF4-CAEF85B1DDDD}" presName="sp" presStyleCnt="0"/>
      <dgm:spPr/>
    </dgm:pt>
    <dgm:pt modelId="{F3110BAB-A133-6841-A53A-755F0B02FCDC}" type="pres">
      <dgm:prSet presAssocID="{9BB18911-72A9-4B31-92B3-E87A34E0EA07}" presName="arrowAndChildren" presStyleCnt="0"/>
      <dgm:spPr/>
    </dgm:pt>
    <dgm:pt modelId="{114FFF7D-3E7F-EB4E-B4DA-C485C500C32A}" type="pres">
      <dgm:prSet presAssocID="{9BB18911-72A9-4B31-92B3-E87A34E0EA07}" presName="parentTextArrow" presStyleLbl="node1" presStyleIdx="1" presStyleCnt="2" custLinFactNeighborX="-8398" custLinFactNeighborY="4289"/>
      <dgm:spPr/>
    </dgm:pt>
  </dgm:ptLst>
  <dgm:cxnLst>
    <dgm:cxn modelId="{15C2380F-D053-494C-8335-99C8E67A64EE}" type="presOf" srcId="{E44FE63D-C7F6-4818-B825-CD95EBC776B0}" destId="{D099437D-E075-7E4B-B555-700C17457381}" srcOrd="0" destOrd="0" presId="urn:microsoft.com/office/officeart/2005/8/layout/process4"/>
    <dgm:cxn modelId="{2A2C5413-30DA-4131-9131-2207D6BBC42B}" srcId="{E44FE63D-C7F6-4818-B825-CD95EBC776B0}" destId="{9BB18911-72A9-4B31-92B3-E87A34E0EA07}" srcOrd="0" destOrd="0" parTransId="{5288B85A-EED2-4562-BDAB-1C6DB087546C}" sibTransId="{A8CB4A95-EF54-4103-AAF4-CAEF85B1DDDD}"/>
    <dgm:cxn modelId="{B0273A15-E346-8D4E-9FDC-DDEB04F1F654}" type="presOf" srcId="{A59CEC69-2A26-4D8D-A044-E76FDF9EB438}" destId="{13332729-2342-2045-8DD9-D4D3F87824B8}" srcOrd="1" destOrd="0" presId="urn:microsoft.com/office/officeart/2005/8/layout/process4"/>
    <dgm:cxn modelId="{14392E1F-7BB9-45ED-A513-87FB6C658A1C}" srcId="{A59CEC69-2A26-4D8D-A044-E76FDF9EB438}" destId="{F341351C-CFC0-43E9-BF9C-64C001F1C0E9}" srcOrd="2" destOrd="0" parTransId="{8F318C96-C67C-407F-AF31-3CD4B5FA9160}" sibTransId="{AF52E896-1667-46E5-89DA-4E6B21A88E99}"/>
    <dgm:cxn modelId="{C181422D-B4A8-AA47-A58D-C69880AB7208}" type="presOf" srcId="{9D7CB533-C831-496F-BE31-06DFF153A562}" destId="{8FF05377-E7F2-E94E-98A1-4D379871E361}" srcOrd="0" destOrd="0" presId="urn:microsoft.com/office/officeart/2005/8/layout/process4"/>
    <dgm:cxn modelId="{B3E8AD4C-92DF-1D47-B3B9-B1AD9D613A89}" type="presOf" srcId="{A59CEC69-2A26-4D8D-A044-E76FDF9EB438}" destId="{EF4E4C10-103C-9A40-8EE3-5E340FD4FAF1}" srcOrd="0" destOrd="0" presId="urn:microsoft.com/office/officeart/2005/8/layout/process4"/>
    <dgm:cxn modelId="{E76AED52-3557-41F8-954A-1B09531D6872}" srcId="{E44FE63D-C7F6-4818-B825-CD95EBC776B0}" destId="{A59CEC69-2A26-4D8D-A044-E76FDF9EB438}" srcOrd="1" destOrd="0" parTransId="{320631E2-69FA-478C-94E3-54D942393AB2}" sibTransId="{8A7355A4-09D9-4A0A-A853-64030CC91D25}"/>
    <dgm:cxn modelId="{B5F6715A-A408-CA49-B773-0ADAA1D5DD15}" type="presOf" srcId="{74673946-59F9-4B25-9E89-2491379AEE16}" destId="{895A7AF5-4AE1-5642-999B-5A7B77777135}" srcOrd="0" destOrd="0" presId="urn:microsoft.com/office/officeart/2005/8/layout/process4"/>
    <dgm:cxn modelId="{E9D9D999-545A-4940-8F55-DC4E40F3A019}" srcId="{A59CEC69-2A26-4D8D-A044-E76FDF9EB438}" destId="{D0B30686-5899-884A-9D42-CF5347B7367A}" srcOrd="1" destOrd="0" parTransId="{5ADCD541-C14D-5F48-BED3-A77CB21FD57C}" sibTransId="{4E770155-20C2-C343-9A63-635713223CC4}"/>
    <dgm:cxn modelId="{CB3227A7-45C9-634C-9F22-C0FF4C741D99}" type="presOf" srcId="{9BB18911-72A9-4B31-92B3-E87A34E0EA07}" destId="{114FFF7D-3E7F-EB4E-B4DA-C485C500C32A}" srcOrd="0" destOrd="0" presId="urn:microsoft.com/office/officeart/2005/8/layout/process4"/>
    <dgm:cxn modelId="{1D7A91B7-EF82-FB40-9672-B8A3C5F7125C}" type="presOf" srcId="{F341351C-CFC0-43E9-BF9C-64C001F1C0E9}" destId="{5A828F31-94A0-F848-A1BD-631547FA5C4D}" srcOrd="0" destOrd="0" presId="urn:microsoft.com/office/officeart/2005/8/layout/process4"/>
    <dgm:cxn modelId="{DFED17D4-99DB-4308-960B-324322F0ACF7}" srcId="{A59CEC69-2A26-4D8D-A044-E76FDF9EB438}" destId="{74673946-59F9-4B25-9E89-2491379AEE16}" srcOrd="0" destOrd="0" parTransId="{53385877-308C-496B-90B1-4FC5F1317F2F}" sibTransId="{F26A1CDF-E463-4A8A-BC5B-9A33CB5E4C3C}"/>
    <dgm:cxn modelId="{C23AFBDB-9557-4062-99EF-FDDC0216CE45}" srcId="{A59CEC69-2A26-4D8D-A044-E76FDF9EB438}" destId="{9D7CB533-C831-496F-BE31-06DFF153A562}" srcOrd="4" destOrd="0" parTransId="{3B687169-F1CD-4BB2-9B61-1906CC22ABE9}" sibTransId="{2AA99AE2-4679-4BB2-B30F-6F37157BCE63}"/>
    <dgm:cxn modelId="{B58ED6E6-6FB0-814C-9D26-73C496B92A21}" type="presOf" srcId="{D0B30686-5899-884A-9D42-CF5347B7367A}" destId="{54B059C9-4FF0-3443-AE65-32BAB71A6736}" srcOrd="0" destOrd="0" presId="urn:microsoft.com/office/officeart/2005/8/layout/process4"/>
    <dgm:cxn modelId="{114974F3-9F59-4017-9010-F83A6BAAB623}" srcId="{A59CEC69-2A26-4D8D-A044-E76FDF9EB438}" destId="{DC855B49-9805-49D0-83E8-270F6D64412E}" srcOrd="3" destOrd="0" parTransId="{27A1189D-12D5-4329-AF19-895E0D1AB576}" sibTransId="{3BBCA022-8BD0-4906-929D-23078754284A}"/>
    <dgm:cxn modelId="{64F56CFA-63CA-D74B-A352-14EFA876159C}" type="presOf" srcId="{DC855B49-9805-49D0-83E8-270F6D64412E}" destId="{2F4C17B1-A4D0-034B-9813-55C1976DFA6B}" srcOrd="0" destOrd="0" presId="urn:microsoft.com/office/officeart/2005/8/layout/process4"/>
    <dgm:cxn modelId="{1B06275D-17A4-7D46-9370-AD790B1FADFD}" type="presParOf" srcId="{D099437D-E075-7E4B-B555-700C17457381}" destId="{D903D127-B3F7-DB41-9B65-54840B47FA0D}" srcOrd="0" destOrd="0" presId="urn:microsoft.com/office/officeart/2005/8/layout/process4"/>
    <dgm:cxn modelId="{317129C9-5CB5-A146-BFD3-8549DDC1AC80}" type="presParOf" srcId="{D903D127-B3F7-DB41-9B65-54840B47FA0D}" destId="{EF4E4C10-103C-9A40-8EE3-5E340FD4FAF1}" srcOrd="0" destOrd="0" presId="urn:microsoft.com/office/officeart/2005/8/layout/process4"/>
    <dgm:cxn modelId="{BA4F49C1-F9B6-BC45-B125-D9C2F7B141CC}" type="presParOf" srcId="{D903D127-B3F7-DB41-9B65-54840B47FA0D}" destId="{13332729-2342-2045-8DD9-D4D3F87824B8}" srcOrd="1" destOrd="0" presId="urn:microsoft.com/office/officeart/2005/8/layout/process4"/>
    <dgm:cxn modelId="{4FEEC4EF-75F7-7E47-9FD1-DBEF2D0D95F7}" type="presParOf" srcId="{D903D127-B3F7-DB41-9B65-54840B47FA0D}" destId="{052716C6-1F16-D44D-BCEA-E94A18859F04}" srcOrd="2" destOrd="0" presId="urn:microsoft.com/office/officeart/2005/8/layout/process4"/>
    <dgm:cxn modelId="{63550D2D-FB9B-8040-B0D7-1EE6F4B00FCE}" type="presParOf" srcId="{052716C6-1F16-D44D-BCEA-E94A18859F04}" destId="{895A7AF5-4AE1-5642-999B-5A7B77777135}" srcOrd="0" destOrd="0" presId="urn:microsoft.com/office/officeart/2005/8/layout/process4"/>
    <dgm:cxn modelId="{5391A386-D0CB-1B40-B8AE-BE8D129928B5}" type="presParOf" srcId="{052716C6-1F16-D44D-BCEA-E94A18859F04}" destId="{54B059C9-4FF0-3443-AE65-32BAB71A6736}" srcOrd="1" destOrd="0" presId="urn:microsoft.com/office/officeart/2005/8/layout/process4"/>
    <dgm:cxn modelId="{DFD26E0B-917D-9A4B-88E5-B9266F1CB95C}" type="presParOf" srcId="{052716C6-1F16-D44D-BCEA-E94A18859F04}" destId="{5A828F31-94A0-F848-A1BD-631547FA5C4D}" srcOrd="2" destOrd="0" presId="urn:microsoft.com/office/officeart/2005/8/layout/process4"/>
    <dgm:cxn modelId="{9E24B393-2660-014C-AAAF-6986023AA90E}" type="presParOf" srcId="{052716C6-1F16-D44D-BCEA-E94A18859F04}" destId="{2F4C17B1-A4D0-034B-9813-55C1976DFA6B}" srcOrd="3" destOrd="0" presId="urn:microsoft.com/office/officeart/2005/8/layout/process4"/>
    <dgm:cxn modelId="{EC1EC64C-C498-6B44-980D-E8861BEA9823}" type="presParOf" srcId="{052716C6-1F16-D44D-BCEA-E94A18859F04}" destId="{8FF05377-E7F2-E94E-98A1-4D379871E361}" srcOrd="4" destOrd="0" presId="urn:microsoft.com/office/officeart/2005/8/layout/process4"/>
    <dgm:cxn modelId="{DFAB9097-4039-854D-8B7B-CB5ABB87818A}" type="presParOf" srcId="{D099437D-E075-7E4B-B555-700C17457381}" destId="{196E51F9-011F-B743-898A-475D23D5D5C8}" srcOrd="1" destOrd="0" presId="urn:microsoft.com/office/officeart/2005/8/layout/process4"/>
    <dgm:cxn modelId="{7F15CF28-F4E8-384C-876F-7F6807D77F51}" type="presParOf" srcId="{D099437D-E075-7E4B-B555-700C17457381}" destId="{F3110BAB-A133-6841-A53A-755F0B02FCDC}" srcOrd="2" destOrd="0" presId="urn:microsoft.com/office/officeart/2005/8/layout/process4"/>
    <dgm:cxn modelId="{ADBC55D5-7C5D-4249-B38B-264F931D1E5C}" type="presParOf" srcId="{F3110BAB-A133-6841-A53A-755F0B02FCDC}" destId="{114FFF7D-3E7F-EB4E-B4DA-C485C500C32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B84554-C53B-ED43-BE55-437ADA2ECFE9}"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n-US"/>
        </a:p>
      </dgm:t>
    </dgm:pt>
    <dgm:pt modelId="{3CB281A5-1AAC-144E-96C8-281281B7D378}">
      <dgm:prSet phldrT="[Text]"/>
      <dgm:spPr/>
      <dgm:t>
        <a:bodyPr/>
        <a:lstStyle/>
        <a:p>
          <a:r>
            <a:rPr lang="en-US" dirty="0"/>
            <a:t>PI3Km</a:t>
          </a:r>
        </a:p>
      </dgm:t>
    </dgm:pt>
    <dgm:pt modelId="{7AB7E25F-EA23-AE4D-B1EC-7255BEA6C4AC}" type="parTrans" cxnId="{AD1704DF-76F6-1246-87C9-9E8D529BC27D}">
      <dgm:prSet/>
      <dgm:spPr/>
      <dgm:t>
        <a:bodyPr/>
        <a:lstStyle/>
        <a:p>
          <a:endParaRPr lang="en-US"/>
        </a:p>
      </dgm:t>
    </dgm:pt>
    <dgm:pt modelId="{0C12AB6D-169D-8A44-8A2E-19E4AEC53791}" type="sibTrans" cxnId="{AD1704DF-76F6-1246-87C9-9E8D529BC27D}">
      <dgm:prSet/>
      <dgm:spPr/>
      <dgm:t>
        <a:bodyPr/>
        <a:lstStyle/>
        <a:p>
          <a:endParaRPr lang="en-US"/>
        </a:p>
      </dgm:t>
    </dgm:pt>
    <dgm:pt modelId="{C06A102C-4D62-8A42-B850-BDFFE5CE6B89}">
      <dgm:prSet phldrT="[Text]"/>
      <dgm:spPr/>
      <dgm:t>
        <a:bodyPr/>
        <a:lstStyle/>
        <a:p>
          <a:r>
            <a:rPr lang="en-US" dirty="0" err="1"/>
            <a:t>Alpelisib</a:t>
          </a:r>
          <a:r>
            <a:rPr lang="en-US" dirty="0"/>
            <a:t>, </a:t>
          </a:r>
          <a:r>
            <a:rPr lang="en-US" dirty="0" err="1"/>
            <a:t>Inavolisib</a:t>
          </a:r>
          <a:endParaRPr lang="en-US" dirty="0"/>
        </a:p>
      </dgm:t>
    </dgm:pt>
    <dgm:pt modelId="{7C83D70E-15C8-624F-968E-9DC1FCD7E0D1}" type="parTrans" cxnId="{8CCBAF55-4B20-1F4F-A103-ACF41D65E880}">
      <dgm:prSet/>
      <dgm:spPr/>
      <dgm:t>
        <a:bodyPr/>
        <a:lstStyle/>
        <a:p>
          <a:endParaRPr lang="en-US"/>
        </a:p>
      </dgm:t>
    </dgm:pt>
    <dgm:pt modelId="{9D9514D5-4063-024E-A7F1-7CC0A1C3C4A5}" type="sibTrans" cxnId="{8CCBAF55-4B20-1F4F-A103-ACF41D65E880}">
      <dgm:prSet/>
      <dgm:spPr/>
      <dgm:t>
        <a:bodyPr/>
        <a:lstStyle/>
        <a:p>
          <a:endParaRPr lang="en-US"/>
        </a:p>
      </dgm:t>
    </dgm:pt>
    <dgm:pt modelId="{E6B631B5-3E48-C14C-B501-62FA826755A0}">
      <dgm:prSet phldrT="[Text]"/>
      <dgm:spPr/>
      <dgm:t>
        <a:bodyPr/>
        <a:lstStyle/>
        <a:p>
          <a:r>
            <a:rPr lang="en-US" dirty="0" err="1"/>
            <a:t>AKTm</a:t>
          </a:r>
          <a:endParaRPr lang="en-US" dirty="0"/>
        </a:p>
      </dgm:t>
    </dgm:pt>
    <dgm:pt modelId="{62BEDD0A-00C0-6E40-BFAA-A9CF384A52BD}" type="parTrans" cxnId="{8E70FC47-4E6E-D845-A27F-2DC96DD1948F}">
      <dgm:prSet/>
      <dgm:spPr/>
      <dgm:t>
        <a:bodyPr/>
        <a:lstStyle/>
        <a:p>
          <a:endParaRPr lang="en-US"/>
        </a:p>
      </dgm:t>
    </dgm:pt>
    <dgm:pt modelId="{CD2C1741-E5EA-1C43-A20E-184D25337C60}" type="sibTrans" cxnId="{8E70FC47-4E6E-D845-A27F-2DC96DD1948F}">
      <dgm:prSet/>
      <dgm:spPr/>
      <dgm:t>
        <a:bodyPr/>
        <a:lstStyle/>
        <a:p>
          <a:endParaRPr lang="en-US"/>
        </a:p>
      </dgm:t>
    </dgm:pt>
    <dgm:pt modelId="{DBF814B5-BCDA-2D43-875D-8CA36CA1CBDA}">
      <dgm:prSet phldrT="[Text]"/>
      <dgm:spPr/>
      <dgm:t>
        <a:bodyPr/>
        <a:lstStyle/>
        <a:p>
          <a:r>
            <a:rPr lang="en-US" dirty="0" err="1"/>
            <a:t>Capivasertib</a:t>
          </a:r>
          <a:endParaRPr lang="en-US" dirty="0"/>
        </a:p>
      </dgm:t>
    </dgm:pt>
    <dgm:pt modelId="{1516320B-24DB-6549-86AF-0BA41BF34D3F}" type="parTrans" cxnId="{B1AC3904-67E2-B84C-8C70-238BA6540EA5}">
      <dgm:prSet/>
      <dgm:spPr/>
      <dgm:t>
        <a:bodyPr/>
        <a:lstStyle/>
        <a:p>
          <a:endParaRPr lang="en-US"/>
        </a:p>
      </dgm:t>
    </dgm:pt>
    <dgm:pt modelId="{FA1B55BC-5B26-2343-9B0A-B3B31BB98166}" type="sibTrans" cxnId="{B1AC3904-67E2-B84C-8C70-238BA6540EA5}">
      <dgm:prSet/>
      <dgm:spPr/>
      <dgm:t>
        <a:bodyPr/>
        <a:lstStyle/>
        <a:p>
          <a:endParaRPr lang="en-US"/>
        </a:p>
      </dgm:t>
    </dgm:pt>
    <dgm:pt modelId="{C0530D5A-BFCA-734C-ACEB-AABF75E1EBAC}">
      <dgm:prSet phldrT="[Text]"/>
      <dgm:spPr/>
      <dgm:t>
        <a:bodyPr/>
        <a:lstStyle/>
        <a:p>
          <a:r>
            <a:rPr lang="en-US" dirty="0"/>
            <a:t>mTOR</a:t>
          </a:r>
        </a:p>
      </dgm:t>
    </dgm:pt>
    <dgm:pt modelId="{CDDB4172-1D1F-4B49-9D03-6054F65EA846}" type="parTrans" cxnId="{0A9A9AA6-5456-AB4A-A18A-BABA305A751C}">
      <dgm:prSet/>
      <dgm:spPr/>
      <dgm:t>
        <a:bodyPr/>
        <a:lstStyle/>
        <a:p>
          <a:endParaRPr lang="en-US"/>
        </a:p>
      </dgm:t>
    </dgm:pt>
    <dgm:pt modelId="{19A7489C-78F7-D64F-BE67-9CAA5FA67152}" type="sibTrans" cxnId="{0A9A9AA6-5456-AB4A-A18A-BABA305A751C}">
      <dgm:prSet/>
      <dgm:spPr/>
      <dgm:t>
        <a:bodyPr/>
        <a:lstStyle/>
        <a:p>
          <a:endParaRPr lang="en-US"/>
        </a:p>
      </dgm:t>
    </dgm:pt>
    <dgm:pt modelId="{10E197AE-6155-104D-81B3-CE3F2913A430}">
      <dgm:prSet phldrT="[Text]"/>
      <dgm:spPr/>
      <dgm:t>
        <a:bodyPr/>
        <a:lstStyle/>
        <a:p>
          <a:r>
            <a:rPr lang="en-US" dirty="0" err="1"/>
            <a:t>Everolimus</a:t>
          </a:r>
          <a:endParaRPr lang="en-US" dirty="0"/>
        </a:p>
      </dgm:t>
    </dgm:pt>
    <dgm:pt modelId="{E0B55EFA-C1BF-944D-9EF6-DABDC2473D65}" type="parTrans" cxnId="{01B6480D-7167-424A-A886-52D0D1C86DB0}">
      <dgm:prSet/>
      <dgm:spPr/>
      <dgm:t>
        <a:bodyPr/>
        <a:lstStyle/>
        <a:p>
          <a:endParaRPr lang="en-US"/>
        </a:p>
      </dgm:t>
    </dgm:pt>
    <dgm:pt modelId="{EA94004C-4688-6040-907F-9D9A26B63AAA}" type="sibTrans" cxnId="{01B6480D-7167-424A-A886-52D0D1C86DB0}">
      <dgm:prSet/>
      <dgm:spPr/>
      <dgm:t>
        <a:bodyPr/>
        <a:lstStyle/>
        <a:p>
          <a:endParaRPr lang="en-US"/>
        </a:p>
      </dgm:t>
    </dgm:pt>
    <dgm:pt modelId="{9D368B5D-5221-6644-8B50-0DC92F8A47E9}">
      <dgm:prSet phldrT="[Text]"/>
      <dgm:spPr/>
      <dgm:t>
        <a:bodyPr/>
        <a:lstStyle/>
        <a:p>
          <a:r>
            <a:rPr lang="en-US" dirty="0"/>
            <a:t>Downstream Cellular effects</a:t>
          </a:r>
        </a:p>
      </dgm:t>
    </dgm:pt>
    <dgm:pt modelId="{F8F556B9-E181-3E4B-97DD-44D1DEDF9469}" type="parTrans" cxnId="{1971F311-2C34-FF4B-B588-8F57276807D6}">
      <dgm:prSet/>
      <dgm:spPr/>
      <dgm:t>
        <a:bodyPr/>
        <a:lstStyle/>
        <a:p>
          <a:endParaRPr lang="en-US"/>
        </a:p>
      </dgm:t>
    </dgm:pt>
    <dgm:pt modelId="{AB22CD8E-9121-854D-A1AE-C232D4F2C810}" type="sibTrans" cxnId="{1971F311-2C34-FF4B-B588-8F57276807D6}">
      <dgm:prSet/>
      <dgm:spPr/>
      <dgm:t>
        <a:bodyPr/>
        <a:lstStyle/>
        <a:p>
          <a:endParaRPr lang="en-US"/>
        </a:p>
      </dgm:t>
    </dgm:pt>
    <dgm:pt modelId="{7B456EE5-E0DB-8D4A-8C21-08E6DB76634D}" type="pres">
      <dgm:prSet presAssocID="{E1B84554-C53B-ED43-BE55-437ADA2ECFE9}" presName="rootnode" presStyleCnt="0">
        <dgm:presLayoutVars>
          <dgm:chMax/>
          <dgm:chPref/>
          <dgm:dir/>
          <dgm:animLvl val="lvl"/>
        </dgm:presLayoutVars>
      </dgm:prSet>
      <dgm:spPr/>
    </dgm:pt>
    <dgm:pt modelId="{00FEC5C0-011B-3342-980E-0AE5436657AC}" type="pres">
      <dgm:prSet presAssocID="{3CB281A5-1AAC-144E-96C8-281281B7D378}" presName="composite" presStyleCnt="0"/>
      <dgm:spPr/>
    </dgm:pt>
    <dgm:pt modelId="{58403997-6A13-504B-AC3D-81D9397842FE}" type="pres">
      <dgm:prSet presAssocID="{3CB281A5-1AAC-144E-96C8-281281B7D378}" presName="bentUpArrow1" presStyleLbl="alignImgPlace1" presStyleIdx="0" presStyleCnt="3"/>
      <dgm:spPr/>
    </dgm:pt>
    <dgm:pt modelId="{1F580B4A-2669-364F-9D83-A78668AD70EB}" type="pres">
      <dgm:prSet presAssocID="{3CB281A5-1AAC-144E-96C8-281281B7D378}" presName="ParentText" presStyleLbl="node1" presStyleIdx="0" presStyleCnt="4">
        <dgm:presLayoutVars>
          <dgm:chMax val="1"/>
          <dgm:chPref val="1"/>
          <dgm:bulletEnabled val="1"/>
        </dgm:presLayoutVars>
      </dgm:prSet>
      <dgm:spPr/>
    </dgm:pt>
    <dgm:pt modelId="{F211667D-B897-C248-B83B-4EEE3FB13219}" type="pres">
      <dgm:prSet presAssocID="{3CB281A5-1AAC-144E-96C8-281281B7D378}" presName="ChildText" presStyleLbl="revTx" presStyleIdx="0" presStyleCnt="3">
        <dgm:presLayoutVars>
          <dgm:chMax val="0"/>
          <dgm:chPref val="0"/>
          <dgm:bulletEnabled val="1"/>
        </dgm:presLayoutVars>
      </dgm:prSet>
      <dgm:spPr/>
    </dgm:pt>
    <dgm:pt modelId="{F6772F28-691C-C34E-ABC3-F0B788A86338}" type="pres">
      <dgm:prSet presAssocID="{0C12AB6D-169D-8A44-8A2E-19E4AEC53791}" presName="sibTrans" presStyleCnt="0"/>
      <dgm:spPr/>
    </dgm:pt>
    <dgm:pt modelId="{C29FEFDD-9513-0F4B-A51E-39D53204D8ED}" type="pres">
      <dgm:prSet presAssocID="{E6B631B5-3E48-C14C-B501-62FA826755A0}" presName="composite" presStyleCnt="0"/>
      <dgm:spPr/>
    </dgm:pt>
    <dgm:pt modelId="{8E6C0A26-774E-9B4C-9A13-8691CB211D73}" type="pres">
      <dgm:prSet presAssocID="{E6B631B5-3E48-C14C-B501-62FA826755A0}" presName="bentUpArrow1" presStyleLbl="alignImgPlace1" presStyleIdx="1" presStyleCnt="3"/>
      <dgm:spPr/>
    </dgm:pt>
    <dgm:pt modelId="{BBD81DF7-53A5-714D-AEEA-3DABD8D6A56C}" type="pres">
      <dgm:prSet presAssocID="{E6B631B5-3E48-C14C-B501-62FA826755A0}" presName="ParentText" presStyleLbl="node1" presStyleIdx="1" presStyleCnt="4">
        <dgm:presLayoutVars>
          <dgm:chMax val="1"/>
          <dgm:chPref val="1"/>
          <dgm:bulletEnabled val="1"/>
        </dgm:presLayoutVars>
      </dgm:prSet>
      <dgm:spPr/>
    </dgm:pt>
    <dgm:pt modelId="{89B848B5-8ED8-FA4E-BEB4-AEF7328DC204}" type="pres">
      <dgm:prSet presAssocID="{E6B631B5-3E48-C14C-B501-62FA826755A0}" presName="ChildText" presStyleLbl="revTx" presStyleIdx="1" presStyleCnt="3">
        <dgm:presLayoutVars>
          <dgm:chMax val="0"/>
          <dgm:chPref val="0"/>
          <dgm:bulletEnabled val="1"/>
        </dgm:presLayoutVars>
      </dgm:prSet>
      <dgm:spPr/>
    </dgm:pt>
    <dgm:pt modelId="{A492FCD6-7FCF-0F40-B2E9-D542A0985486}" type="pres">
      <dgm:prSet presAssocID="{CD2C1741-E5EA-1C43-A20E-184D25337C60}" presName="sibTrans" presStyleCnt="0"/>
      <dgm:spPr/>
    </dgm:pt>
    <dgm:pt modelId="{BFCB5144-901F-5A48-9AB3-1A0D45C4DD10}" type="pres">
      <dgm:prSet presAssocID="{C0530D5A-BFCA-734C-ACEB-AABF75E1EBAC}" presName="composite" presStyleCnt="0"/>
      <dgm:spPr/>
    </dgm:pt>
    <dgm:pt modelId="{441A9659-ED11-8E4A-A3E7-3E24EB562009}" type="pres">
      <dgm:prSet presAssocID="{C0530D5A-BFCA-734C-ACEB-AABF75E1EBAC}" presName="bentUpArrow1" presStyleLbl="alignImgPlace1" presStyleIdx="2" presStyleCnt="3"/>
      <dgm:spPr/>
    </dgm:pt>
    <dgm:pt modelId="{482DDCB8-25A6-2343-A285-7FCA7F0A3694}" type="pres">
      <dgm:prSet presAssocID="{C0530D5A-BFCA-734C-ACEB-AABF75E1EBAC}" presName="ParentText" presStyleLbl="node1" presStyleIdx="2" presStyleCnt="4">
        <dgm:presLayoutVars>
          <dgm:chMax val="1"/>
          <dgm:chPref val="1"/>
          <dgm:bulletEnabled val="1"/>
        </dgm:presLayoutVars>
      </dgm:prSet>
      <dgm:spPr/>
    </dgm:pt>
    <dgm:pt modelId="{7A1688F1-4158-7F4F-ABD0-A0BD909FD594}" type="pres">
      <dgm:prSet presAssocID="{C0530D5A-BFCA-734C-ACEB-AABF75E1EBAC}" presName="ChildText" presStyleLbl="revTx" presStyleIdx="2" presStyleCnt="3">
        <dgm:presLayoutVars>
          <dgm:chMax val="0"/>
          <dgm:chPref val="0"/>
          <dgm:bulletEnabled val="1"/>
        </dgm:presLayoutVars>
      </dgm:prSet>
      <dgm:spPr/>
    </dgm:pt>
    <dgm:pt modelId="{663FCA87-19D4-4A48-9682-48635A64853A}" type="pres">
      <dgm:prSet presAssocID="{19A7489C-78F7-D64F-BE67-9CAA5FA67152}" presName="sibTrans" presStyleCnt="0"/>
      <dgm:spPr/>
    </dgm:pt>
    <dgm:pt modelId="{E6405516-BFC6-DD4D-8035-2A17F01DA03B}" type="pres">
      <dgm:prSet presAssocID="{9D368B5D-5221-6644-8B50-0DC92F8A47E9}" presName="composite" presStyleCnt="0"/>
      <dgm:spPr/>
    </dgm:pt>
    <dgm:pt modelId="{C45B8866-3AFF-DE47-9F5A-856463A556D4}" type="pres">
      <dgm:prSet presAssocID="{9D368B5D-5221-6644-8B50-0DC92F8A47E9}" presName="ParentText" presStyleLbl="node1" presStyleIdx="3" presStyleCnt="4">
        <dgm:presLayoutVars>
          <dgm:chMax val="1"/>
          <dgm:chPref val="1"/>
          <dgm:bulletEnabled val="1"/>
        </dgm:presLayoutVars>
      </dgm:prSet>
      <dgm:spPr/>
    </dgm:pt>
  </dgm:ptLst>
  <dgm:cxnLst>
    <dgm:cxn modelId="{B1AC3904-67E2-B84C-8C70-238BA6540EA5}" srcId="{E6B631B5-3E48-C14C-B501-62FA826755A0}" destId="{DBF814B5-BCDA-2D43-875D-8CA36CA1CBDA}" srcOrd="0" destOrd="0" parTransId="{1516320B-24DB-6549-86AF-0BA41BF34D3F}" sibTransId="{FA1B55BC-5B26-2343-9B0A-B3B31BB98166}"/>
    <dgm:cxn modelId="{01B6480D-7167-424A-A886-52D0D1C86DB0}" srcId="{C0530D5A-BFCA-734C-ACEB-AABF75E1EBAC}" destId="{10E197AE-6155-104D-81B3-CE3F2913A430}" srcOrd="0" destOrd="0" parTransId="{E0B55EFA-C1BF-944D-9EF6-DABDC2473D65}" sibTransId="{EA94004C-4688-6040-907F-9D9A26B63AAA}"/>
    <dgm:cxn modelId="{1971F311-2C34-FF4B-B588-8F57276807D6}" srcId="{E1B84554-C53B-ED43-BE55-437ADA2ECFE9}" destId="{9D368B5D-5221-6644-8B50-0DC92F8A47E9}" srcOrd="3" destOrd="0" parTransId="{F8F556B9-E181-3E4B-97DD-44D1DEDF9469}" sibTransId="{AB22CD8E-9121-854D-A1AE-C232D4F2C810}"/>
    <dgm:cxn modelId="{A24A3763-EF56-8140-A7A1-31655139521F}" type="presOf" srcId="{10E197AE-6155-104D-81B3-CE3F2913A430}" destId="{7A1688F1-4158-7F4F-ABD0-A0BD909FD594}" srcOrd="0" destOrd="0" presId="urn:microsoft.com/office/officeart/2005/8/layout/StepDownProcess"/>
    <dgm:cxn modelId="{8E70FC47-4E6E-D845-A27F-2DC96DD1948F}" srcId="{E1B84554-C53B-ED43-BE55-437ADA2ECFE9}" destId="{E6B631B5-3E48-C14C-B501-62FA826755A0}" srcOrd="1" destOrd="0" parTransId="{62BEDD0A-00C0-6E40-BFAA-A9CF384A52BD}" sibTransId="{CD2C1741-E5EA-1C43-A20E-184D25337C60}"/>
    <dgm:cxn modelId="{AB0F3869-D91E-5449-BAD5-F2FB007DBADB}" type="presOf" srcId="{C0530D5A-BFCA-734C-ACEB-AABF75E1EBAC}" destId="{482DDCB8-25A6-2343-A285-7FCA7F0A3694}" srcOrd="0" destOrd="0" presId="urn:microsoft.com/office/officeart/2005/8/layout/StepDownProcess"/>
    <dgm:cxn modelId="{0A8ACA74-EA51-934D-8996-EEACD0E05085}" type="presOf" srcId="{E6B631B5-3E48-C14C-B501-62FA826755A0}" destId="{BBD81DF7-53A5-714D-AEEA-3DABD8D6A56C}" srcOrd="0" destOrd="0" presId="urn:microsoft.com/office/officeart/2005/8/layout/StepDownProcess"/>
    <dgm:cxn modelId="{8CCBAF55-4B20-1F4F-A103-ACF41D65E880}" srcId="{3CB281A5-1AAC-144E-96C8-281281B7D378}" destId="{C06A102C-4D62-8A42-B850-BDFFE5CE6B89}" srcOrd="0" destOrd="0" parTransId="{7C83D70E-15C8-624F-968E-9DC1FCD7E0D1}" sibTransId="{9D9514D5-4063-024E-A7F1-7CC0A1C3C4A5}"/>
    <dgm:cxn modelId="{09EB3781-0324-6D45-B089-DE5D10773EA7}" type="presOf" srcId="{9D368B5D-5221-6644-8B50-0DC92F8A47E9}" destId="{C45B8866-3AFF-DE47-9F5A-856463A556D4}" srcOrd="0" destOrd="0" presId="urn:microsoft.com/office/officeart/2005/8/layout/StepDownProcess"/>
    <dgm:cxn modelId="{0A9A9AA6-5456-AB4A-A18A-BABA305A751C}" srcId="{E1B84554-C53B-ED43-BE55-437ADA2ECFE9}" destId="{C0530D5A-BFCA-734C-ACEB-AABF75E1EBAC}" srcOrd="2" destOrd="0" parTransId="{CDDB4172-1D1F-4B49-9D03-6054F65EA846}" sibTransId="{19A7489C-78F7-D64F-BE67-9CAA5FA67152}"/>
    <dgm:cxn modelId="{D71C8CB5-5533-1045-816F-44C9AB502B5A}" type="presOf" srcId="{C06A102C-4D62-8A42-B850-BDFFE5CE6B89}" destId="{F211667D-B897-C248-B83B-4EEE3FB13219}" srcOrd="0" destOrd="0" presId="urn:microsoft.com/office/officeart/2005/8/layout/StepDownProcess"/>
    <dgm:cxn modelId="{EBB49EB8-CBB6-AB40-A155-E72A180C85DF}" type="presOf" srcId="{E1B84554-C53B-ED43-BE55-437ADA2ECFE9}" destId="{7B456EE5-E0DB-8D4A-8C21-08E6DB76634D}" srcOrd="0" destOrd="0" presId="urn:microsoft.com/office/officeart/2005/8/layout/StepDownProcess"/>
    <dgm:cxn modelId="{A9CDDDD8-1F5B-664D-BB5F-AB18F32A26F7}" type="presOf" srcId="{DBF814B5-BCDA-2D43-875D-8CA36CA1CBDA}" destId="{89B848B5-8ED8-FA4E-BEB4-AEF7328DC204}" srcOrd="0" destOrd="0" presId="urn:microsoft.com/office/officeart/2005/8/layout/StepDownProcess"/>
    <dgm:cxn modelId="{AD1704DF-76F6-1246-87C9-9E8D529BC27D}" srcId="{E1B84554-C53B-ED43-BE55-437ADA2ECFE9}" destId="{3CB281A5-1AAC-144E-96C8-281281B7D378}" srcOrd="0" destOrd="0" parTransId="{7AB7E25F-EA23-AE4D-B1EC-7255BEA6C4AC}" sibTransId="{0C12AB6D-169D-8A44-8A2E-19E4AEC53791}"/>
    <dgm:cxn modelId="{7E6DDDE6-4DCB-C54B-A87B-0CF7BB86C150}" type="presOf" srcId="{3CB281A5-1AAC-144E-96C8-281281B7D378}" destId="{1F580B4A-2669-364F-9D83-A78668AD70EB}" srcOrd="0" destOrd="0" presId="urn:microsoft.com/office/officeart/2005/8/layout/StepDownProcess"/>
    <dgm:cxn modelId="{DEEA8434-F242-4247-AB29-F674EE25B227}" type="presParOf" srcId="{7B456EE5-E0DB-8D4A-8C21-08E6DB76634D}" destId="{00FEC5C0-011B-3342-980E-0AE5436657AC}" srcOrd="0" destOrd="0" presId="urn:microsoft.com/office/officeart/2005/8/layout/StepDownProcess"/>
    <dgm:cxn modelId="{A9C04ED0-E4E1-B44F-9540-D7D08A2261E1}" type="presParOf" srcId="{00FEC5C0-011B-3342-980E-0AE5436657AC}" destId="{58403997-6A13-504B-AC3D-81D9397842FE}" srcOrd="0" destOrd="0" presId="urn:microsoft.com/office/officeart/2005/8/layout/StepDownProcess"/>
    <dgm:cxn modelId="{22D80FC3-6981-DB42-9ED9-A603B53FB8FC}" type="presParOf" srcId="{00FEC5C0-011B-3342-980E-0AE5436657AC}" destId="{1F580B4A-2669-364F-9D83-A78668AD70EB}" srcOrd="1" destOrd="0" presId="urn:microsoft.com/office/officeart/2005/8/layout/StepDownProcess"/>
    <dgm:cxn modelId="{89907F87-CD5A-B641-87D0-09A104652B7E}" type="presParOf" srcId="{00FEC5C0-011B-3342-980E-0AE5436657AC}" destId="{F211667D-B897-C248-B83B-4EEE3FB13219}" srcOrd="2" destOrd="0" presId="urn:microsoft.com/office/officeart/2005/8/layout/StepDownProcess"/>
    <dgm:cxn modelId="{5EB2A872-6E29-324A-A7F3-FFA744FBC46E}" type="presParOf" srcId="{7B456EE5-E0DB-8D4A-8C21-08E6DB76634D}" destId="{F6772F28-691C-C34E-ABC3-F0B788A86338}" srcOrd="1" destOrd="0" presId="urn:microsoft.com/office/officeart/2005/8/layout/StepDownProcess"/>
    <dgm:cxn modelId="{F92DA512-EFA8-2249-88B0-1C22F428CCFC}" type="presParOf" srcId="{7B456EE5-E0DB-8D4A-8C21-08E6DB76634D}" destId="{C29FEFDD-9513-0F4B-A51E-39D53204D8ED}" srcOrd="2" destOrd="0" presId="urn:microsoft.com/office/officeart/2005/8/layout/StepDownProcess"/>
    <dgm:cxn modelId="{E65F8C78-0B92-3B4F-88DD-2C0AE79D2183}" type="presParOf" srcId="{C29FEFDD-9513-0F4B-A51E-39D53204D8ED}" destId="{8E6C0A26-774E-9B4C-9A13-8691CB211D73}" srcOrd="0" destOrd="0" presId="urn:microsoft.com/office/officeart/2005/8/layout/StepDownProcess"/>
    <dgm:cxn modelId="{1F027973-1D8E-AC4A-BD4D-35B6CECB4BA7}" type="presParOf" srcId="{C29FEFDD-9513-0F4B-A51E-39D53204D8ED}" destId="{BBD81DF7-53A5-714D-AEEA-3DABD8D6A56C}" srcOrd="1" destOrd="0" presId="urn:microsoft.com/office/officeart/2005/8/layout/StepDownProcess"/>
    <dgm:cxn modelId="{D8FD65CA-5B88-0F42-989D-4C42C166DBBB}" type="presParOf" srcId="{C29FEFDD-9513-0F4B-A51E-39D53204D8ED}" destId="{89B848B5-8ED8-FA4E-BEB4-AEF7328DC204}" srcOrd="2" destOrd="0" presId="urn:microsoft.com/office/officeart/2005/8/layout/StepDownProcess"/>
    <dgm:cxn modelId="{2796FA30-32C9-9140-8E4E-4110156DF5DA}" type="presParOf" srcId="{7B456EE5-E0DB-8D4A-8C21-08E6DB76634D}" destId="{A492FCD6-7FCF-0F40-B2E9-D542A0985486}" srcOrd="3" destOrd="0" presId="urn:microsoft.com/office/officeart/2005/8/layout/StepDownProcess"/>
    <dgm:cxn modelId="{90FB5FCA-0F2B-584D-A7A7-FBFAA2070E81}" type="presParOf" srcId="{7B456EE5-E0DB-8D4A-8C21-08E6DB76634D}" destId="{BFCB5144-901F-5A48-9AB3-1A0D45C4DD10}" srcOrd="4" destOrd="0" presId="urn:microsoft.com/office/officeart/2005/8/layout/StepDownProcess"/>
    <dgm:cxn modelId="{D08AC2A6-63D0-8E41-B68E-5FB27D8B99BF}" type="presParOf" srcId="{BFCB5144-901F-5A48-9AB3-1A0D45C4DD10}" destId="{441A9659-ED11-8E4A-A3E7-3E24EB562009}" srcOrd="0" destOrd="0" presId="urn:microsoft.com/office/officeart/2005/8/layout/StepDownProcess"/>
    <dgm:cxn modelId="{4FCAC4AA-599D-874B-9F9A-A4E0951CD76E}" type="presParOf" srcId="{BFCB5144-901F-5A48-9AB3-1A0D45C4DD10}" destId="{482DDCB8-25A6-2343-A285-7FCA7F0A3694}" srcOrd="1" destOrd="0" presId="urn:microsoft.com/office/officeart/2005/8/layout/StepDownProcess"/>
    <dgm:cxn modelId="{FFAA407C-A137-B940-8CB9-3393A8336DBD}" type="presParOf" srcId="{BFCB5144-901F-5A48-9AB3-1A0D45C4DD10}" destId="{7A1688F1-4158-7F4F-ABD0-A0BD909FD594}" srcOrd="2" destOrd="0" presId="urn:microsoft.com/office/officeart/2005/8/layout/StepDownProcess"/>
    <dgm:cxn modelId="{A53BCF2B-E7BA-864B-B727-B76390C8CF27}" type="presParOf" srcId="{7B456EE5-E0DB-8D4A-8C21-08E6DB76634D}" destId="{663FCA87-19D4-4A48-9682-48635A64853A}" srcOrd="5" destOrd="0" presId="urn:microsoft.com/office/officeart/2005/8/layout/StepDownProcess"/>
    <dgm:cxn modelId="{A9EC5DDD-9FBD-514F-B26B-EEFEA25AC133}" type="presParOf" srcId="{7B456EE5-E0DB-8D4A-8C21-08E6DB76634D}" destId="{E6405516-BFC6-DD4D-8035-2A17F01DA03B}" srcOrd="6" destOrd="0" presId="urn:microsoft.com/office/officeart/2005/8/layout/StepDownProcess"/>
    <dgm:cxn modelId="{E64F2A44-904E-BE4C-B803-E3F080FA437E}" type="presParOf" srcId="{E6405516-BFC6-DD4D-8035-2A17F01DA03B}" destId="{C45B8866-3AFF-DE47-9F5A-856463A556D4}"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62C57-5B05-4E9E-962E-E4EFA9E4FC61}"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95979AC2-4490-4224-BC72-5C4AE51F7C4F}">
      <dgm:prSet/>
      <dgm:spPr/>
      <dgm:t>
        <a:bodyPr/>
        <a:lstStyle/>
        <a:p>
          <a:r>
            <a:rPr lang="en-US" b="1" i="0" baseline="0" dirty="0"/>
            <a:t>Ongoing Studies</a:t>
          </a:r>
        </a:p>
        <a:p>
          <a:r>
            <a:rPr lang="en-US" b="1" i="0" baseline="0" dirty="0"/>
            <a:t>TDXD in the 1L setting:</a:t>
          </a:r>
        </a:p>
        <a:p>
          <a:r>
            <a:rPr lang="en-US" b="1" i="0" baseline="0" dirty="0"/>
            <a:t>DESTINY-Breast09 </a:t>
          </a:r>
          <a:endParaRPr lang="en-US" dirty="0"/>
        </a:p>
      </dgm:t>
    </dgm:pt>
    <dgm:pt modelId="{517B87D0-C767-41DE-A185-C355FD2E2853}" type="parTrans" cxnId="{DEB54404-A0F3-43F8-BBEF-CAAF41B27C0F}">
      <dgm:prSet/>
      <dgm:spPr/>
      <dgm:t>
        <a:bodyPr/>
        <a:lstStyle/>
        <a:p>
          <a:endParaRPr lang="en-US"/>
        </a:p>
      </dgm:t>
    </dgm:pt>
    <dgm:pt modelId="{A375A783-BF87-43DB-BDE4-3B4BD2D8271E}" type="sibTrans" cxnId="{DEB54404-A0F3-43F8-BBEF-CAAF41B27C0F}">
      <dgm:prSet/>
      <dgm:spPr/>
      <dgm:t>
        <a:bodyPr/>
        <a:lstStyle/>
        <a:p>
          <a:endParaRPr lang="en-US"/>
        </a:p>
      </dgm:t>
    </dgm:pt>
    <dgm:pt modelId="{2FAE9400-A085-4564-85E5-A7D211736524}">
      <dgm:prSet/>
      <dgm:spPr/>
      <dgm:t>
        <a:bodyPr/>
        <a:lstStyle/>
        <a:p>
          <a:r>
            <a:rPr lang="en-US" b="1" i="0" baseline="0"/>
            <a:t>T-DXd with or without pertuzumab vs. a taxane, trastuzumab and pertuzumab in first-line (1L), HER2+ mBC</a:t>
          </a:r>
          <a:endParaRPr lang="en-US"/>
        </a:p>
      </dgm:t>
    </dgm:pt>
    <dgm:pt modelId="{CB8BD649-DEFD-4E1B-A0E9-F0D12C339CDC}" type="parTrans" cxnId="{987F7BD5-A0BB-44F1-B86E-3AE765E47510}">
      <dgm:prSet/>
      <dgm:spPr/>
      <dgm:t>
        <a:bodyPr/>
        <a:lstStyle/>
        <a:p>
          <a:endParaRPr lang="en-US"/>
        </a:p>
      </dgm:t>
    </dgm:pt>
    <dgm:pt modelId="{002C4CE5-CF4C-45C5-AF23-5990335F1DD0}" type="sibTrans" cxnId="{987F7BD5-A0BB-44F1-B86E-3AE765E47510}">
      <dgm:prSet/>
      <dgm:spPr/>
      <dgm:t>
        <a:bodyPr/>
        <a:lstStyle/>
        <a:p>
          <a:endParaRPr lang="en-US"/>
        </a:p>
      </dgm:t>
    </dgm:pt>
    <dgm:pt modelId="{00987976-0DD2-9C4C-BDA6-1F2AD616F1C0}" type="pres">
      <dgm:prSet presAssocID="{BCB62C57-5B05-4E9E-962E-E4EFA9E4FC61}" presName="Name0" presStyleCnt="0">
        <dgm:presLayoutVars>
          <dgm:dir/>
          <dgm:resizeHandles val="exact"/>
        </dgm:presLayoutVars>
      </dgm:prSet>
      <dgm:spPr/>
    </dgm:pt>
    <dgm:pt modelId="{67BC4BDB-3B49-4A4F-BF66-4BB8060C0FDD}" type="pres">
      <dgm:prSet presAssocID="{BCB62C57-5B05-4E9E-962E-E4EFA9E4FC61}" presName="node1" presStyleLbl="node1" presStyleIdx="0" presStyleCnt="2">
        <dgm:presLayoutVars>
          <dgm:bulletEnabled val="1"/>
        </dgm:presLayoutVars>
      </dgm:prSet>
      <dgm:spPr/>
    </dgm:pt>
    <dgm:pt modelId="{EFF2D9DD-102B-894A-8522-A1C6570A38FB}" type="pres">
      <dgm:prSet presAssocID="{BCB62C57-5B05-4E9E-962E-E4EFA9E4FC61}" presName="sibTrans" presStyleLbl="bgShp" presStyleIdx="0" presStyleCnt="1"/>
      <dgm:spPr/>
    </dgm:pt>
    <dgm:pt modelId="{4AC53687-DF8C-6043-8876-7A3A7AD70BEB}" type="pres">
      <dgm:prSet presAssocID="{BCB62C57-5B05-4E9E-962E-E4EFA9E4FC61}" presName="node2" presStyleLbl="node1" presStyleIdx="1" presStyleCnt="2">
        <dgm:presLayoutVars>
          <dgm:bulletEnabled val="1"/>
        </dgm:presLayoutVars>
      </dgm:prSet>
      <dgm:spPr/>
    </dgm:pt>
    <dgm:pt modelId="{61579CD5-A223-A04E-971B-1D0B37A9C1BD}" type="pres">
      <dgm:prSet presAssocID="{BCB62C57-5B05-4E9E-962E-E4EFA9E4FC61}" presName="sp1" presStyleCnt="0"/>
      <dgm:spPr/>
    </dgm:pt>
    <dgm:pt modelId="{F0B302F3-7872-4E4E-A187-9C4C5DC0CCCE}" type="pres">
      <dgm:prSet presAssocID="{BCB62C57-5B05-4E9E-962E-E4EFA9E4FC61}" presName="sp2" presStyleCnt="0"/>
      <dgm:spPr/>
    </dgm:pt>
  </dgm:ptLst>
  <dgm:cxnLst>
    <dgm:cxn modelId="{DEB54404-A0F3-43F8-BBEF-CAAF41B27C0F}" srcId="{BCB62C57-5B05-4E9E-962E-E4EFA9E4FC61}" destId="{95979AC2-4490-4224-BC72-5C4AE51F7C4F}" srcOrd="0" destOrd="0" parTransId="{517B87D0-C767-41DE-A185-C355FD2E2853}" sibTransId="{A375A783-BF87-43DB-BDE4-3B4BD2D8271E}"/>
    <dgm:cxn modelId="{3F1E5B2E-F24D-8A41-9078-A2AB348A7972}" type="presOf" srcId="{A375A783-BF87-43DB-BDE4-3B4BD2D8271E}" destId="{EFF2D9DD-102B-894A-8522-A1C6570A38FB}" srcOrd="0" destOrd="0" presId="urn:microsoft.com/office/officeart/2005/8/layout/cycle3"/>
    <dgm:cxn modelId="{4BDE3899-F38D-0749-8849-DF8AFBF82720}" type="presOf" srcId="{BCB62C57-5B05-4E9E-962E-E4EFA9E4FC61}" destId="{00987976-0DD2-9C4C-BDA6-1F2AD616F1C0}" srcOrd="0" destOrd="0" presId="urn:microsoft.com/office/officeart/2005/8/layout/cycle3"/>
    <dgm:cxn modelId="{987F7BD5-A0BB-44F1-B86E-3AE765E47510}" srcId="{BCB62C57-5B05-4E9E-962E-E4EFA9E4FC61}" destId="{2FAE9400-A085-4564-85E5-A7D211736524}" srcOrd="1" destOrd="0" parTransId="{CB8BD649-DEFD-4E1B-A0E9-F0D12C339CDC}" sibTransId="{002C4CE5-CF4C-45C5-AF23-5990335F1DD0}"/>
    <dgm:cxn modelId="{C57677E6-01BA-1A47-97E8-AC31CF19E6CB}" type="presOf" srcId="{2FAE9400-A085-4564-85E5-A7D211736524}" destId="{4AC53687-DF8C-6043-8876-7A3A7AD70BEB}" srcOrd="0" destOrd="0" presId="urn:microsoft.com/office/officeart/2005/8/layout/cycle3"/>
    <dgm:cxn modelId="{A3C3E9F8-7C73-5A41-A2AF-A2818C56988A}" type="presOf" srcId="{95979AC2-4490-4224-BC72-5C4AE51F7C4F}" destId="{67BC4BDB-3B49-4A4F-BF66-4BB8060C0FDD}" srcOrd="0" destOrd="0" presId="urn:microsoft.com/office/officeart/2005/8/layout/cycle3"/>
    <dgm:cxn modelId="{4AD5212D-4BAC-A749-8535-C81B04FFBBD0}" type="presParOf" srcId="{00987976-0DD2-9C4C-BDA6-1F2AD616F1C0}" destId="{67BC4BDB-3B49-4A4F-BF66-4BB8060C0FDD}" srcOrd="0" destOrd="0" presId="urn:microsoft.com/office/officeart/2005/8/layout/cycle3"/>
    <dgm:cxn modelId="{77D26DC4-D322-FE45-A5A4-E083358C6185}" type="presParOf" srcId="{00987976-0DD2-9C4C-BDA6-1F2AD616F1C0}" destId="{EFF2D9DD-102B-894A-8522-A1C6570A38FB}" srcOrd="1" destOrd="0" presId="urn:microsoft.com/office/officeart/2005/8/layout/cycle3"/>
    <dgm:cxn modelId="{74EBA3FA-5B95-9B44-B9DE-4F5C1CE8D1F1}" type="presParOf" srcId="{00987976-0DD2-9C4C-BDA6-1F2AD616F1C0}" destId="{4AC53687-DF8C-6043-8876-7A3A7AD70BEB}" srcOrd="2" destOrd="0" presId="urn:microsoft.com/office/officeart/2005/8/layout/cycle3"/>
    <dgm:cxn modelId="{A815F3CA-45B4-1A45-B8EC-1C46C1A37791}" type="presParOf" srcId="{00987976-0DD2-9C4C-BDA6-1F2AD616F1C0}" destId="{61579CD5-A223-A04E-971B-1D0B37A9C1BD}" srcOrd="3" destOrd="0" presId="urn:microsoft.com/office/officeart/2005/8/layout/cycle3"/>
    <dgm:cxn modelId="{1C90400A-456A-CA40-8DB9-35E31567843D}" type="presParOf" srcId="{00987976-0DD2-9C4C-BDA6-1F2AD616F1C0}" destId="{F0B302F3-7872-4E4E-A187-9C4C5DC0CCCE}" srcOrd="4"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2729-2342-2045-8DD9-D4D3F87824B8}">
      <dsp:nvSpPr>
        <dsp:cNvPr id="0" name=""/>
        <dsp:cNvSpPr/>
      </dsp:nvSpPr>
      <dsp:spPr>
        <a:xfrm>
          <a:off x="0" y="6656201"/>
          <a:ext cx="14445770" cy="436718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391160" rIns="391160" bIns="391160" numCol="1" spcCol="1270" anchor="ctr" anchorCtr="0">
          <a:noAutofit/>
        </a:bodyPr>
        <a:lstStyle/>
        <a:p>
          <a:pPr marL="0" lvl="0" indent="0" algn="ctr" defTabSz="2444750">
            <a:lnSpc>
              <a:spcPct val="90000"/>
            </a:lnSpc>
            <a:spcBef>
              <a:spcPct val="0"/>
            </a:spcBef>
            <a:spcAft>
              <a:spcPct val="35000"/>
            </a:spcAft>
            <a:buNone/>
          </a:pPr>
          <a:r>
            <a:rPr lang="en-CA" sz="5500" kern="1200" dirty="0"/>
            <a:t>Beyond the first line, optimal 2nd line and beyond treatment unclear</a:t>
          </a:r>
          <a:endParaRPr lang="en-US" sz="5500" kern="1200" dirty="0"/>
        </a:p>
      </dsp:txBody>
      <dsp:txXfrm>
        <a:off x="0" y="6656201"/>
        <a:ext cx="14445770" cy="2358281"/>
      </dsp:txXfrm>
    </dsp:sp>
    <dsp:sp modelId="{895A7AF5-4AE1-5642-999B-5A7B77777135}">
      <dsp:nvSpPr>
        <dsp:cNvPr id="0" name=""/>
        <dsp:cNvSpPr/>
      </dsp:nvSpPr>
      <dsp:spPr>
        <a:xfrm>
          <a:off x="1763" y="8927139"/>
          <a:ext cx="2888448" cy="200890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CA" sz="3100" kern="1200" dirty="0"/>
            <a:t>Endocrine therapy</a:t>
          </a:r>
          <a:endParaRPr lang="en-US" sz="3100" kern="1200" dirty="0"/>
        </a:p>
      </dsp:txBody>
      <dsp:txXfrm>
        <a:off x="1763" y="8927139"/>
        <a:ext cx="2888448" cy="2008906"/>
      </dsp:txXfrm>
    </dsp:sp>
    <dsp:sp modelId="{54B059C9-4FF0-3443-AE65-32BAB71A6736}">
      <dsp:nvSpPr>
        <dsp:cNvPr id="0" name=""/>
        <dsp:cNvSpPr/>
      </dsp:nvSpPr>
      <dsp:spPr>
        <a:xfrm>
          <a:off x="2890212" y="8927139"/>
          <a:ext cx="2888448" cy="2008906"/>
        </a:xfrm>
        <a:prstGeom prst="rect">
          <a:avLst/>
        </a:prstGeom>
        <a:solidFill>
          <a:schemeClr val="accent2">
            <a:tint val="40000"/>
            <a:alpha val="90000"/>
            <a:hueOff val="-281170"/>
            <a:satOff val="1103"/>
            <a:lumOff val="141"/>
            <a:alphaOff val="0"/>
          </a:schemeClr>
        </a:solidFill>
        <a:ln w="12700" cap="flat" cmpd="sng" algn="ctr">
          <a:solidFill>
            <a:schemeClr val="accent2">
              <a:tint val="40000"/>
              <a:alpha val="90000"/>
              <a:hueOff val="-281170"/>
              <a:satOff val="1103"/>
              <a:lumOff val="1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dirty="0"/>
            <a:t>Targeted therapy</a:t>
          </a:r>
        </a:p>
      </dsp:txBody>
      <dsp:txXfrm>
        <a:off x="2890212" y="8927139"/>
        <a:ext cx="2888448" cy="2008906"/>
      </dsp:txXfrm>
    </dsp:sp>
    <dsp:sp modelId="{5A828F31-94A0-F848-A1BD-631547FA5C4D}">
      <dsp:nvSpPr>
        <dsp:cNvPr id="0" name=""/>
        <dsp:cNvSpPr/>
      </dsp:nvSpPr>
      <dsp:spPr>
        <a:xfrm>
          <a:off x="5778660" y="8927139"/>
          <a:ext cx="2888448" cy="2008906"/>
        </a:xfrm>
        <a:prstGeom prst="rect">
          <a:avLst/>
        </a:prstGeom>
        <a:solidFill>
          <a:schemeClr val="accent2">
            <a:tint val="40000"/>
            <a:alpha val="90000"/>
            <a:hueOff val="-562340"/>
            <a:satOff val="2206"/>
            <a:lumOff val="283"/>
            <a:alphaOff val="0"/>
          </a:schemeClr>
        </a:solidFill>
        <a:ln w="12700" cap="flat" cmpd="sng" algn="ctr">
          <a:solidFill>
            <a:schemeClr val="accent2">
              <a:tint val="40000"/>
              <a:alpha val="90000"/>
              <a:hueOff val="-562340"/>
              <a:satOff val="2206"/>
              <a:lumOff val="2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CA" sz="3100" kern="1200" dirty="0"/>
            <a:t>Chemotherapy</a:t>
          </a:r>
          <a:endParaRPr lang="en-US" sz="3100" kern="1200" dirty="0"/>
        </a:p>
      </dsp:txBody>
      <dsp:txXfrm>
        <a:off x="5778660" y="8927139"/>
        <a:ext cx="2888448" cy="2008906"/>
      </dsp:txXfrm>
    </dsp:sp>
    <dsp:sp modelId="{2F4C17B1-A4D0-034B-9813-55C1976DFA6B}">
      <dsp:nvSpPr>
        <dsp:cNvPr id="0" name=""/>
        <dsp:cNvSpPr/>
      </dsp:nvSpPr>
      <dsp:spPr>
        <a:xfrm>
          <a:off x="8667109" y="8927139"/>
          <a:ext cx="2888448" cy="2008906"/>
        </a:xfrm>
        <a:prstGeom prst="rect">
          <a:avLst/>
        </a:prstGeom>
        <a:solidFill>
          <a:schemeClr val="accent2">
            <a:tint val="40000"/>
            <a:alpha val="90000"/>
            <a:hueOff val="-843510"/>
            <a:satOff val="3310"/>
            <a:lumOff val="424"/>
            <a:alphaOff val="0"/>
          </a:schemeClr>
        </a:solidFill>
        <a:ln w="12700" cap="flat" cmpd="sng" algn="ctr">
          <a:solidFill>
            <a:schemeClr val="accent2">
              <a:tint val="40000"/>
              <a:alpha val="90000"/>
              <a:hueOff val="-843510"/>
              <a:satOff val="3310"/>
              <a:lumOff val="4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CA" sz="3100" kern="1200"/>
            <a:t>ADCs</a:t>
          </a:r>
          <a:endParaRPr lang="en-US" sz="3100" kern="1200"/>
        </a:p>
      </dsp:txBody>
      <dsp:txXfrm>
        <a:off x="8667109" y="8927139"/>
        <a:ext cx="2888448" cy="2008906"/>
      </dsp:txXfrm>
    </dsp:sp>
    <dsp:sp modelId="{8FF05377-E7F2-E94E-98A1-4D379871E361}">
      <dsp:nvSpPr>
        <dsp:cNvPr id="0" name=""/>
        <dsp:cNvSpPr/>
      </dsp:nvSpPr>
      <dsp:spPr>
        <a:xfrm>
          <a:off x="11555557" y="8927139"/>
          <a:ext cx="2888448" cy="2008906"/>
        </a:xfrm>
        <a:prstGeom prst="rect">
          <a:avLst/>
        </a:prstGeom>
        <a:solidFill>
          <a:schemeClr val="accent2">
            <a:tint val="40000"/>
            <a:alpha val="90000"/>
            <a:hueOff val="-1124680"/>
            <a:satOff val="4413"/>
            <a:lumOff val="566"/>
            <a:alphaOff val="0"/>
          </a:schemeClr>
        </a:solidFill>
        <a:ln w="12700" cap="flat" cmpd="sng" algn="ctr">
          <a:solidFill>
            <a:schemeClr val="accent2">
              <a:tint val="40000"/>
              <a:alpha val="90000"/>
              <a:hueOff val="-1124680"/>
              <a:satOff val="4413"/>
              <a:lumOff val="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CA" sz="3100" kern="1200" dirty="0"/>
            <a:t>Clinical Trial*</a:t>
          </a:r>
          <a:endParaRPr lang="en-US" sz="3100" kern="1200" dirty="0"/>
        </a:p>
      </dsp:txBody>
      <dsp:txXfrm>
        <a:off x="11555557" y="8927139"/>
        <a:ext cx="2888448" cy="2008906"/>
      </dsp:txXfrm>
    </dsp:sp>
    <dsp:sp modelId="{114FFF7D-3E7F-EB4E-B4DA-C485C500C32A}">
      <dsp:nvSpPr>
        <dsp:cNvPr id="0" name=""/>
        <dsp:cNvSpPr/>
      </dsp:nvSpPr>
      <dsp:spPr>
        <a:xfrm rot="10800000">
          <a:off x="0" y="293053"/>
          <a:ext cx="14445770" cy="6716736"/>
        </a:xfrm>
        <a:prstGeom prst="upArrowCallout">
          <a:avLst/>
        </a:prstGeom>
        <a:solidFill>
          <a:schemeClr val="accent2">
            <a:hueOff val="-1277375"/>
            <a:satOff val="350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1160" tIns="391160" rIns="391160" bIns="391160" numCol="1" spcCol="1270" anchor="ctr" anchorCtr="0">
          <a:noAutofit/>
        </a:bodyPr>
        <a:lstStyle/>
        <a:p>
          <a:pPr marL="0" lvl="0" indent="0" algn="ctr" defTabSz="2444750">
            <a:lnSpc>
              <a:spcPct val="90000"/>
            </a:lnSpc>
            <a:spcBef>
              <a:spcPct val="0"/>
            </a:spcBef>
            <a:spcAft>
              <a:spcPct val="35000"/>
            </a:spcAft>
            <a:buNone/>
          </a:pPr>
          <a:r>
            <a:rPr lang="en-CA" sz="5500" kern="1200" dirty="0"/>
            <a:t>CDK 4/6inhibitor + AI is the standard of care first-line therapy for patients with HR+/HER2 negative breast cancer, in most cases</a:t>
          </a:r>
          <a:endParaRPr lang="en-US" sz="5500" kern="1200" dirty="0"/>
        </a:p>
      </dsp:txBody>
      <dsp:txXfrm rot="10800000">
        <a:off x="0" y="293053"/>
        <a:ext cx="14445770" cy="43643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403997-6A13-504B-AC3D-81D9397842FE}">
      <dsp:nvSpPr>
        <dsp:cNvPr id="0" name=""/>
        <dsp:cNvSpPr/>
      </dsp:nvSpPr>
      <dsp:spPr>
        <a:xfrm rot="5400000">
          <a:off x="5895142" y="2197662"/>
          <a:ext cx="1930025" cy="219726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580B4A-2669-364F-9D83-A78668AD70EB}">
      <dsp:nvSpPr>
        <dsp:cNvPr id="0" name=""/>
        <dsp:cNvSpPr/>
      </dsp:nvSpPr>
      <dsp:spPr>
        <a:xfrm>
          <a:off x="5383803" y="58190"/>
          <a:ext cx="3249027" cy="22742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PI3Km</a:t>
          </a:r>
        </a:p>
      </dsp:txBody>
      <dsp:txXfrm>
        <a:off x="5494841" y="169228"/>
        <a:ext cx="3026951" cy="2052137"/>
      </dsp:txXfrm>
    </dsp:sp>
    <dsp:sp modelId="{F211667D-B897-C248-B83B-4EEE3FB13219}">
      <dsp:nvSpPr>
        <dsp:cNvPr id="0" name=""/>
        <dsp:cNvSpPr/>
      </dsp:nvSpPr>
      <dsp:spPr>
        <a:xfrm>
          <a:off x="8632830" y="275088"/>
          <a:ext cx="2363032" cy="183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Alpelisib</a:t>
          </a:r>
          <a:r>
            <a:rPr lang="en-US" sz="2800" kern="1200" dirty="0"/>
            <a:t>, </a:t>
          </a:r>
          <a:r>
            <a:rPr lang="en-US" sz="2800" kern="1200" dirty="0" err="1"/>
            <a:t>Inavolisib</a:t>
          </a:r>
          <a:endParaRPr lang="en-US" sz="2800" kern="1200" dirty="0"/>
        </a:p>
      </dsp:txBody>
      <dsp:txXfrm>
        <a:off x="8632830" y="275088"/>
        <a:ext cx="2363032" cy="1838119"/>
      </dsp:txXfrm>
    </dsp:sp>
    <dsp:sp modelId="{8E6C0A26-774E-9B4C-9A13-8691CB211D73}">
      <dsp:nvSpPr>
        <dsp:cNvPr id="0" name=""/>
        <dsp:cNvSpPr/>
      </dsp:nvSpPr>
      <dsp:spPr>
        <a:xfrm rot="5400000">
          <a:off x="8588931" y="4752355"/>
          <a:ext cx="1930025" cy="219726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D81DF7-53A5-714D-AEEA-3DABD8D6A56C}">
      <dsp:nvSpPr>
        <dsp:cNvPr id="0" name=""/>
        <dsp:cNvSpPr/>
      </dsp:nvSpPr>
      <dsp:spPr>
        <a:xfrm>
          <a:off x="8077592" y="2612883"/>
          <a:ext cx="3249027" cy="22742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AKTm</a:t>
          </a:r>
          <a:endParaRPr lang="en-US" sz="4100" kern="1200" dirty="0"/>
        </a:p>
      </dsp:txBody>
      <dsp:txXfrm>
        <a:off x="8188630" y="2723921"/>
        <a:ext cx="3026951" cy="2052137"/>
      </dsp:txXfrm>
    </dsp:sp>
    <dsp:sp modelId="{89B848B5-8ED8-FA4E-BEB4-AEF7328DC204}">
      <dsp:nvSpPr>
        <dsp:cNvPr id="0" name=""/>
        <dsp:cNvSpPr/>
      </dsp:nvSpPr>
      <dsp:spPr>
        <a:xfrm>
          <a:off x="11326619" y="2829781"/>
          <a:ext cx="2363032" cy="183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Capivasertib</a:t>
          </a:r>
          <a:endParaRPr lang="en-US" sz="2800" kern="1200" dirty="0"/>
        </a:p>
      </dsp:txBody>
      <dsp:txXfrm>
        <a:off x="11326619" y="2829781"/>
        <a:ext cx="2363032" cy="1838119"/>
      </dsp:txXfrm>
    </dsp:sp>
    <dsp:sp modelId="{441A9659-ED11-8E4A-A3E7-3E24EB562009}">
      <dsp:nvSpPr>
        <dsp:cNvPr id="0" name=""/>
        <dsp:cNvSpPr/>
      </dsp:nvSpPr>
      <dsp:spPr>
        <a:xfrm rot="5400000">
          <a:off x="11282720" y="7307047"/>
          <a:ext cx="1930025" cy="219726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2DDCB8-25A6-2343-A285-7FCA7F0A3694}">
      <dsp:nvSpPr>
        <dsp:cNvPr id="0" name=""/>
        <dsp:cNvSpPr/>
      </dsp:nvSpPr>
      <dsp:spPr>
        <a:xfrm>
          <a:off x="10771380" y="5167575"/>
          <a:ext cx="3249027" cy="22742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mTOR</a:t>
          </a:r>
        </a:p>
      </dsp:txBody>
      <dsp:txXfrm>
        <a:off x="10882418" y="5278613"/>
        <a:ext cx="3026951" cy="2052137"/>
      </dsp:txXfrm>
    </dsp:sp>
    <dsp:sp modelId="{7A1688F1-4158-7F4F-ABD0-A0BD909FD594}">
      <dsp:nvSpPr>
        <dsp:cNvPr id="0" name=""/>
        <dsp:cNvSpPr/>
      </dsp:nvSpPr>
      <dsp:spPr>
        <a:xfrm>
          <a:off x="14020407" y="5384473"/>
          <a:ext cx="2363032" cy="1838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t>Everolimus</a:t>
          </a:r>
          <a:endParaRPr lang="en-US" sz="2800" kern="1200" dirty="0"/>
        </a:p>
      </dsp:txBody>
      <dsp:txXfrm>
        <a:off x="14020407" y="5384473"/>
        <a:ext cx="2363032" cy="1838119"/>
      </dsp:txXfrm>
    </dsp:sp>
    <dsp:sp modelId="{C45B8866-3AFF-DE47-9F5A-856463A556D4}">
      <dsp:nvSpPr>
        <dsp:cNvPr id="0" name=""/>
        <dsp:cNvSpPr/>
      </dsp:nvSpPr>
      <dsp:spPr>
        <a:xfrm>
          <a:off x="13465169" y="7722267"/>
          <a:ext cx="3249027" cy="2274213"/>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Downstream Cellular effects</a:t>
          </a:r>
        </a:p>
      </dsp:txBody>
      <dsp:txXfrm>
        <a:off x="13576207" y="7833305"/>
        <a:ext cx="3026951" cy="20521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F2D9DD-102B-894A-8522-A1C6570A38FB}">
      <dsp:nvSpPr>
        <dsp:cNvPr id="0" name=""/>
        <dsp:cNvSpPr/>
      </dsp:nvSpPr>
      <dsp:spPr>
        <a:xfrm>
          <a:off x="-602611" y="-568069"/>
          <a:ext cx="13941048" cy="13941048"/>
        </a:xfrm>
        <a:prstGeom prst="circularArrow">
          <a:avLst>
            <a:gd name="adj1" fmla="val 5310"/>
            <a:gd name="adj2" fmla="val 343918"/>
            <a:gd name="adj3" fmla="val 12695751"/>
            <a:gd name="adj4" fmla="val 18075192"/>
            <a:gd name="adj5" fmla="val 6195"/>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BC4BDB-3B49-4A4F-BF66-4BB8060C0FDD}">
      <dsp:nvSpPr>
        <dsp:cNvPr id="0" name=""/>
        <dsp:cNvSpPr/>
      </dsp:nvSpPr>
      <dsp:spPr>
        <a:xfrm>
          <a:off x="1755871" y="0"/>
          <a:ext cx="9224082" cy="46120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i="0" kern="1200" baseline="0" dirty="0"/>
            <a:t>Ongoing Studies</a:t>
          </a:r>
        </a:p>
        <a:p>
          <a:pPr marL="0" lvl="0" indent="0" algn="ctr" defTabSz="2355850">
            <a:lnSpc>
              <a:spcPct val="90000"/>
            </a:lnSpc>
            <a:spcBef>
              <a:spcPct val="0"/>
            </a:spcBef>
            <a:spcAft>
              <a:spcPct val="35000"/>
            </a:spcAft>
            <a:buNone/>
          </a:pPr>
          <a:r>
            <a:rPr lang="en-US" sz="5300" b="1" i="0" kern="1200" baseline="0" dirty="0"/>
            <a:t>TDXD in the 1L setting:</a:t>
          </a:r>
        </a:p>
        <a:p>
          <a:pPr marL="0" lvl="0" indent="0" algn="ctr" defTabSz="2355850">
            <a:lnSpc>
              <a:spcPct val="90000"/>
            </a:lnSpc>
            <a:spcBef>
              <a:spcPct val="0"/>
            </a:spcBef>
            <a:spcAft>
              <a:spcPct val="35000"/>
            </a:spcAft>
            <a:buNone/>
          </a:pPr>
          <a:r>
            <a:rPr lang="en-US" sz="5300" b="1" i="0" kern="1200" baseline="0" dirty="0"/>
            <a:t>DESTINY-Breast09 </a:t>
          </a:r>
          <a:endParaRPr lang="en-US" sz="5300" kern="1200" dirty="0"/>
        </a:p>
      </dsp:txBody>
      <dsp:txXfrm>
        <a:off x="1981012" y="225141"/>
        <a:ext cx="8773800" cy="4161759"/>
      </dsp:txXfrm>
    </dsp:sp>
    <dsp:sp modelId="{4AC53687-DF8C-6043-8876-7A3A7AD70BEB}">
      <dsp:nvSpPr>
        <dsp:cNvPr id="0" name=""/>
        <dsp:cNvSpPr/>
      </dsp:nvSpPr>
      <dsp:spPr>
        <a:xfrm>
          <a:off x="1755871" y="8199184"/>
          <a:ext cx="9224082" cy="4612041"/>
        </a:xfrm>
        <a:prstGeom prst="roundRect">
          <a:avLst/>
        </a:prstGeom>
        <a:solidFill>
          <a:schemeClr val="accent5">
            <a:hueOff val="921761"/>
            <a:satOff val="-17996"/>
            <a:lumOff val="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201930" rIns="201930" bIns="201930" numCol="1" spcCol="1270" anchor="ctr" anchorCtr="0">
          <a:noAutofit/>
        </a:bodyPr>
        <a:lstStyle/>
        <a:p>
          <a:pPr marL="0" lvl="0" indent="0" algn="ctr" defTabSz="2355850">
            <a:lnSpc>
              <a:spcPct val="90000"/>
            </a:lnSpc>
            <a:spcBef>
              <a:spcPct val="0"/>
            </a:spcBef>
            <a:spcAft>
              <a:spcPct val="35000"/>
            </a:spcAft>
            <a:buNone/>
          </a:pPr>
          <a:r>
            <a:rPr lang="en-US" sz="5300" b="1" i="0" kern="1200" baseline="0"/>
            <a:t>T-DXd with or without pertuzumab vs. a taxane, trastuzumab and pertuzumab in first-line (1L), HER2+ mBC</a:t>
          </a:r>
          <a:endParaRPr lang="en-US" sz="5300" kern="1200"/>
        </a:p>
      </dsp:txBody>
      <dsp:txXfrm>
        <a:off x="1981012" y="8424325"/>
        <a:ext cx="8773800" cy="41617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4:53:45.917"/>
    </inkml:context>
    <inkml:brush xml:id="br0">
      <inkml:brushProperty name="width" value="0.025" units="cm"/>
      <inkml:brushProperty name="height" value="0.025" units="cm"/>
      <inkml:brushProperty name="color" value="#E71224"/>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5:01:21.246"/>
    </inkml:context>
    <inkml:brush xml:id="br0">
      <inkml:brushProperty name="width" value="0.025" units="cm"/>
      <inkml:brushProperty name="height" value="0.025" units="cm"/>
      <inkml:brushProperty name="color" value="#E71224"/>
    </inkml:brush>
  </inkml:definitions>
  <inkml:trace contextRef="#ctx0" brushRef="#br0">2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5:01:36.071"/>
    </inkml:context>
    <inkml:brush xml:id="br0">
      <inkml:brushProperty name="width" value="0.025" units="cm"/>
      <inkml:brushProperty name="height" value="0.025" units="cm"/>
      <inkml:brushProperty name="color" value="#E71224"/>
    </inkml:brush>
  </inkml:definitions>
  <inkml:trace contextRef="#ctx0" brushRef="#br0">2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21:10:17.308"/>
    </inkml:context>
    <inkml:brush xml:id="br0">
      <inkml:brushProperty name="width" value="0.05" units="cm"/>
      <inkml:brushProperty name="height" value="0.05" units="cm"/>
    </inkml:brush>
  </inkml:definitions>
  <inkml:trace contextRef="#ctx0" brushRef="#br0">1 2 24575,'38'0'0,"34"0"0,16 0 0,22 0 0,14 0 0,8 0 0,54 0-653,-28-2 0,2 4 653,-42 10 0,-6 6 0,-4 4 0,-2 2 0,10 0 0,0 4 0,-2 14 0,2 2 0,-10-12 0,2 0 0,18 6 0,-2 4 0,-16 2 0,0-2 0,6-2 0,2 0 0,-2 4 0,0 4 0,4-2 0,0 0 0,-2 0 0,2 2 0,2 6 0,-4 0 0,60 24 0,-68-18 0,-4-2 0,54 18 159,-64-26 1,4 2-160,16 8 0,-2-2 0,54 32 0,-68-32 0,-4 0 0,22 20 0,0-12 0,-24 6 0,20-6 987,-22 10-987,0 0 0,-4-2 0,-14-2 0,-2-12 0,-10 6 0,4-18 0,-20 4 0,20-8 0,-30-4 0,14-8 0,-16-2 0,-2-10 0,8 0 0,-16-2 0,6 0 0,-10-8 0,0 6 0,0-14 0,-24-8 0,10 2 0,-18-10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0T21:10:18.703"/>
    </inkml:context>
    <inkml:brush xml:id="br0">
      <inkml:brushProperty name="width" value="0.05" units="cm"/>
      <inkml:brushProperty name="height" value="0.05" units="cm"/>
    </inkml:brush>
  </inkml:definitions>
  <inkml:trace contextRef="#ctx0" brushRef="#br0">0 3029 16429,'18'0'0,"10"-8"3559,26-6-3559,4-16 1402,50-22-1402,-2-26 0,24-4 0,6-12 0,-34 30 0,4-2 0,-20 12 0,0-2 0,32-12 0,-6-2 0,20-24 0,8 14 0,-36 4 164,-18 8 0,4 2-164,38 0 0,-40-6 0,0 2 0,28 12 0,40-54 0,-16 14 0,14-4 0,-4 8 0,-26 14 0,20 0 0,-38 2 2382,10 0-2382,-16 12 0,0 4 0,-18 16 0,12 10 0,-24-8 0,22 8 0,-22 0 0,22-8 0,-22 8 475,22-12-475,-8 12 0,-2-6 0,12 4 0,-26 2 0,0-4 0,-4 14 0,-22-2 0,10 6 0,-12 2 0,-8 0 0,6 0 0,-8 0 0,10 0 0,0 0 0,-10 0 0,8 0 0,-18 10 0,8 0 0,-8 2 0,-2 6 0,-2-6 0,-6 8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doi.org/10.2147/CMAR.S211151" TargetMode="External"/><Relationship Id="rId3" Type="http://schemas.openxmlformats.org/officeDocument/2006/relationships/hyperlink" Target="https://seer.cancer.gov/statfacts/html/breast.html" TargetMode="External"/><Relationship Id="rId7" Type="http://schemas.openxmlformats.org/officeDocument/2006/relationships/hyperlink" Target="https://www.cancer.gov/about-cancer/causes-prevention/genetics/brca-fact-sheet"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seer.cancer.gov/statfacts/html/prost.html" TargetMode="External"/><Relationship Id="rId11" Type="http://schemas.openxmlformats.org/officeDocument/2006/relationships/hyperlink" Target="https://doi.org/10.1016/j.eururo.2019.08.025" TargetMode="External"/><Relationship Id="rId5" Type="http://schemas.openxmlformats.org/officeDocument/2006/relationships/hyperlink" Target="https://seer.cancer.gov/statfacts/html/pancreas.html" TargetMode="External"/><Relationship Id="rId10" Type="http://schemas.openxmlformats.org/officeDocument/2006/relationships/hyperlink" Target="https://doi.org/10.1148/rg.2017160144" TargetMode="External"/><Relationship Id="rId4" Type="http://schemas.openxmlformats.org/officeDocument/2006/relationships/hyperlink" Target="https://seer.cancer.gov/statfacts/html/ovary.html" TargetMode="External"/><Relationship Id="rId9" Type="http://schemas.openxmlformats.org/officeDocument/2006/relationships/hyperlink" Target="https://doi.org/10.1200/EDBK_238977"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pmc/articles/PMC7903278/"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link.springer.com/article/10.1007/s10549-020-05960-4" TargetMode="External"/><Relationship Id="rId4" Type="http://schemas.openxmlformats.org/officeDocument/2006/relationships/hyperlink" Target="https://academic.oup.com/jnci/article/106/5/dju055/2607058"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3186C-6B8A-2E4F-9D75-117C435608F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483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49"/>
            <a:ext cx="5486400" cy="3856759"/>
          </a:xfrm>
        </p:spPr>
        <p:txBody>
          <a:bodyPr/>
          <a:lstStyle/>
          <a:p>
            <a:pPr>
              <a:buFont typeface="Arial" panose="020B0604020202020204" pitchFamily="34" charset="0"/>
              <a:buChar char="•"/>
            </a:pPr>
            <a:endParaRPr lang="en-US"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5495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pPr marL="400050" lvl="0" indent="-171450">
              <a:buFont typeface="Arial" panose="020B0604020202020204" pitchFamily="34" charset="0"/>
              <a:buChar char="•"/>
            </a:pPr>
            <a:endParaRPr lang="en-US" i="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31</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922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0" baseline="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32</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2800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731520" y="4620577"/>
            <a:ext cx="5852160" cy="4306990"/>
          </a:xfrm>
        </p:spPr>
        <p:txBody>
          <a:bodyPr/>
          <a:lstStyle/>
          <a:p>
            <a:pPr marL="0" indent="0">
              <a:buNone/>
            </a:pPr>
            <a:r>
              <a:rPr lang="en-CA" u="sng" dirty="0"/>
              <a:t>Speaker notes:</a:t>
            </a:r>
            <a:endParaRPr lang="en-CA" b="1" u="none" dirty="0"/>
          </a:p>
          <a:p>
            <a:pPr marL="181240" indent="-181240"/>
            <a:r>
              <a:rPr lang="en-CA" b="0" u="none" dirty="0"/>
              <a:t>The lifetime risk of developing breast, ovarian, pancreatic and prostate cancer in the general population ranges between 1 and 13% (from Seer 2017-9 data)</a:t>
            </a:r>
          </a:p>
          <a:p>
            <a:pPr marL="181240" indent="-181240"/>
            <a:r>
              <a:rPr lang="en-CA" b="0" u="none" dirty="0"/>
              <a:t>Aside from breast and ovarian cancer risk, the presence of a BRCA 1 or 2 mutation also increases the risk of pancreatic cancer, and in men prostate cancer </a:t>
            </a:r>
          </a:p>
          <a:p>
            <a:pPr marL="181240" indent="-181240"/>
            <a:endParaRPr lang="en-US" baseline="30000" dirty="0"/>
          </a:p>
          <a:p>
            <a:pPr marL="181240" indent="-181240" defTabSz="966612">
              <a:spcAft>
                <a:spcPts val="300"/>
              </a:spcAft>
              <a:defRPr/>
            </a:pPr>
            <a:endParaRPr lang="en-US" sz="900" baseline="30000" dirty="0"/>
          </a:p>
          <a:p>
            <a:pPr marL="241653" indent="-241653">
              <a:spcAft>
                <a:spcPts val="100"/>
              </a:spcAft>
              <a:buFont typeface="+mj-lt"/>
              <a:buAutoNum type="arabicPeriod"/>
              <a:defRPr/>
            </a:pPr>
            <a:r>
              <a:rPr lang="en-US" sz="900" dirty="0"/>
              <a:t>Cancer of the Breast (Female) - Cancer Stat Facts. SEER. Accessed October 18, 2022. </a:t>
            </a:r>
            <a:r>
              <a:rPr lang="en-US" sz="900" dirty="0">
                <a:hlinkClick r:id="rId3"/>
              </a:rPr>
              <a:t>https://seer.cancer.gov/statfacts/html/breast.html</a:t>
            </a:r>
            <a:r>
              <a:rPr lang="en-US" sz="900" dirty="0"/>
              <a:t>. </a:t>
            </a:r>
          </a:p>
          <a:p>
            <a:pPr marL="241653" indent="-241653">
              <a:spcAft>
                <a:spcPts val="100"/>
              </a:spcAft>
              <a:buFont typeface="+mj-lt"/>
              <a:buAutoNum type="arabicPeriod"/>
              <a:defRPr/>
            </a:pPr>
            <a:r>
              <a:rPr lang="en-US" sz="900" dirty="0"/>
              <a:t>Cancer of the Ovary - Cancer Stat Facts. SEER. Accessed October 18, 2022. </a:t>
            </a:r>
            <a:r>
              <a:rPr lang="en-US" sz="900" dirty="0">
                <a:hlinkClick r:id="rId4"/>
              </a:rPr>
              <a:t>https://seer.cancer.gov/statfacts/html/ovary.html</a:t>
            </a:r>
            <a:r>
              <a:rPr lang="en-US" sz="900" dirty="0"/>
              <a:t>.   </a:t>
            </a:r>
          </a:p>
          <a:p>
            <a:pPr marL="241653" indent="-241653">
              <a:spcAft>
                <a:spcPts val="100"/>
              </a:spcAft>
              <a:buFont typeface="+mj-lt"/>
              <a:buAutoNum type="arabicPeriod"/>
              <a:defRPr/>
            </a:pPr>
            <a:r>
              <a:rPr lang="en-US" sz="900" dirty="0"/>
              <a:t>Cancer of the Pancreas - Cancer Stat Facts. SEER. Accessed October 18, 2022. </a:t>
            </a:r>
            <a:r>
              <a:rPr lang="en-US" sz="900" dirty="0">
                <a:hlinkClick r:id="rId5"/>
              </a:rPr>
              <a:t>https://seer.cancer.gov/statfacts/html/pancreas.html</a:t>
            </a:r>
            <a:r>
              <a:rPr lang="en-US" sz="900" dirty="0"/>
              <a:t>. </a:t>
            </a:r>
          </a:p>
          <a:p>
            <a:pPr marL="241653" indent="-241653">
              <a:spcAft>
                <a:spcPts val="100"/>
              </a:spcAft>
              <a:buFont typeface="+mj-lt"/>
              <a:buAutoNum type="arabicPeriod"/>
              <a:defRPr/>
            </a:pPr>
            <a:r>
              <a:rPr lang="en-US" sz="900" dirty="0"/>
              <a:t>Cancer of the Prostate - Cancer Stat Facts. SEER. Accessed October 18, 2022. </a:t>
            </a:r>
            <a:r>
              <a:rPr lang="en-US" sz="900" dirty="0">
                <a:hlinkClick r:id="rId6"/>
              </a:rPr>
              <a:t>https://seer.cancer.gov/statfacts/html/prost.html</a:t>
            </a:r>
            <a:r>
              <a:rPr lang="en-US" sz="900" dirty="0"/>
              <a:t>. </a:t>
            </a:r>
          </a:p>
          <a:p>
            <a:pPr marL="241653" indent="-241653">
              <a:spcAft>
                <a:spcPts val="100"/>
              </a:spcAft>
              <a:buFont typeface="+mj-lt"/>
              <a:buAutoNum type="arabicPeriod"/>
              <a:defRPr/>
            </a:pPr>
            <a:r>
              <a:rPr lang="en-US" sz="900" dirty="0"/>
              <a:t>BRCA Gene Mutations: Cancer Risk and Genetic Testing Fact Sheet - NCI. Published November 25, 2020. Accessed October 18, 2022. </a:t>
            </a:r>
            <a:r>
              <a:rPr lang="en-US" sz="900" dirty="0">
                <a:hlinkClick r:id="rId7"/>
              </a:rPr>
              <a:t>https://www.cancer.gov/about-cancer/causes-prevention/genetics/brca-fact-sheet</a:t>
            </a:r>
            <a:endParaRPr lang="en-US" sz="900" dirty="0"/>
          </a:p>
          <a:p>
            <a:pPr marL="241653" indent="-241653">
              <a:spcAft>
                <a:spcPts val="100"/>
              </a:spcAft>
              <a:buFont typeface="+mj-lt"/>
              <a:buAutoNum type="arabicPeriod"/>
              <a:defRPr/>
            </a:pPr>
            <a:r>
              <a:rPr lang="en-CA" sz="900" dirty="0"/>
              <a:t>Wong W, </a:t>
            </a:r>
            <a:r>
              <a:rPr lang="en-CA" sz="900" dirty="0" err="1"/>
              <a:t>Raufi</a:t>
            </a:r>
            <a:r>
              <a:rPr lang="en-CA" sz="900" dirty="0"/>
              <a:t> AG, </a:t>
            </a:r>
            <a:r>
              <a:rPr lang="en-CA" sz="900" dirty="0" err="1"/>
              <a:t>Safyan</a:t>
            </a:r>
            <a:r>
              <a:rPr lang="en-CA" sz="900" dirty="0"/>
              <a:t> RA, Bates SE, Manji GA. BRCA Mutations in Pancreas Cancer: Spectrum, Current Management, Challenges and Future Prospects. </a:t>
            </a:r>
            <a:r>
              <a:rPr lang="en-CA" sz="900" i="1" dirty="0"/>
              <a:t>Cancer </a:t>
            </a:r>
            <a:r>
              <a:rPr lang="en-CA" sz="900" i="1" dirty="0" err="1"/>
              <a:t>Manag</a:t>
            </a:r>
            <a:r>
              <a:rPr lang="en-CA" sz="900" i="1" dirty="0"/>
              <a:t> Res</a:t>
            </a:r>
            <a:r>
              <a:rPr lang="en-CA" sz="900" dirty="0"/>
              <a:t>. 2020;12:2731-2742. doi:</a:t>
            </a:r>
            <a:r>
              <a:rPr lang="en-CA" sz="900" dirty="0">
                <a:hlinkClick r:id="rId8"/>
              </a:rPr>
              <a:t>10.2147/CMAR.S211151</a:t>
            </a:r>
            <a:r>
              <a:rPr lang="en-CA" sz="900" dirty="0"/>
              <a:t>.</a:t>
            </a:r>
          </a:p>
          <a:p>
            <a:pPr marL="241653" indent="-241653">
              <a:spcAft>
                <a:spcPts val="100"/>
              </a:spcAft>
              <a:buFont typeface="+mj-lt"/>
              <a:buAutoNum type="arabicPeriod"/>
              <a:defRPr/>
            </a:pPr>
            <a:r>
              <a:rPr lang="en-US" sz="900" dirty="0" err="1"/>
              <a:t>Pilarski</a:t>
            </a:r>
            <a:r>
              <a:rPr lang="en-US" sz="900" dirty="0"/>
              <a:t> R. The Role of BRCA Testing in Hereditary Pancreatic and Prostate Cancer Families. </a:t>
            </a:r>
            <a:r>
              <a:rPr lang="en-US" sz="900" i="1" dirty="0"/>
              <a:t>American Society of Clinical Oncology Educational Book</a:t>
            </a:r>
            <a:r>
              <a:rPr lang="en-US" sz="900" dirty="0"/>
              <a:t>. 2019;(39):79-86. doi:</a:t>
            </a:r>
            <a:r>
              <a:rPr lang="en-US" sz="900" dirty="0">
                <a:hlinkClick r:id="rId9"/>
              </a:rPr>
              <a:t>10.1200/EDBK_238977</a:t>
            </a:r>
            <a:r>
              <a:rPr lang="en-US" sz="900" dirty="0"/>
              <a:t>.</a:t>
            </a:r>
          </a:p>
          <a:p>
            <a:pPr marL="241653" indent="-241653">
              <a:spcAft>
                <a:spcPts val="100"/>
              </a:spcAft>
              <a:buFont typeface="+mj-lt"/>
              <a:buAutoNum type="arabicPeriod"/>
              <a:defRPr/>
            </a:pPr>
            <a:r>
              <a:rPr lang="en-US" sz="900" dirty="0"/>
              <a:t>Lee MV, </a:t>
            </a:r>
            <a:r>
              <a:rPr lang="en-US" sz="900" dirty="0" err="1"/>
              <a:t>Katabathina</a:t>
            </a:r>
            <a:r>
              <a:rPr lang="en-US" sz="900" dirty="0"/>
              <a:t> VS, </a:t>
            </a:r>
            <a:r>
              <a:rPr lang="en-US" sz="900" dirty="0" err="1"/>
              <a:t>Bowerson</a:t>
            </a:r>
            <a:r>
              <a:rPr lang="en-US" sz="900" dirty="0"/>
              <a:t> ML, et al. BRCA-associated Cancers: Role of Imaging in Screening, Diagnosis, and Management. </a:t>
            </a:r>
            <a:r>
              <a:rPr lang="en-US" sz="900" i="1" dirty="0" err="1"/>
              <a:t>RadioGraphics</a:t>
            </a:r>
            <a:r>
              <a:rPr lang="en-US" sz="900" dirty="0"/>
              <a:t>. 2017;37(4):1005-1023. doi:</a:t>
            </a:r>
            <a:r>
              <a:rPr lang="en-US" sz="900" dirty="0">
                <a:hlinkClick r:id="rId10"/>
              </a:rPr>
              <a:t>10.1148/rg.2017160144</a:t>
            </a:r>
            <a:r>
              <a:rPr lang="en-US" sz="900" dirty="0"/>
              <a:t>.</a:t>
            </a:r>
          </a:p>
          <a:p>
            <a:pPr marL="241653" indent="-241653">
              <a:spcAft>
                <a:spcPts val="100"/>
              </a:spcAft>
              <a:buFont typeface="+mj-lt"/>
              <a:buAutoNum type="arabicPeriod"/>
              <a:defRPr/>
            </a:pPr>
            <a:r>
              <a:rPr lang="en-CA" sz="900" dirty="0"/>
              <a:t>Nyberg T, et al. Prostate Cancer Risks for Male BRCA1 and BRCA2 Mutation Carriers: A Prospective Cohort Study. </a:t>
            </a:r>
            <a:r>
              <a:rPr lang="en-CA" sz="900" i="1" dirty="0" err="1"/>
              <a:t>Eur</a:t>
            </a:r>
            <a:r>
              <a:rPr lang="en-CA" sz="900" i="1" dirty="0"/>
              <a:t> Urol</a:t>
            </a:r>
            <a:r>
              <a:rPr lang="en-CA" sz="900" dirty="0"/>
              <a:t>. 2020;77(1):24-35. doi:</a:t>
            </a:r>
            <a:r>
              <a:rPr lang="en-CA" sz="900" dirty="0">
                <a:hlinkClick r:id="rId11"/>
              </a:rPr>
              <a:t>10.1016/j.eururo.2019.08.025</a:t>
            </a:r>
            <a:r>
              <a:rPr lang="en-CA" sz="900" dirty="0"/>
              <a:t>.</a:t>
            </a:r>
            <a:endParaRPr lang="en-US" sz="900" dirty="0"/>
          </a:p>
          <a:p>
            <a:pPr marL="241653" indent="-241653">
              <a:spcAft>
                <a:spcPts val="634"/>
              </a:spcAft>
              <a:buFont typeface="+mj-lt"/>
              <a:buAutoNum type="arabicPeriod"/>
              <a:defRPr/>
            </a:pPr>
            <a:endParaRPr lang="en-CA" sz="800" dirty="0"/>
          </a:p>
          <a:p>
            <a:pPr marL="241653" indent="-241653">
              <a:spcAft>
                <a:spcPts val="634"/>
              </a:spcAft>
              <a:buFont typeface="+mj-lt"/>
              <a:buAutoNum type="arabicPeriod"/>
              <a:defRPr/>
            </a:pPr>
            <a:endParaRPr lang="en-CA" sz="800" dirty="0"/>
          </a:p>
          <a:p>
            <a:pPr marL="241653" indent="-241653">
              <a:spcAft>
                <a:spcPts val="634"/>
              </a:spcAft>
              <a:buFont typeface="+mj-lt"/>
              <a:buAutoNum type="arabicPeriod"/>
              <a:defRPr/>
            </a:pPr>
            <a:endParaRPr lang="en-CA" dirty="0"/>
          </a:p>
          <a:p>
            <a:pPr marL="241653" indent="-241653">
              <a:spcAft>
                <a:spcPts val="634"/>
              </a:spcAft>
              <a:buFont typeface="+mj-lt"/>
              <a:buAutoNum type="arabicPeriod"/>
              <a:defRPr/>
            </a:pPr>
            <a:endParaRPr lang="en-US" dirty="0"/>
          </a:p>
          <a:p>
            <a:pPr marL="0" indent="0">
              <a:buNone/>
              <a:defRPr/>
            </a:pPr>
            <a:endParaRPr lang="en-CA" dirty="0">
              <a:effectLst/>
            </a:endParaRPr>
          </a:p>
          <a:p>
            <a:pPr marL="0" indent="0" defTabSz="966612">
              <a:buNone/>
              <a:defRPr/>
            </a:pPr>
            <a:endParaRPr lang="en-US" sz="1100" dirty="0"/>
          </a:p>
          <a:p>
            <a:pPr marL="181240" indent="-181240"/>
            <a:endParaRPr lang="en-CA"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40C3C-F6A0-42C7-BBC7-1435DF71DDF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438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t>https://www.ncbi.nlm.nih.gov/pmc/articles/PMC7253754/ - see if there is a pie chart or if there is info to make one</a:t>
            </a:r>
          </a:p>
          <a:p>
            <a:endParaRPr lang="en-CA"/>
          </a:p>
          <a:p>
            <a:r>
              <a:rPr lang="en-CA">
                <a:hlinkClick r:id="rId3"/>
              </a:rPr>
              <a:t>https://www.ncbi.nlm.nih.gov/pmc/articles/PMC7903278/</a:t>
            </a:r>
            <a:endParaRPr lang="en-CA"/>
          </a:p>
          <a:p>
            <a:endParaRPr lang="en-CA"/>
          </a:p>
          <a:p>
            <a:r>
              <a:rPr lang="en-CA">
                <a:hlinkClick r:id="rId4"/>
              </a:rPr>
              <a:t>https://academic.oup.com/jnci/article/106/5/dju055/2607058</a:t>
            </a:r>
            <a:endParaRPr lang="en-CA">
              <a:cs typeface="Calibri"/>
              <a:hlinkClick r:id="rId4"/>
            </a:endParaRPr>
          </a:p>
          <a:p>
            <a:pPr marL="171450" indent="-171450">
              <a:buFont typeface="Calibri" panose="020B0604020202020204" pitchFamily="34" charset="0"/>
              <a:buChar char="-"/>
            </a:pPr>
            <a:r>
              <a:rPr lang="en-CA">
                <a:cs typeface="Calibri"/>
              </a:rPr>
              <a:t>US source with similar numbers</a:t>
            </a:r>
          </a:p>
          <a:p>
            <a:r>
              <a:rPr lang="en-CA"/>
              <a:t>% of subgroups in BC with each status – title change to something like this</a:t>
            </a:r>
            <a:endParaRPr lang="en-CA">
              <a:cs typeface="Calibri"/>
            </a:endParaRPr>
          </a:p>
          <a:p>
            <a:endParaRPr lang="en-CA"/>
          </a:p>
          <a:p>
            <a:r>
              <a:rPr lang="en-CA">
                <a:hlinkClick r:id="rId5"/>
              </a:rPr>
              <a:t>https://link.springer.com/article/10.1007/s10549-020-05960-4</a:t>
            </a:r>
            <a:endParaRPr lang="en-CA">
              <a:cs typeface="Calibri"/>
              <a:hlinkClick r:id="rId5"/>
            </a:endParaRPr>
          </a:p>
          <a:p>
            <a:pPr marL="171450" indent="-171450">
              <a:buFont typeface="Calibri" panose="020B0604020202020204" pitchFamily="34" charset="0"/>
              <a:buChar char="-"/>
            </a:pPr>
            <a:r>
              <a:rPr lang="en-CA">
                <a:cs typeface="Calibri"/>
              </a:rPr>
              <a:t>Another Ontario study</a:t>
            </a:r>
          </a:p>
          <a:p>
            <a:endParaRPr lang="en-CA"/>
          </a:p>
          <a:p>
            <a:r>
              <a:rPr lang="en-CA"/>
              <a:t>Edit titles to be clear and to drive the main point</a:t>
            </a:r>
            <a:endParaRPr lang="en-CA">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800" b="0" i="0" u="none" strike="noStrike" kern="1200" cap="none" spc="0" normalizeH="0" baseline="0" noProof="0">
              <a:ln>
                <a:noFill/>
              </a:ln>
              <a:solidFill>
                <a:srgbClr val="3F44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1205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8BE0D-EFFB-4151-A0CE-8DC5E41FBD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880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a:t>AI = aromatase inhibitor; BRCA = breast cancer susceptibility gene 1 or 2; CDK4/6 inhibitor = cyclic-dependent kinase 4/6 inhibitor;; gBRCAm = germline BRCA-mutated; HR = hormone-receptor; HER2 = human epidermal growth factor receptor 2; HTA = health technology assessment; pCPA = pan-Canadian Pharmaceutical Alliance; PIK3CA = phosphatidylinositol-4,5-bisphosphate 3-kinase catalytic subunit alpha; PIK3CAm = PIK3CA-mutated.</a:t>
            </a:r>
          </a:p>
          <a:p>
            <a:pPr marL="0" indent="0">
              <a:buNone/>
            </a:pPr>
            <a:endParaRPr lang="en-CA"/>
          </a:p>
          <a:p>
            <a:pPr marL="0" indent="0">
              <a:buNone/>
            </a:pPr>
            <a:r>
              <a:rPr lang="en-CA"/>
              <a:t>RAMQ-listing:  everolimus + exemestane</a:t>
            </a:r>
          </a:p>
          <a:p>
            <a:pPr marL="171450" indent="-171450"/>
            <a:r>
              <a:rPr lang="en-US"/>
              <a:t>in association with exemestane, for treatment of advanced or metastatic breast cancer, positive for hormone receptors but not over-expressing the HER2 receptor, in menopausal women: • whose cancer has progressed despite administration of a non-steroid aromatase inhibitor (anastrozole or letrozole) administered in an adjuvant or metastatic context; and • whose ECOG performance status is ≤ 2.</a:t>
            </a:r>
          </a:p>
          <a:p>
            <a:pPr marL="0" indent="0">
              <a:buNone/>
            </a:pPr>
            <a:endParaRPr lang="en-US"/>
          </a:p>
          <a:p>
            <a:pPr marL="0" indent="0">
              <a:buNone/>
            </a:pPr>
            <a:r>
              <a:rPr lang="en-US"/>
              <a:t>RAMQ-listing: abemaciclib</a:t>
            </a:r>
          </a:p>
          <a:p>
            <a:pPr marL="171450" indent="-171450"/>
            <a:r>
              <a:rPr lang="en-US"/>
              <a:t>in association with hormone therapy for adjuvant treatment of early-stage breast cancer, positive for hormone receptors and without HER-2 receptor overexpression, in persons: whose cancer has been completely resected and who have completed radiotherapy and chemotherapy treatments if prescribed; and Ki-67 is at least 20%; 1 to 3 ipsilateral axillary nodes affected combined with grade 3 disease or a primary tumour of at least 5 cm OR 4 or more ipsilateral axillary nodes affected; ECOG performance status is 0 or 1.</a:t>
            </a:r>
          </a:p>
          <a:p>
            <a:pPr marL="0" indent="0">
              <a:buNone/>
            </a:pPr>
            <a:endParaRPr lang="en-US"/>
          </a:p>
          <a:p>
            <a:pPr marL="0" indent="0">
              <a:buNone/>
            </a:pPr>
            <a:r>
              <a:rPr lang="en-US"/>
              <a:t>RAMQ:</a:t>
            </a:r>
          </a:p>
          <a:p>
            <a:pPr marL="0" indent="0">
              <a:buNone/>
            </a:pPr>
            <a:r>
              <a:rPr lang="en-CA"/>
              <a:t>https://www.ramq.gouv.qc.ca/sites/default/files/documents/non_indexes/liste_med_2023-11-08_en.pdf</a:t>
            </a:r>
            <a:r>
              <a:rPr lang="en-US"/>
              <a:t> </a:t>
            </a:r>
            <a:endParaRPr lang="en-CA"/>
          </a:p>
          <a:p>
            <a:pPr marL="0" indent="0">
              <a:buNone/>
            </a:pPr>
            <a:endParaRPr lang="en-US"/>
          </a:p>
          <a:p>
            <a:pPr marL="0" indent="0">
              <a:buNone/>
            </a:pPr>
            <a:endParaRPr lang="en-US"/>
          </a:p>
          <a:p>
            <a:pPr marL="0" indent="0">
              <a:buNone/>
            </a:pPr>
            <a:r>
              <a:rPr lang="en-US"/>
              <a:t>INESSS: alpelisib</a:t>
            </a:r>
          </a:p>
          <a:p>
            <a:pPr marL="171450" indent="-171450"/>
            <a:r>
              <a:rPr lang="en-US" b="0" i="0">
                <a:solidFill>
                  <a:srgbClr val="696969"/>
                </a:solidFill>
                <a:effectLst/>
                <a:latin typeface="proxima_nova"/>
              </a:rPr>
              <a:t>INESSS has judged that the alpelisib/fulvestrant combination is similar or slightly more effective than other available options in reducing the risk of disease progression and death. Furthermore, the burden of adverse effects of this combination appears similar to that of the everolimus/exemestane combination, but greater than that of capecitabine. It therefore represents an additional option in the treatment of HR+/HER2‑ metastatic breast cancer, presenting a mutation in the </a:t>
            </a:r>
            <a:r>
              <a:rPr lang="en-US" b="0" i="1">
                <a:solidFill>
                  <a:srgbClr val="696969"/>
                </a:solidFill>
                <a:effectLst/>
                <a:latin typeface="proxima_nova"/>
              </a:rPr>
              <a:t>PIK3CA</a:t>
            </a:r>
            <a:r>
              <a:rPr lang="en-US" b="0" i="0">
                <a:solidFill>
                  <a:srgbClr val="696969"/>
                </a:solidFill>
                <a:effectLst/>
                <a:latin typeface="proxima_nova"/>
              </a:rPr>
              <a:t> gene . </a:t>
            </a:r>
          </a:p>
          <a:p>
            <a:pPr marL="171450" indent="-171450"/>
            <a:r>
              <a:rPr lang="en-US" b="0" i="0">
                <a:solidFill>
                  <a:srgbClr val="696969"/>
                </a:solidFill>
                <a:effectLst/>
                <a:latin typeface="proxima_nova"/>
              </a:rPr>
              <a:t>INESSS is aware of the importance, for patients and their loved ones, of having access to different treatment options. In a context of limited resources, it must make recommendations so that these resources are invested responsibly throughout the health system. This is why INESSS recommends that the Minister reimburse </a:t>
            </a:r>
            <a:r>
              <a:rPr lang="en-US" b="0" i="0" err="1">
                <a:solidFill>
                  <a:srgbClr val="696969"/>
                </a:solidFill>
                <a:effectLst/>
                <a:latin typeface="proxima_nova"/>
              </a:rPr>
              <a:t>Piqray</a:t>
            </a:r>
            <a:r>
              <a:rPr lang="en-US" b="0" i="0">
                <a:solidFill>
                  <a:srgbClr val="696969"/>
                </a:solidFill>
                <a:effectLst/>
                <a:latin typeface="proxima_nova"/>
              </a:rPr>
              <a:t> </a:t>
            </a:r>
            <a:r>
              <a:rPr lang="en-US" b="0" i="0" baseline="30000">
                <a:solidFill>
                  <a:srgbClr val="696969"/>
                </a:solidFill>
                <a:effectLst/>
                <a:latin typeface="proxima_nova"/>
              </a:rPr>
              <a:t>MC</a:t>
            </a:r>
            <a:r>
              <a:rPr lang="en-US" b="0" i="0">
                <a:solidFill>
                  <a:srgbClr val="696969"/>
                </a:solidFill>
                <a:effectLst/>
                <a:latin typeface="proxima_nova"/>
              </a:rPr>
              <a:t> on the condition that its use is regulated and that the manufacturer contributes to reducing the economic burden on the health system.</a:t>
            </a:r>
          </a:p>
          <a:p>
            <a:pPr marL="171450" indent="-171450"/>
            <a:r>
              <a:rPr lang="en-US" b="0" i="0">
                <a:solidFill>
                  <a:srgbClr val="696969"/>
                </a:solidFill>
                <a:effectLst/>
                <a:latin typeface="proxima_nova"/>
              </a:rPr>
              <a:t>INESSS algorithm: alpelisib shown following ribociclib, in 2</a:t>
            </a:r>
            <a:r>
              <a:rPr lang="en-US" b="0" i="0" baseline="30000">
                <a:solidFill>
                  <a:srgbClr val="696969"/>
                </a:solidFill>
                <a:effectLst/>
                <a:latin typeface="proxima_nova"/>
              </a:rPr>
              <a:t>nd</a:t>
            </a:r>
            <a:r>
              <a:rPr lang="en-US" b="0" i="0">
                <a:solidFill>
                  <a:srgbClr val="696969"/>
                </a:solidFill>
                <a:effectLst/>
                <a:latin typeface="proxima_nova"/>
              </a:rPr>
              <a:t> and 3 line; alpelisib does not appear in the sequence for patients who experience recurrence &lt;12 mo after the completion of adjuvant CDK4/6i therapy.</a:t>
            </a:r>
            <a:endParaRPr lang="en-US"/>
          </a:p>
          <a:p>
            <a:pPr marL="0" indent="0">
              <a:buNone/>
            </a:pPr>
            <a:endParaRPr lang="en-US"/>
          </a:p>
          <a:p>
            <a:pPr marL="0" indent="0">
              <a:buNone/>
            </a:pPr>
            <a:endParaRPr lang="en-US"/>
          </a:p>
          <a:p>
            <a:pPr marL="0" indent="0">
              <a:buNone/>
            </a:pPr>
            <a:r>
              <a:rPr lang="en-US"/>
              <a:t>INESSS:</a:t>
            </a:r>
          </a:p>
          <a:p>
            <a:pPr marL="0" indent="0">
              <a:buNone/>
            </a:pPr>
            <a:r>
              <a:rPr lang="en-US"/>
              <a:t>https://www.inesss.qc.ca/en/formations-et-outils/outils-cliniques/outils-par-types/algorithmes.html </a:t>
            </a:r>
          </a:p>
          <a:p>
            <a:pPr marL="0" indent="0">
              <a:buNone/>
            </a:pPr>
            <a:r>
              <a:rPr lang="en-US"/>
              <a:t>https://inesss.algorithmes-onco.info/fr/algorithme10-consultation-version21#signet1838</a:t>
            </a:r>
          </a:p>
          <a:p>
            <a:pPr marL="0" indent="0">
              <a:buNone/>
            </a:pPr>
            <a:endParaRPr lang="en-US"/>
          </a:p>
          <a:p>
            <a:pPr marL="0" indent="0">
              <a:buNone/>
            </a:pPr>
            <a:endParaRPr lang="en-US"/>
          </a:p>
          <a:p>
            <a:pPr marL="0" indent="0">
              <a:buNone/>
            </a:pPr>
            <a:r>
              <a:rPr lang="en-US"/>
              <a:t>Alpelisib indication: in combination with fulvestrant, is indicated for the treatment of postmenopausal women, and men, with hormone receptor-positive, HER2-negative, PIK3CAmutated advanced or metastatic breast cancer after disease progression following an endocrine-based regimen.</a:t>
            </a:r>
          </a:p>
          <a:p>
            <a:pPr marL="0" indent="0">
              <a:buNone/>
            </a:pPr>
            <a:endParaRPr lang="en-CA"/>
          </a:p>
          <a:p>
            <a:pPr marL="0" indent="0">
              <a:buNone/>
            </a:pPr>
            <a:r>
              <a:rPr lang="en-CA"/>
              <a:t>Capivasertib indication: </a:t>
            </a:r>
            <a:r>
              <a:rPr lang="en-US"/>
              <a:t>in combination with fulvestrant, indicated for use in locally advanced or metastatic breast cancer with one or more PIK3CA/AKT1/PTEN-alterations following progression on at least one endocrine-based regimen in the metastatic setting or recurrence on or within 12 months of completing adjuvant therapy. </a:t>
            </a:r>
          </a:p>
          <a:p>
            <a:pPr marL="0" indent="0">
              <a:buNone/>
            </a:pPr>
            <a:endParaRPr lang="en-US"/>
          </a:p>
          <a:p>
            <a:pPr marL="0" indent="0">
              <a:buNone/>
            </a:pPr>
            <a:r>
              <a:rPr lang="en-US"/>
              <a:t>Olaparib indication: germline BRCA-mutated (gBRCAm), HER2-negative metastatic breast cancer previously been treated with chemotherapy in the neoadjuvant, adjuvant or metastatic setting. Patients with hormone receptor (HR)-positive breast cancer should have progressed on or be considered inappropriate for endocrine therapy. Germline BRCA mutation must be confirmed before LYNPARZA treatment is initiated.</a:t>
            </a:r>
            <a:endParaRPr lang="en-CA"/>
          </a:p>
          <a:p>
            <a:pPr marL="0" indent="0">
              <a:buNone/>
            </a:pPr>
            <a:endParaRPr lang="en-CA"/>
          </a:p>
          <a:p>
            <a:pPr marL="0" indent="0">
              <a:buNone/>
            </a:pPr>
            <a:r>
              <a:rPr lang="en-CA"/>
              <a:t>Notes:</a:t>
            </a:r>
          </a:p>
          <a:p>
            <a:pPr marL="0" indent="0">
              <a:buNone/>
            </a:pPr>
            <a:endParaRPr lang="en-CA"/>
          </a:p>
          <a:p>
            <a:r>
              <a:rPr lang="en-CA"/>
              <a:t>Chemotherapy options: capecitabine, docetaxel, paclitaxel, nab-paclitaxel, doxorubicin, </a:t>
            </a:r>
            <a:r>
              <a:rPr lang="en-CA" err="1"/>
              <a:t>epirubicin</a:t>
            </a:r>
            <a:r>
              <a:rPr lang="en-CA"/>
              <a:t>, vinorelbine, gemcitabine, </a:t>
            </a:r>
            <a:r>
              <a:rPr lang="en-CA" err="1"/>
              <a:t>eribulin</a:t>
            </a:r>
            <a:r>
              <a:rPr lang="en-CA"/>
              <a:t>, FEC, FAC, AC, gemcitabine plus cisplatin, CMF.</a:t>
            </a:r>
          </a:p>
          <a:p>
            <a:r>
              <a:rPr lang="en-CA"/>
              <a:t>Endocrine monotherapy options: </a:t>
            </a:r>
            <a:r>
              <a:rPr lang="en-US"/>
              <a:t>anastrozole or letrozole, exemestane, tamoxifen, fulvestrant (re-treatment not funded if disease progression occurred during any prior fulvestrant therapy).</a:t>
            </a:r>
          </a:p>
          <a:p>
            <a:r>
              <a:rPr lang="en-US"/>
              <a:t>PARPi options: Olaparib, talazoparib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740C3C-F6A0-42C7-BBC7-1435DF71DDF6}" type="slidenum">
              <a:rPr kumimoji="0" lang="en-CA" sz="1300" b="0" i="0" u="none" strike="noStrike" kern="1200" cap="none" spc="0" normalizeH="0" baseline="0" noProof="0" smtClean="0">
                <a:ln>
                  <a:noFill/>
                </a:ln>
                <a:solidFill>
                  <a:prstClr val="black"/>
                </a:solidFill>
                <a:effectLst/>
                <a:uLnTx/>
                <a:uFillTx/>
                <a:latin typeface="Calibri" panose="020F0502020204030204"/>
                <a:ea typeface="+mn-ea"/>
                <a:cs typeface="+mn-cs"/>
                <a:sym typeface="Proxima Nova"/>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300" b="0" i="0" u="none" strike="noStrike" kern="1200" cap="none" spc="0" normalizeH="0" baseline="0" noProof="0">
              <a:ln>
                <a:noFill/>
              </a:ln>
              <a:solidFill>
                <a:prstClr val="black"/>
              </a:solidFill>
              <a:effectLst/>
              <a:uLnTx/>
              <a:uFillTx/>
              <a:latin typeface="Calibri" panose="020F0502020204030204"/>
              <a:ea typeface="+mn-ea"/>
              <a:cs typeface="+mn-cs"/>
              <a:sym typeface="Proxima Nova"/>
            </a:endParaRPr>
          </a:p>
        </p:txBody>
      </p:sp>
    </p:spTree>
    <p:extLst>
      <p:ext uri="{BB962C8B-B14F-4D97-AF65-F5344CB8AC3E}">
        <p14:creationId xmlns:p14="http://schemas.microsoft.com/office/powerpoint/2010/main" val="4147349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srgbClr val="3F444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976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0900" y="300038"/>
            <a:ext cx="5156200" cy="29003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800" b="0" i="0" u="none" strike="noStrike" kern="1200" cap="none" spc="0" normalizeH="0" baseline="0" noProof="0">
              <a:ln>
                <a:noFill/>
              </a:ln>
              <a:solidFill>
                <a:srgbClr val="3F444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713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normAutofit fontScale="92500" lnSpcReduction="20000"/>
          </a:bodyPr>
          <a:lstStyle/>
          <a:p>
            <a:pPr defTabSz="471145" eaLnBrk="0" fontAlgn="base" hangingPunct="0">
              <a:spcBef>
                <a:spcPct val="30000"/>
              </a:spcBef>
              <a:spcAft>
                <a:spcPct val="0"/>
              </a:spcAft>
              <a:defRPr/>
            </a:pPr>
            <a:r>
              <a:rPr lang="en-CA" b="0" i="1" dirty="0">
                <a:solidFill>
                  <a:prstClr val="black"/>
                </a:solidFill>
                <a:latin typeface="Arial Narrow" pitchFamily="34" charset="0"/>
              </a:rPr>
              <a:t>ADC, antibody–drug conjugate; </a:t>
            </a:r>
            <a:r>
              <a:rPr lang="en-US" b="0" i="1" dirty="0"/>
              <a:t>HER2, human epidermal growth factor receptor 2; </a:t>
            </a:r>
            <a:r>
              <a:rPr lang="en-CA" b="0" i="1" dirty="0" err="1">
                <a:solidFill>
                  <a:prstClr val="black"/>
                </a:solidFill>
                <a:latin typeface="Arial Narrow" pitchFamily="34" charset="0"/>
              </a:rPr>
              <a:t>MoA</a:t>
            </a:r>
            <a:r>
              <a:rPr lang="en-CA" b="0" i="1" dirty="0">
                <a:solidFill>
                  <a:prstClr val="black"/>
                </a:solidFill>
                <a:latin typeface="Arial Narrow" pitchFamily="34" charset="0"/>
              </a:rPr>
              <a:t>, mechanism of action</a:t>
            </a:r>
          </a:p>
          <a:p>
            <a:pPr defTabSz="471145" eaLnBrk="0" fontAlgn="base" hangingPunct="0">
              <a:spcBef>
                <a:spcPct val="30000"/>
              </a:spcBef>
              <a:spcAft>
                <a:spcPct val="0"/>
              </a:spcAft>
              <a:defRPr/>
            </a:pPr>
            <a:endParaRPr lang="en-US" i="1" dirty="0"/>
          </a:p>
          <a:p>
            <a:r>
              <a:rPr lang="en-US" sz="1800" dirty="0">
                <a:solidFill>
                  <a:srgbClr val="FF0000"/>
                </a:solidFill>
                <a:effectLst/>
                <a:latin typeface="Calibri" panose="020F0502020204030204" pitchFamily="34" charset="0"/>
                <a:ea typeface="Calibri" panose="020F0502020204030204" pitchFamily="34" charset="0"/>
              </a:rPr>
              <a:t>Bystander killing effect means that the chemo molecule kills nearby cancer cells without the antibody having to bind first. </a:t>
            </a:r>
          </a:p>
          <a:p>
            <a:endParaRPr lang="en-US" sz="1800" i="0" dirty="0">
              <a:solidFill>
                <a:srgbClr val="FF0000"/>
              </a:solidFill>
              <a:effectLst/>
              <a:latin typeface="Calibri" panose="020F0502020204030204" pitchFamily="34" charset="0"/>
            </a:endParaRPr>
          </a:p>
          <a:p>
            <a:r>
              <a:rPr lang="en-US" i="0" dirty="0"/>
              <a:t>References</a:t>
            </a:r>
          </a:p>
          <a:p>
            <a:pPr defTabSz="471145" eaLnBrk="0" fontAlgn="base" hangingPunct="0">
              <a:spcBef>
                <a:spcPct val="30000"/>
              </a:spcBef>
              <a:spcAft>
                <a:spcPct val="0"/>
              </a:spcAft>
              <a:defRPr/>
            </a:pPr>
            <a:r>
              <a:rPr lang="en-US" b="0" i="0" dirty="0" err="1">
                <a:solidFill>
                  <a:srgbClr val="303030"/>
                </a:solidFill>
                <a:effectLst/>
                <a:latin typeface="arial" panose="020B0604020202020204" pitchFamily="34" charset="0"/>
              </a:rPr>
              <a:t>Rinnerthaler</a:t>
            </a:r>
            <a:r>
              <a:rPr lang="en-US" b="0" i="0" dirty="0">
                <a:solidFill>
                  <a:srgbClr val="303030"/>
                </a:solidFill>
                <a:effectLst/>
                <a:latin typeface="arial" panose="020B0604020202020204" pitchFamily="34" charset="0"/>
              </a:rPr>
              <a:t> G, </a:t>
            </a:r>
            <a:r>
              <a:rPr lang="en-US" b="0" i="0" dirty="0" err="1">
                <a:solidFill>
                  <a:srgbClr val="303030"/>
                </a:solidFill>
                <a:effectLst/>
                <a:latin typeface="arial" panose="020B0604020202020204" pitchFamily="34" charset="0"/>
              </a:rPr>
              <a:t>Gampenrieder</a:t>
            </a:r>
            <a:r>
              <a:rPr lang="en-US" b="0" i="0" dirty="0">
                <a:solidFill>
                  <a:srgbClr val="303030"/>
                </a:solidFill>
                <a:effectLst/>
                <a:latin typeface="arial" panose="020B0604020202020204" pitchFamily="34" charset="0"/>
              </a:rPr>
              <a:t> SP, </a:t>
            </a:r>
            <a:r>
              <a:rPr lang="en-US" b="0" i="0" dirty="0" err="1">
                <a:solidFill>
                  <a:srgbClr val="303030"/>
                </a:solidFill>
                <a:effectLst/>
                <a:latin typeface="arial" panose="020B0604020202020204" pitchFamily="34" charset="0"/>
              </a:rPr>
              <a:t>Greil</a:t>
            </a:r>
            <a:r>
              <a:rPr lang="en-US" b="0" i="0" dirty="0">
                <a:solidFill>
                  <a:srgbClr val="303030"/>
                </a:solidFill>
                <a:effectLst/>
                <a:latin typeface="arial" panose="020B0604020202020204" pitchFamily="34" charset="0"/>
              </a:rPr>
              <a:t> R. HER2 Directed Antibody-Drug-Conjugates beyond T-DM1 in Breast Cancer. </a:t>
            </a:r>
            <a:r>
              <a:rPr lang="en-US" b="0" i="1" dirty="0">
                <a:solidFill>
                  <a:srgbClr val="303030"/>
                </a:solidFill>
                <a:effectLst/>
                <a:latin typeface="arial" panose="020B0604020202020204" pitchFamily="34" charset="0"/>
              </a:rPr>
              <a:t>Int J Mol Sci</a:t>
            </a:r>
            <a:r>
              <a:rPr lang="en-US" b="0" i="0" dirty="0">
                <a:solidFill>
                  <a:srgbClr val="303030"/>
                </a:solidFill>
                <a:effectLst/>
                <a:latin typeface="arial" panose="020B0604020202020204" pitchFamily="34" charset="0"/>
              </a:rPr>
              <a:t>. 2019;20(5):1115.</a:t>
            </a:r>
            <a:endParaRPr lang="en-US" i="1" dirty="0"/>
          </a:p>
        </p:txBody>
      </p:sp>
      <p:sp>
        <p:nvSpPr>
          <p:cNvPr id="4" name="Slide Number Placeholder 3"/>
          <p:cNvSpPr>
            <a:spLocks noGrp="1"/>
          </p:cNvSpPr>
          <p:nvPr>
            <p:ph type="sldNum" sz="quarter" idx="5"/>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C7E83D54-9BE2-2A48-A718-0CD7BBC29634}" type="slidenum">
              <a:rPr kumimoji="0" lang="en-US" altLang="x-none" sz="1200" b="0" i="0" u="none" strike="noStrike" kern="1200" cap="none" spc="0" normalizeH="0" baseline="0" noProof="0">
                <a:ln>
                  <a:noFill/>
                </a:ln>
                <a:solidFill>
                  <a:prstClr val="black"/>
                </a:solidFill>
                <a:effectLst/>
                <a:uLnTx/>
                <a:uFillTx/>
                <a:latin typeface="Calibri" charset="0"/>
                <a:ea typeface="ＭＳ Ｐゴシック" charset="-128"/>
                <a:cs typeface="Arial" panose="020B0604020202020204" pitchFamily="34" charset="0"/>
                <a:sym typeface="Helvetica Neue"/>
              </a:rPr>
              <a:pPr marL="0" marR="0" lvl="0" indent="0" algn="r" defTabSz="471145" rtl="0" eaLnBrk="1" fontAlgn="base" latinLnBrk="0" hangingPunct="1">
                <a:lnSpc>
                  <a:spcPct val="100000"/>
                </a:lnSpc>
                <a:spcBef>
                  <a:spcPct val="0"/>
                </a:spcBef>
                <a:spcAft>
                  <a:spcPct val="0"/>
                </a:spcAft>
                <a:buClrTx/>
                <a:buSzTx/>
                <a:buFontTx/>
                <a:buNone/>
                <a:tabLst/>
                <a:defRPr/>
              </a:pPr>
              <a:t>20</a:t>
            </a:fld>
            <a:endParaRPr kumimoji="0" lang="en-US" altLang="x-none" sz="1200" b="0" i="0" u="none" strike="noStrike" kern="1200" cap="none" spc="0" normalizeH="0" baseline="0" noProof="0" dirty="0">
              <a:ln>
                <a:noFill/>
              </a:ln>
              <a:solidFill>
                <a:prstClr val="black"/>
              </a:solidFill>
              <a:effectLst/>
              <a:uLnTx/>
              <a:uFillTx/>
              <a:latin typeface="Calibri" charset="0"/>
              <a:ea typeface="ＭＳ Ｐゴシック" charset="-128"/>
              <a:cs typeface="Arial" panose="020B0604020202020204" pitchFamily="34" charset="0"/>
              <a:sym typeface="Helvetica Neue"/>
            </a:endParaRPr>
          </a:p>
        </p:txBody>
      </p:sp>
    </p:spTree>
    <p:extLst>
      <p:ext uri="{BB962C8B-B14F-4D97-AF65-F5344CB8AC3E}">
        <p14:creationId xmlns:p14="http://schemas.microsoft.com/office/powerpoint/2010/main" val="4188480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B720B-F2C0-4E60-947B-8BAD27098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3401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5572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50000"/>
              </a:lnSpc>
              <a:buFont typeface="Symbol" pitchFamily="2" charset="2"/>
              <a:buChar char=""/>
            </a:pPr>
            <a:endParaRPr lang="en-US" dirty="0"/>
          </a:p>
        </p:txBody>
      </p:sp>
    </p:spTree>
    <p:extLst>
      <p:ext uri="{BB962C8B-B14F-4D97-AF65-F5344CB8AC3E}">
        <p14:creationId xmlns:p14="http://schemas.microsoft.com/office/powerpoint/2010/main" val="1405295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0E85FE-CFA1-4840-9CD7-BAFBE41303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598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3.xml"/><Relationship Id="rId4" Type="http://schemas.openxmlformats.org/officeDocument/2006/relationships/image" Target="../media/image7.svg"/></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7.svg"/></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7.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8.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39.xml"/><Relationship Id="rId5" Type="http://schemas.openxmlformats.org/officeDocument/2006/relationships/image" Target="../media/image24.svg"/><Relationship Id="rId4" Type="http://schemas.openxmlformats.org/officeDocument/2006/relationships/image" Target="../media/image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0.xml"/><Relationship Id="rId4" Type="http://schemas.openxmlformats.org/officeDocument/2006/relationships/image" Target="../media/image7.sv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4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sv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Master" Target="../slideMasters/slideMaster3.xml"/><Relationship Id="rId1" Type="http://schemas.openxmlformats.org/officeDocument/2006/relationships/tags" Target="../tags/tag4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sv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3.xml"/><Relationship Id="rId4" Type="http://schemas.openxmlformats.org/officeDocument/2006/relationships/image" Target="../media/image23.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4.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5.xml"/><Relationship Id="rId4" Type="http://schemas.openxmlformats.org/officeDocument/2006/relationships/image" Target="../media/image23.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6.xml"/><Relationship Id="rId4" Type="http://schemas.openxmlformats.org/officeDocument/2006/relationships/image" Target="../media/image23.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7.xml"/><Relationship Id="rId4" Type="http://schemas.openxmlformats.org/officeDocument/2006/relationships/image" Target="../media/image23.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48.xml"/><Relationship Id="rId4" Type="http://schemas.openxmlformats.org/officeDocument/2006/relationships/image" Target="../media/image23.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49.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0.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1.xml"/><Relationship Id="rId6" Type="http://schemas.openxmlformats.org/officeDocument/2006/relationships/image" Target="../media/image24.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svg"/><Relationship Id="rId2" Type="http://schemas.openxmlformats.org/officeDocument/2006/relationships/slideMaster" Target="../slideMasters/slideMaster3.xml"/><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7.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3.xml"/><Relationship Id="rId1" Type="http://schemas.openxmlformats.org/officeDocument/2006/relationships/tags" Target="../tags/tag53.xml"/><Relationship Id="rId5" Type="http://schemas.openxmlformats.org/officeDocument/2006/relationships/image" Target="../media/image19.png"/><Relationship Id="rId4" Type="http://schemas.openxmlformats.org/officeDocument/2006/relationships/image" Target="../media/image23.sv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5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jpeg"/></Relationships>
</file>

<file path=ppt/slideLayouts/_rels/slideLayout1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28.jpeg"/></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31.pn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5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0.xml"/></Relationships>
</file>

<file path=ppt/slideLayouts/_rels/slideLayout25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25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Master" Target="../slideMasters/slideMaster9.xml"/><Relationship Id="rId5" Type="http://schemas.microsoft.com/office/2007/relationships/hdphoto" Target="../media/hdphoto4.wdp"/><Relationship Id="rId4" Type="http://schemas.openxmlformats.org/officeDocument/2006/relationships/image" Target="../media/image48.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Master" Target="../slideMasters/slideMaster10.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Master" Target="../slideMasters/slideMaster11.xml"/><Relationship Id="rId4" Type="http://schemas.microsoft.com/office/2007/relationships/hdphoto" Target="../media/hdphoto5.wdp"/></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11.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8.xml"/><Relationship Id="rId4" Type="http://schemas.openxmlformats.org/officeDocument/2006/relationships/image" Target="../media/image7.svg"/></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2.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3.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1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7.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7.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6.xml"/><Relationship Id="rId4" Type="http://schemas.openxmlformats.org/officeDocument/2006/relationships/image" Target="../media/image1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1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11.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19.xml"/><Relationship Id="rId4" Type="http://schemas.openxmlformats.org/officeDocument/2006/relationships/image" Target="../media/image11.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1.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1.xml"/><Relationship Id="rId4" Type="http://schemas.openxmlformats.org/officeDocument/2006/relationships/image" Target="../media/image11.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sv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18.jpeg"/><Relationship Id="rId4" Type="http://schemas.openxmlformats.org/officeDocument/2006/relationships/image" Target="../media/image7.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19.png"/><Relationship Id="rId4" Type="http://schemas.openxmlformats.org/officeDocument/2006/relationships/image" Target="../media/image11.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29.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7.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0.xml"/><Relationship Id="rId4" Type="http://schemas.openxmlformats.org/officeDocument/2006/relationships/image" Target="../media/image7.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3.xml"/><Relationship Id="rId1" Type="http://schemas.openxmlformats.org/officeDocument/2006/relationships/tags" Target="../tags/tag31.xml"/><Relationship Id="rId4" Type="http://schemas.openxmlformats.org/officeDocument/2006/relationships/image" Target="../media/image7.svg"/></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24384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219200" y="3316498"/>
            <a:ext cx="20116800" cy="4775200"/>
          </a:xfrm>
        </p:spPr>
        <p:txBody>
          <a:bodyPr anchor="b"/>
          <a:lstStyle>
            <a:lvl1pPr algn="l">
              <a:lnSpc>
                <a:spcPct val="80000"/>
              </a:lnSpc>
              <a:defRPr sz="10000" b="1" i="0" spc="0" baseline="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219200" y="8155772"/>
            <a:ext cx="20116800" cy="3311524"/>
          </a:xfrm>
        </p:spPr>
        <p:txBody>
          <a:bodyPr anchor="t">
            <a:noAutofit/>
          </a:bodyPr>
          <a:lstStyle>
            <a:lvl1pPr marL="0" indent="0" algn="l">
              <a:lnSpc>
                <a:spcPct val="110000"/>
              </a:lnSpc>
              <a:buNone/>
              <a:defRPr sz="3000" b="0" i="0" kern="800" spc="600" baseline="0">
                <a:solidFill>
                  <a:schemeClr val="bg2">
                    <a:lumMod val="20000"/>
                    <a:lumOff val="80000"/>
                  </a:schemeClr>
                </a:soli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66558" y="1275798"/>
            <a:ext cx="3587652" cy="993504"/>
          </a:xfrm>
          <a:prstGeom prst="rect">
            <a:avLst/>
          </a:prstGeom>
        </p:spPr>
      </p:pic>
    </p:spTree>
    <p:extLst>
      <p:ext uri="{BB962C8B-B14F-4D97-AF65-F5344CB8AC3E}">
        <p14:creationId xmlns:p14="http://schemas.microsoft.com/office/powerpoint/2010/main" val="4139185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91D0A4-F952-E844-8B2C-D3F8A2A9AD6F}"/>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0" y="2379798"/>
            <a:ext cx="6812280" cy="8702676"/>
          </a:xfrm>
        </p:spPr>
        <p:txBody>
          <a:bodyPr anchor="ctr">
            <a:noAutofit/>
          </a:bodyPr>
          <a:lstStyle>
            <a:lvl1pPr algn="l">
              <a:lnSpc>
                <a:spcPct val="100000"/>
              </a:lnSpc>
              <a:defRPr sz="6400" b="1" i="0">
                <a:solidFill>
                  <a:schemeClr val="accent1"/>
                </a:solidFill>
                <a:latin typeface="+mn-lt"/>
                <a:cs typeface="Trebuchet MS" panose="020B0703020202090204" pitchFamily="34" charset="0"/>
              </a:defRPr>
            </a:lvl1pPr>
          </a:lstStyle>
          <a:p>
            <a:pPr lvl="0"/>
            <a:r>
              <a:rPr lang="en-US"/>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lvl1pPr>
              <a:defRPr>
                <a:latin typeface="+mn-lt"/>
              </a:defRPr>
            </a:lvl1pPr>
          </a:lstStyle>
          <a:p>
            <a:fld id="{4BEAA09E-D67E-864E-8466-C38E88600C4F}" type="slidenum">
              <a:rPr lang="en-US" smtClean="0"/>
              <a:pPr/>
              <a:t>‹#›</a:t>
            </a:fld>
            <a:endParaRPr lang="en-US"/>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8521002" y="3257006"/>
            <a:ext cx="0" cy="69494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9213944" y="1600654"/>
            <a:ext cx="14315984" cy="10514692"/>
          </a:xfrm>
        </p:spPr>
        <p:txBody>
          <a:bodyPr anchor="ctr"/>
          <a:lstStyle>
            <a:lvl1pPr>
              <a:lnSpc>
                <a:spcPct val="110000"/>
              </a:lnSpc>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29999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able of contents_Gradi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B0ADC42-05B7-4EA7-2F58-70CBD9ABCF0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1">
            <a:extLst>
              <a:ext uri="{FF2B5EF4-FFF2-40B4-BE49-F238E27FC236}">
                <a16:creationId xmlns:a16="http://schemas.microsoft.com/office/drawing/2014/main" id="{261E9787-7AC2-2A4D-AFE6-8D534AB81181}"/>
              </a:ext>
            </a:extLst>
          </p:cNvPr>
          <p:cNvSpPr>
            <a:spLocks noGrp="1"/>
          </p:cNvSpPr>
          <p:nvPr>
            <p:ph type="ctrTitle" hasCustomPrompt="1"/>
          </p:nvPr>
        </p:nvSpPr>
        <p:spPr>
          <a:xfrm>
            <a:off x="1031878" y="5860804"/>
            <a:ext cx="7374188"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bg1"/>
                </a:solidFill>
                <a:latin typeface="+mj-lt"/>
                <a:cs typeface="Arial" panose="020B0604020202020204" pitchFamily="34" charset="0"/>
              </a:defRPr>
            </a:lvl1pPr>
          </a:lstStyle>
          <a:p>
            <a:r>
              <a:rPr lang="en-GB"/>
              <a:t>Table of </a:t>
            </a:r>
            <a:br>
              <a:rPr lang="en-GB"/>
            </a:br>
            <a:r>
              <a:rPr lang="en-GB"/>
              <a:t>contents</a:t>
            </a:r>
            <a:endParaRPr lang="en-US"/>
          </a:p>
        </p:txBody>
      </p:sp>
      <p:sp>
        <p:nvSpPr>
          <p:cNvPr id="11" name="Subtitle 2">
            <a:extLst>
              <a:ext uri="{FF2B5EF4-FFF2-40B4-BE49-F238E27FC236}">
                <a16:creationId xmlns:a16="http://schemas.microsoft.com/office/drawing/2014/main" id="{393E1D2F-1701-2B4F-8917-A5CA7E889F83}"/>
              </a:ext>
            </a:extLst>
          </p:cNvPr>
          <p:cNvSpPr>
            <a:spLocks noGrp="1"/>
          </p:cNvSpPr>
          <p:nvPr>
            <p:ph type="subTitle" idx="1" hasCustomPrompt="1"/>
          </p:nvPr>
        </p:nvSpPr>
        <p:spPr>
          <a:xfrm>
            <a:off x="9505035" y="4370141"/>
            <a:ext cx="13777230" cy="4975722"/>
          </a:xfrm>
          <a:prstGeom prst="rect">
            <a:avLst/>
          </a:prstGeom>
        </p:spPr>
        <p:txBody>
          <a:bodyPr wrap="square" lIns="0" tIns="0" rIns="0" bIns="0" anchor="ctr" anchorCtr="0">
            <a:spAutoFit/>
          </a:bodyPr>
          <a:lstStyle>
            <a:lvl1pPr marL="914400" marR="0" indent="-914400" algn="l" defTabSz="1828800" rtl="0" eaLnBrk="1" fontAlgn="auto" latinLnBrk="0" hangingPunct="1">
              <a:lnSpc>
                <a:spcPct val="100000"/>
              </a:lnSpc>
              <a:spcBef>
                <a:spcPts val="2000"/>
              </a:spcBef>
              <a:spcAft>
                <a:spcPts val="0"/>
              </a:spcAft>
              <a:buClr>
                <a:schemeClr val="bg1"/>
              </a:buClr>
              <a:buSzTx/>
              <a:buFont typeface="+mj-lt"/>
              <a:buAutoNum type="arabicPeriod"/>
              <a:tabLst/>
              <a:defRPr sz="4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Enter content title one here</a:t>
            </a:r>
          </a:p>
          <a:p>
            <a:r>
              <a:rPr lang="en-GB"/>
              <a:t>Enter content title two here</a:t>
            </a:r>
          </a:p>
          <a:p>
            <a:r>
              <a:rPr lang="en-GB"/>
              <a:t>Enter content title three here</a:t>
            </a:r>
          </a:p>
          <a:p>
            <a:r>
              <a:rPr lang="en-GB"/>
              <a:t>Enter content title four here</a:t>
            </a:r>
          </a:p>
          <a:p>
            <a:r>
              <a:rPr lang="en-GB"/>
              <a:t>Enter content title five here</a:t>
            </a:r>
          </a:p>
          <a:p>
            <a:r>
              <a:rPr lang="en-GB"/>
              <a:t>Enter content title six here</a:t>
            </a:r>
          </a:p>
        </p:txBody>
      </p:sp>
      <p:cxnSp>
        <p:nvCxnSpPr>
          <p:cNvPr id="39" name="Straight Connector 38">
            <a:extLst>
              <a:ext uri="{FF2B5EF4-FFF2-40B4-BE49-F238E27FC236}">
                <a16:creationId xmlns:a16="http://schemas.microsoft.com/office/drawing/2014/main" id="{89149749-F35F-184C-AA13-0CBEA15B8888}"/>
              </a:ext>
            </a:extLst>
          </p:cNvPr>
          <p:cNvCxnSpPr>
            <a:cxnSpLocks/>
          </p:cNvCxnSpPr>
          <p:nvPr userDrawn="1"/>
        </p:nvCxnSpPr>
        <p:spPr>
          <a:xfrm>
            <a:off x="8658226" y="2735224"/>
            <a:ext cx="0" cy="8245552"/>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79A1F11-7D38-28E5-6C0E-DE041CB1CA45}"/>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4" name="TextBox 3">
            <a:extLst>
              <a:ext uri="{FF2B5EF4-FFF2-40B4-BE49-F238E27FC236}">
                <a16:creationId xmlns:a16="http://schemas.microsoft.com/office/drawing/2014/main" id="{1EA0595C-8BDE-649D-127B-36962797B2C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9934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of contents_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61E9787-7AC2-2A4D-AFE6-8D534AB81181}"/>
              </a:ext>
            </a:extLst>
          </p:cNvPr>
          <p:cNvSpPr>
            <a:spLocks noGrp="1"/>
          </p:cNvSpPr>
          <p:nvPr>
            <p:ph type="ctrTitle" hasCustomPrompt="1"/>
          </p:nvPr>
        </p:nvSpPr>
        <p:spPr>
          <a:xfrm>
            <a:off x="1031878" y="5860804"/>
            <a:ext cx="7374188"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tx1"/>
                </a:solidFill>
                <a:latin typeface="+mj-lt"/>
                <a:cs typeface="Arial" panose="020B0604020202020204" pitchFamily="34" charset="0"/>
              </a:defRPr>
            </a:lvl1pPr>
          </a:lstStyle>
          <a:p>
            <a:r>
              <a:rPr lang="en-GB"/>
              <a:t>Table of </a:t>
            </a:r>
            <a:br>
              <a:rPr lang="en-GB"/>
            </a:br>
            <a:r>
              <a:rPr lang="en-GB"/>
              <a:t>contents</a:t>
            </a:r>
            <a:endParaRPr lang="en-US"/>
          </a:p>
        </p:txBody>
      </p:sp>
      <p:sp>
        <p:nvSpPr>
          <p:cNvPr id="11" name="Subtitle 2">
            <a:extLst>
              <a:ext uri="{FF2B5EF4-FFF2-40B4-BE49-F238E27FC236}">
                <a16:creationId xmlns:a16="http://schemas.microsoft.com/office/drawing/2014/main" id="{393E1D2F-1701-2B4F-8917-A5CA7E889F83}"/>
              </a:ext>
            </a:extLst>
          </p:cNvPr>
          <p:cNvSpPr>
            <a:spLocks noGrp="1"/>
          </p:cNvSpPr>
          <p:nvPr>
            <p:ph type="subTitle" idx="1" hasCustomPrompt="1"/>
          </p:nvPr>
        </p:nvSpPr>
        <p:spPr>
          <a:xfrm>
            <a:off x="9505035" y="4370141"/>
            <a:ext cx="13777230" cy="4975722"/>
          </a:xfrm>
          <a:prstGeom prst="rect">
            <a:avLst/>
          </a:prstGeom>
        </p:spPr>
        <p:txBody>
          <a:bodyPr wrap="square" lIns="0" tIns="0" rIns="0" bIns="0" anchor="ctr" anchorCtr="0">
            <a:spAutoFit/>
          </a:bodyPr>
          <a:lstStyle>
            <a:lvl1pPr marL="914400" marR="0" indent="-914400" algn="l" defTabSz="1828800" rtl="0" eaLnBrk="1" fontAlgn="auto" latinLnBrk="0" hangingPunct="1">
              <a:lnSpc>
                <a:spcPct val="100000"/>
              </a:lnSpc>
              <a:spcBef>
                <a:spcPts val="2000"/>
              </a:spcBef>
              <a:spcAft>
                <a:spcPts val="0"/>
              </a:spcAft>
              <a:buClr>
                <a:schemeClr val="accent1"/>
              </a:buClr>
              <a:buSzTx/>
              <a:buFont typeface="+mj-lt"/>
              <a:buAutoNum type="arabicPeriod"/>
              <a:tabLst/>
              <a:defRPr sz="40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Enter content title one here</a:t>
            </a:r>
          </a:p>
          <a:p>
            <a:r>
              <a:rPr lang="en-GB"/>
              <a:t>Enter content title two here</a:t>
            </a:r>
          </a:p>
          <a:p>
            <a:r>
              <a:rPr lang="en-GB"/>
              <a:t>Enter content title three here</a:t>
            </a:r>
          </a:p>
          <a:p>
            <a:r>
              <a:rPr lang="en-GB"/>
              <a:t>Enter content title four here</a:t>
            </a:r>
          </a:p>
          <a:p>
            <a:r>
              <a:rPr lang="en-GB"/>
              <a:t>Enter content title five here</a:t>
            </a:r>
          </a:p>
          <a:p>
            <a:r>
              <a:rPr lang="en-GB"/>
              <a:t>Enter content title six here</a:t>
            </a:r>
          </a:p>
        </p:txBody>
      </p:sp>
      <p:cxnSp>
        <p:nvCxnSpPr>
          <p:cNvPr id="39" name="Straight Connector 38">
            <a:extLst>
              <a:ext uri="{FF2B5EF4-FFF2-40B4-BE49-F238E27FC236}">
                <a16:creationId xmlns:a16="http://schemas.microsoft.com/office/drawing/2014/main" id="{89149749-F35F-184C-AA13-0CBEA15B8888}"/>
              </a:ext>
            </a:extLst>
          </p:cNvPr>
          <p:cNvCxnSpPr>
            <a:cxnSpLocks/>
          </p:cNvCxnSpPr>
          <p:nvPr userDrawn="1"/>
        </p:nvCxnSpPr>
        <p:spPr>
          <a:xfrm>
            <a:off x="8658226" y="2735224"/>
            <a:ext cx="0" cy="8245552"/>
          </a:xfrm>
          <a:prstGeom prst="line">
            <a:avLst/>
          </a:prstGeom>
          <a:ln>
            <a:solidFill>
              <a:srgbClr val="BF6A77"/>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96DA6304-73DA-A06B-2794-1D11D0C04DEA}"/>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5" name="TextBox 4">
            <a:extLst>
              <a:ext uri="{FF2B5EF4-FFF2-40B4-BE49-F238E27FC236}">
                <a16:creationId xmlns:a16="http://schemas.microsoft.com/office/drawing/2014/main" id="{E82042FC-74DB-7B1E-A654-AE9E1C65F00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8095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ivider slide_Gradient_Static">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DB7281E-F947-B5A1-C715-FDB116694CD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1" name="Freeform 10">
            <a:extLst>
              <a:ext uri="{FF2B5EF4-FFF2-40B4-BE49-F238E27FC236}">
                <a16:creationId xmlns:a16="http://schemas.microsoft.com/office/drawing/2014/main" id="{1DFFAFE4-A831-9CF4-A7F6-41F876426C4E}"/>
              </a:ext>
            </a:extLst>
          </p:cNvPr>
          <p:cNvSpPr>
            <a:spLocks noChangeAspect="1"/>
          </p:cNvSpPr>
          <p:nvPr userDrawn="1"/>
        </p:nvSpPr>
        <p:spPr>
          <a:xfrm>
            <a:off x="3" y="3492788"/>
            <a:ext cx="4609370" cy="65952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0CCBEA8F-7B9A-F244-9ED9-C9DD244C9D10}"/>
              </a:ext>
            </a:extLst>
          </p:cNvPr>
          <p:cNvSpPr>
            <a:spLocks noGrp="1"/>
          </p:cNvSpPr>
          <p:nvPr>
            <p:ph type="ctrTitle" hasCustomPrompt="1"/>
          </p:nvPr>
        </p:nvSpPr>
        <p:spPr>
          <a:xfrm>
            <a:off x="5640849" y="5860804"/>
            <a:ext cx="14884566"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bg1"/>
                </a:solidFill>
                <a:latin typeface="+mj-lt"/>
                <a:cs typeface="Arial" panose="020B0604020202020204" pitchFamily="34" charset="0"/>
              </a:defRPr>
            </a:lvl1pPr>
          </a:lstStyle>
          <a:p>
            <a:r>
              <a:rPr lang="en-GB"/>
              <a:t>Insert divider slide title here, </a:t>
            </a:r>
            <a:br>
              <a:rPr lang="en-GB"/>
            </a:br>
            <a:r>
              <a:rPr lang="en-GB"/>
              <a:t>title can go over multiple lines</a:t>
            </a:r>
            <a:endParaRPr lang="en-US"/>
          </a:p>
        </p:txBody>
      </p:sp>
      <p:sp>
        <p:nvSpPr>
          <p:cNvPr id="25" name="Title 1">
            <a:extLst>
              <a:ext uri="{FF2B5EF4-FFF2-40B4-BE49-F238E27FC236}">
                <a16:creationId xmlns:a16="http://schemas.microsoft.com/office/drawing/2014/main" id="{9CA9CB3C-A813-1B44-AA5B-3109036D1A70}"/>
              </a:ext>
            </a:extLst>
          </p:cNvPr>
          <p:cNvSpPr txBox="1">
            <a:spLocks/>
          </p:cNvSpPr>
          <p:nvPr userDrawn="1"/>
        </p:nvSpPr>
        <p:spPr>
          <a:xfrm>
            <a:off x="932701" y="5823581"/>
            <a:ext cx="2240714" cy="5539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Clr>
                <a:schemeClr val="bg1"/>
              </a:buClr>
              <a:buNone/>
              <a:defRPr sz="2400" b="1" i="0" kern="1200">
                <a:solidFill>
                  <a:schemeClr val="accent2"/>
                </a:solidFill>
                <a:latin typeface="Arial" panose="020B0604020202020204" pitchFamily="34" charset="0"/>
                <a:ea typeface="+mj-ea"/>
                <a:cs typeface="Arial" panose="020B0604020202020204" pitchFamily="34" charset="0"/>
              </a:defRPr>
            </a:lvl1pPr>
          </a:lstStyle>
          <a:p>
            <a:pPr marL="0" marR="0" lvl="0" indent="0" algn="ctr" defTabSz="1828800" rtl="0" eaLnBrk="1" fontAlgn="auto" latinLnBrk="0" hangingPunct="1">
              <a:lnSpc>
                <a:spcPct val="90000"/>
              </a:lnSpc>
              <a:spcBef>
                <a:spcPct val="0"/>
              </a:spcBef>
              <a:spcAft>
                <a:spcPts val="0"/>
              </a:spcAft>
              <a:buClr>
                <a:srgbClr val="FFFFFF"/>
              </a:buClr>
              <a:buSzTx/>
              <a:buFontTx/>
              <a:buNone/>
              <a:tabLst/>
              <a:defRPr/>
            </a:pPr>
            <a:r>
              <a:rPr kumimoji="0" lang="en-GB" sz="4000" b="0" i="0" u="none" strike="noStrike" kern="1200" cap="none" spc="0" normalizeH="0" baseline="0" noProof="0">
                <a:ln>
                  <a:noFill/>
                </a:ln>
                <a:solidFill>
                  <a:srgbClr val="19A3FF"/>
                </a:solidFill>
                <a:effectLst/>
                <a:uLnTx/>
                <a:uFillTx/>
                <a:latin typeface="Arial"/>
                <a:ea typeface="+mj-ea"/>
                <a:cs typeface="Arial" panose="020B0604020202020204" pitchFamily="34" charset="0"/>
              </a:rPr>
              <a:t>Section</a:t>
            </a:r>
            <a:endParaRPr kumimoji="0" lang="en-US" sz="4000" b="0" i="0" u="none" strike="noStrike" kern="1200" cap="none" spc="0" normalizeH="0" baseline="0" noProof="0">
              <a:ln>
                <a:noFill/>
              </a:ln>
              <a:solidFill>
                <a:srgbClr val="19A3FF"/>
              </a:solidFill>
              <a:effectLst/>
              <a:uLnTx/>
              <a:uFillTx/>
              <a:latin typeface="Arial"/>
              <a:ea typeface="+mj-ea"/>
              <a:cs typeface="Arial" panose="020B0604020202020204" pitchFamily="34" charset="0"/>
            </a:endParaRPr>
          </a:p>
        </p:txBody>
      </p:sp>
      <p:sp>
        <p:nvSpPr>
          <p:cNvPr id="26" name="Text Placeholder 3">
            <a:extLst>
              <a:ext uri="{FF2B5EF4-FFF2-40B4-BE49-F238E27FC236}">
                <a16:creationId xmlns:a16="http://schemas.microsoft.com/office/drawing/2014/main" id="{5410BB99-C03C-324D-964C-BAC5F6F44917}"/>
              </a:ext>
            </a:extLst>
          </p:cNvPr>
          <p:cNvSpPr>
            <a:spLocks noGrp="1"/>
          </p:cNvSpPr>
          <p:nvPr>
            <p:ph type="body" sz="quarter" idx="10" hasCustomPrompt="1"/>
          </p:nvPr>
        </p:nvSpPr>
        <p:spPr>
          <a:xfrm>
            <a:off x="2006" y="6377579"/>
            <a:ext cx="4102100" cy="1661994"/>
          </a:xfrm>
        </p:spPr>
        <p:txBody>
          <a:bodyPr wrap="square" tIns="0" rIns="0" bIns="0">
            <a:spAutoFit/>
          </a:bodyPr>
          <a:lstStyle>
            <a:lvl1pPr marL="0" indent="0" algn="ctr">
              <a:buNone/>
              <a:defRPr sz="12000" b="1" i="0">
                <a:solidFill>
                  <a:schemeClr val="tx1"/>
                </a:solidFill>
                <a:latin typeface="+mj-lt"/>
                <a:cs typeface="Arial Black" panose="020B0604020202020204" pitchFamily="34" charset="0"/>
              </a:defRPr>
            </a:lvl1pPr>
          </a:lstStyle>
          <a:p>
            <a:pPr lvl="0"/>
            <a:r>
              <a:rPr lang="en-US"/>
              <a:t>00</a:t>
            </a:r>
          </a:p>
        </p:txBody>
      </p:sp>
      <p:sp>
        <p:nvSpPr>
          <p:cNvPr id="3" name="Rectangle 2">
            <a:extLst>
              <a:ext uri="{FF2B5EF4-FFF2-40B4-BE49-F238E27FC236}">
                <a16:creationId xmlns:a16="http://schemas.microsoft.com/office/drawing/2014/main" id="{28DA7989-6333-77B3-00E7-E7A05070C69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4" name="TextBox 3">
            <a:extLst>
              <a:ext uri="{FF2B5EF4-FFF2-40B4-BE49-F238E27FC236}">
                <a16:creationId xmlns:a16="http://schemas.microsoft.com/office/drawing/2014/main" id="{FEDB582C-A93E-2ABF-A357-7E2AB62E432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543882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vider slide_Blue_Stati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F20CD5B-FAAB-3C70-7F38-9F9305FB2DE9}"/>
              </a:ext>
            </a:extLst>
          </p:cNvPr>
          <p:cNvSpPr>
            <a:spLocks noChangeAspect="1"/>
          </p:cNvSpPr>
          <p:nvPr userDrawn="1"/>
        </p:nvSpPr>
        <p:spPr>
          <a:xfrm>
            <a:off x="3" y="3492788"/>
            <a:ext cx="4609370" cy="65952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a:gsLst>
              <a:gs pos="0">
                <a:srgbClr val="0B66C4"/>
              </a:gs>
              <a:gs pos="48000">
                <a:srgbClr val="163B91"/>
              </a:gs>
              <a:gs pos="100000">
                <a:srgbClr val="BB6978"/>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0CCBEA8F-7B9A-F244-9ED9-C9DD244C9D10}"/>
              </a:ext>
            </a:extLst>
          </p:cNvPr>
          <p:cNvSpPr>
            <a:spLocks noGrp="1"/>
          </p:cNvSpPr>
          <p:nvPr>
            <p:ph type="ctrTitle" hasCustomPrompt="1"/>
          </p:nvPr>
        </p:nvSpPr>
        <p:spPr>
          <a:xfrm>
            <a:off x="5640849" y="5860804"/>
            <a:ext cx="14884566"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tx1"/>
                </a:solidFill>
                <a:latin typeface="+mj-lt"/>
                <a:cs typeface="Arial" panose="020B0604020202020204" pitchFamily="34" charset="0"/>
              </a:defRPr>
            </a:lvl1pPr>
          </a:lstStyle>
          <a:p>
            <a:r>
              <a:rPr lang="en-GB"/>
              <a:t>Insert divider slide title here, </a:t>
            </a:r>
            <a:br>
              <a:rPr lang="en-GB"/>
            </a:br>
            <a:r>
              <a:rPr lang="en-GB"/>
              <a:t>title can go over multiple lines</a:t>
            </a:r>
            <a:endParaRPr lang="en-US"/>
          </a:p>
        </p:txBody>
      </p:sp>
      <p:sp>
        <p:nvSpPr>
          <p:cNvPr id="25" name="Title 1">
            <a:extLst>
              <a:ext uri="{FF2B5EF4-FFF2-40B4-BE49-F238E27FC236}">
                <a16:creationId xmlns:a16="http://schemas.microsoft.com/office/drawing/2014/main" id="{9CA9CB3C-A813-1B44-AA5B-3109036D1A70}"/>
              </a:ext>
            </a:extLst>
          </p:cNvPr>
          <p:cNvSpPr txBox="1">
            <a:spLocks/>
          </p:cNvSpPr>
          <p:nvPr userDrawn="1"/>
        </p:nvSpPr>
        <p:spPr>
          <a:xfrm>
            <a:off x="932701" y="5823581"/>
            <a:ext cx="2240714" cy="5539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Clr>
                <a:schemeClr val="bg1"/>
              </a:buClr>
              <a:buNone/>
              <a:defRPr sz="2400" b="1" i="0" kern="1200">
                <a:solidFill>
                  <a:schemeClr val="accent2"/>
                </a:solidFill>
                <a:latin typeface="Arial" panose="020B0604020202020204" pitchFamily="34" charset="0"/>
                <a:ea typeface="+mj-ea"/>
                <a:cs typeface="Arial" panose="020B0604020202020204" pitchFamily="34" charset="0"/>
              </a:defRPr>
            </a:lvl1pPr>
          </a:lstStyle>
          <a:p>
            <a:pPr marL="0" marR="0" lvl="0" indent="0" algn="ctr" defTabSz="1828800" rtl="0" eaLnBrk="1" fontAlgn="auto" latinLnBrk="0" hangingPunct="1">
              <a:lnSpc>
                <a:spcPct val="90000"/>
              </a:lnSpc>
              <a:spcBef>
                <a:spcPct val="0"/>
              </a:spcBef>
              <a:spcAft>
                <a:spcPts val="0"/>
              </a:spcAft>
              <a:buClr>
                <a:srgbClr val="FFFFFF"/>
              </a:buClr>
              <a:buSzTx/>
              <a:buFontTx/>
              <a:buNone/>
              <a:tabLst/>
              <a:defRPr/>
            </a:pPr>
            <a:r>
              <a:rPr kumimoji="0" lang="en-GB" sz="4000" b="0" i="0" u="none" strike="noStrike" kern="1200" cap="none" spc="0" normalizeH="0" baseline="0" noProof="0">
                <a:ln>
                  <a:noFill/>
                </a:ln>
                <a:solidFill>
                  <a:srgbClr val="19A3FF"/>
                </a:solidFill>
                <a:effectLst/>
                <a:uLnTx/>
                <a:uFillTx/>
                <a:latin typeface="Arial"/>
                <a:ea typeface="+mj-ea"/>
                <a:cs typeface="Arial" panose="020B0604020202020204" pitchFamily="34" charset="0"/>
              </a:rPr>
              <a:t>Section</a:t>
            </a:r>
            <a:endParaRPr kumimoji="0" lang="en-US" sz="4000" b="0" i="0" u="none" strike="noStrike" kern="1200" cap="none" spc="0" normalizeH="0" baseline="0" noProof="0">
              <a:ln>
                <a:noFill/>
              </a:ln>
              <a:solidFill>
                <a:srgbClr val="19A3FF"/>
              </a:solidFill>
              <a:effectLst/>
              <a:uLnTx/>
              <a:uFillTx/>
              <a:latin typeface="Arial"/>
              <a:ea typeface="+mj-ea"/>
              <a:cs typeface="Arial" panose="020B0604020202020204" pitchFamily="34" charset="0"/>
            </a:endParaRPr>
          </a:p>
        </p:txBody>
      </p:sp>
      <p:sp>
        <p:nvSpPr>
          <p:cNvPr id="26" name="Text Placeholder 3">
            <a:extLst>
              <a:ext uri="{FF2B5EF4-FFF2-40B4-BE49-F238E27FC236}">
                <a16:creationId xmlns:a16="http://schemas.microsoft.com/office/drawing/2014/main" id="{5410BB99-C03C-324D-964C-BAC5F6F44917}"/>
              </a:ext>
            </a:extLst>
          </p:cNvPr>
          <p:cNvSpPr>
            <a:spLocks noGrp="1"/>
          </p:cNvSpPr>
          <p:nvPr>
            <p:ph type="body" sz="quarter" idx="10" hasCustomPrompt="1"/>
          </p:nvPr>
        </p:nvSpPr>
        <p:spPr>
          <a:xfrm>
            <a:off x="2006" y="6377579"/>
            <a:ext cx="4102100" cy="1661994"/>
          </a:xfrm>
        </p:spPr>
        <p:txBody>
          <a:bodyPr wrap="square" tIns="0" rIns="0" bIns="0">
            <a:spAutoFit/>
          </a:bodyPr>
          <a:lstStyle>
            <a:lvl1pPr marL="0" indent="0" algn="ctr">
              <a:buNone/>
              <a:defRPr sz="12000" b="1" i="0">
                <a:solidFill>
                  <a:schemeClr val="bg1"/>
                </a:solidFill>
                <a:latin typeface="+mj-lt"/>
                <a:cs typeface="Arial Black" panose="020B0604020202020204" pitchFamily="34" charset="0"/>
              </a:defRPr>
            </a:lvl1pPr>
          </a:lstStyle>
          <a:p>
            <a:pPr lvl="0"/>
            <a:r>
              <a:rPr lang="en-US"/>
              <a:t>00</a:t>
            </a:r>
          </a:p>
        </p:txBody>
      </p:sp>
      <p:sp>
        <p:nvSpPr>
          <p:cNvPr id="3" name="Rectangle 2">
            <a:extLst>
              <a:ext uri="{FF2B5EF4-FFF2-40B4-BE49-F238E27FC236}">
                <a16:creationId xmlns:a16="http://schemas.microsoft.com/office/drawing/2014/main" id="{0AF596B7-9236-612B-D775-7CFDC98C5EF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4" name="TextBox 3">
            <a:extLst>
              <a:ext uri="{FF2B5EF4-FFF2-40B4-BE49-F238E27FC236}">
                <a16:creationId xmlns:a16="http://schemas.microsoft.com/office/drawing/2014/main" id="{2E053032-1897-AD41-27A0-B21612990C57}"/>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29518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Preferably a maximum of two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031875"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9" name="TextBox 8">
            <a:extLst>
              <a:ext uri="{FF2B5EF4-FFF2-40B4-BE49-F238E27FC236}">
                <a16:creationId xmlns:a16="http://schemas.microsoft.com/office/drawing/2014/main" id="{EADE5049-E260-E476-88DA-5EFB69A90F7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
        <p:nvSpPr>
          <p:cNvPr id="8" name="Rectangle 7">
            <a:extLst>
              <a:ext uri="{FF2B5EF4-FFF2-40B4-BE49-F238E27FC236}">
                <a16:creationId xmlns:a16="http://schemas.microsoft.com/office/drawing/2014/main" id="{B90D5192-72DE-798E-D3AC-4D8EC21DB151}"/>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Tree>
    <p:extLst>
      <p:ext uri="{BB962C8B-B14F-4D97-AF65-F5344CB8AC3E}">
        <p14:creationId xmlns:p14="http://schemas.microsoft.com/office/powerpoint/2010/main" val="200007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sub head (1 line)">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8"/>
            <a:ext cx="19440524" cy="775596"/>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2" name="Content Placeholder 2">
            <a:extLst>
              <a:ext uri="{FF2B5EF4-FFF2-40B4-BE49-F238E27FC236}">
                <a16:creationId xmlns:a16="http://schemas.microsoft.com/office/drawing/2014/main" id="{83955E03-F6F9-55EC-1D5C-1BFB93AB1827}"/>
              </a:ext>
            </a:extLst>
          </p:cNvPr>
          <p:cNvSpPr>
            <a:spLocks noGrp="1"/>
          </p:cNvSpPr>
          <p:nvPr>
            <p:ph idx="1" hasCustomPrompt="1"/>
          </p:nvPr>
        </p:nvSpPr>
        <p:spPr>
          <a:xfrm>
            <a:off x="1031879" y="1939582"/>
            <a:ext cx="19440522" cy="612000"/>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8" name="Rectangle 7">
            <a:extLst>
              <a:ext uri="{FF2B5EF4-FFF2-40B4-BE49-F238E27FC236}">
                <a16:creationId xmlns:a16="http://schemas.microsoft.com/office/drawing/2014/main" id="{9A3B089D-0FA3-C367-E95C-F37A05C664DD}"/>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22A41B19-2AA8-C45A-667B-760324429612}"/>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56257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Preferably a maximum of two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2" name="Content Placeholder 2">
            <a:extLst>
              <a:ext uri="{FF2B5EF4-FFF2-40B4-BE49-F238E27FC236}">
                <a16:creationId xmlns:a16="http://schemas.microsoft.com/office/drawing/2014/main" id="{A540F140-DFAE-54B8-7021-3E93EE568F36}"/>
              </a:ext>
            </a:extLst>
          </p:cNvPr>
          <p:cNvSpPr>
            <a:spLocks noGrp="1"/>
          </p:cNvSpPr>
          <p:nvPr>
            <p:ph idx="1" hasCustomPrompt="1"/>
          </p:nvPr>
        </p:nvSpPr>
        <p:spPr>
          <a:xfrm>
            <a:off x="1031878" y="2796989"/>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9" name="Rectangle 8">
            <a:extLst>
              <a:ext uri="{FF2B5EF4-FFF2-40B4-BE49-F238E27FC236}">
                <a16:creationId xmlns:a16="http://schemas.microsoft.com/office/drawing/2014/main" id="{D42D0284-0D80-7E4F-6416-6244FA71D667}"/>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10" name="TextBox 9">
            <a:extLst>
              <a:ext uri="{FF2B5EF4-FFF2-40B4-BE49-F238E27FC236}">
                <a16:creationId xmlns:a16="http://schemas.microsoft.com/office/drawing/2014/main" id="{AF5088F7-827E-F0F4-9601-774317DC24E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31050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 column text">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a:t>
            </a:r>
            <a:endParaRPr lang="en-US"/>
          </a:p>
        </p:txBody>
      </p:sp>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1031878" y="3657599"/>
            <a:ext cx="2225040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None/>
              <a:defRPr sz="2200"/>
            </a:lvl2pPr>
            <a:lvl3pPr marL="1828800" indent="0">
              <a:lnSpc>
                <a:spcPct val="100000"/>
              </a:lnSpc>
              <a:buNone/>
              <a:defRPr sz="2100"/>
            </a:lvl3pPr>
            <a:lvl4pPr marL="2743200" indent="0">
              <a:lnSpc>
                <a:spcPct val="100000"/>
              </a:lnSpc>
              <a:buNone/>
              <a:defRPr sz="2000"/>
            </a:lvl4pPr>
            <a:lvl5pPr marL="3657600" indent="0">
              <a:lnSpc>
                <a:spcPct val="100000"/>
              </a:lnSpc>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15">
            <a:extLst>
              <a:ext uri="{FF2B5EF4-FFF2-40B4-BE49-F238E27FC236}">
                <a16:creationId xmlns:a16="http://schemas.microsoft.com/office/drawing/2014/main" id="{FA889684-EBD8-1D4B-A8CE-968C5FCB01E5}"/>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0A844A8F-091F-FE5B-1260-6E182B72576D}"/>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10" name="TextBox 9">
            <a:extLst>
              <a:ext uri="{FF2B5EF4-FFF2-40B4-BE49-F238E27FC236}">
                <a16:creationId xmlns:a16="http://schemas.microsoft.com/office/drawing/2014/main" id="{C1761741-C5F1-2C50-B051-6210D2775F2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9250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 column text with header">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header.</a:t>
            </a:r>
            <a:endParaRPr lang="en-US"/>
          </a:p>
        </p:txBody>
      </p:sp>
      <p:sp>
        <p:nvSpPr>
          <p:cNvPr id="11" name="Content Placeholder 2">
            <a:extLst>
              <a:ext uri="{FF2B5EF4-FFF2-40B4-BE49-F238E27FC236}">
                <a16:creationId xmlns:a16="http://schemas.microsoft.com/office/drawing/2014/main" id="{4395A561-07E0-7D4F-B49A-228AB0D22BB0}"/>
              </a:ext>
            </a:extLst>
          </p:cNvPr>
          <p:cNvSpPr>
            <a:spLocks noGrp="1"/>
          </p:cNvSpPr>
          <p:nvPr>
            <p:ph idx="1" hasCustomPrompt="1"/>
          </p:nvPr>
        </p:nvSpPr>
        <p:spPr>
          <a:xfrm>
            <a:off x="1031878" y="3657601"/>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12" name="Content Placeholder 2">
            <a:extLst>
              <a:ext uri="{FF2B5EF4-FFF2-40B4-BE49-F238E27FC236}">
                <a16:creationId xmlns:a16="http://schemas.microsoft.com/office/drawing/2014/main" id="{7704F326-7B93-794C-9D54-B45D2A438A6B}"/>
              </a:ext>
            </a:extLst>
          </p:cNvPr>
          <p:cNvSpPr>
            <a:spLocks noGrp="1"/>
          </p:cNvSpPr>
          <p:nvPr>
            <p:ph idx="13"/>
          </p:nvPr>
        </p:nvSpPr>
        <p:spPr>
          <a:xfrm>
            <a:off x="1031878" y="4432510"/>
            <a:ext cx="22250400" cy="693498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None/>
              <a:defRPr sz="2200"/>
            </a:lvl2pPr>
            <a:lvl3pPr marL="1828800" indent="0">
              <a:lnSpc>
                <a:spcPct val="100000"/>
              </a:lnSpc>
              <a:buNone/>
              <a:defRPr sz="2100"/>
            </a:lvl3pPr>
            <a:lvl4pPr marL="2743200" indent="0">
              <a:lnSpc>
                <a:spcPct val="100000"/>
              </a:lnSpc>
              <a:buNone/>
              <a:defRPr sz="2000"/>
            </a:lvl4pPr>
            <a:lvl5pPr marL="3657600" indent="0">
              <a:lnSpc>
                <a:spcPct val="100000"/>
              </a:lnSpc>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7D6AC25D-A4C1-1D40-C884-054579296CE6}"/>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D3E77549-854B-1E5B-4FB6-FA8D8F4E847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7" name="TextBox 6">
            <a:extLst>
              <a:ext uri="{FF2B5EF4-FFF2-40B4-BE49-F238E27FC236}">
                <a16:creationId xmlns:a16="http://schemas.microsoft.com/office/drawing/2014/main" id="{BF559346-C7FD-5025-0AAC-51BA4AC09AE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402992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ne column text with bullet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1031878" y="3657599"/>
            <a:ext cx="22250400" cy="770989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Placeholder 14">
            <a:extLst>
              <a:ext uri="{FF2B5EF4-FFF2-40B4-BE49-F238E27FC236}">
                <a16:creationId xmlns:a16="http://schemas.microsoft.com/office/drawing/2014/main" id="{704459FD-7B90-734E-99CD-947F50067CF0}"/>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bullets.</a:t>
            </a:r>
            <a:endParaRPr lang="en-US"/>
          </a:p>
        </p:txBody>
      </p:sp>
      <p:sp>
        <p:nvSpPr>
          <p:cNvPr id="12" name="Text Placeholder 15">
            <a:extLst>
              <a:ext uri="{FF2B5EF4-FFF2-40B4-BE49-F238E27FC236}">
                <a16:creationId xmlns:a16="http://schemas.microsoft.com/office/drawing/2014/main" id="{17028692-8764-B01C-9E9E-5231B7C54B84}"/>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368AC2A7-F2AA-7F76-97F6-AB24A6DA122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9973F03F-72A9-D8B9-9483-8475389B089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834891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1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12192000" cy="1371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1" y="2379798"/>
            <a:ext cx="10163782" cy="8702676"/>
          </a:xfrm>
        </p:spPr>
        <p:txBody>
          <a:bodyPr anchor="ctr">
            <a:normAutofit/>
          </a:bodyPr>
          <a:lstStyle>
            <a:lvl1pPr algn="l">
              <a:lnSpc>
                <a:spcPct val="80000"/>
              </a:lnSpc>
              <a:defRPr sz="6400" b="1" i="0">
                <a:solidFill>
                  <a:srgbClr val="C50F3C"/>
                </a:solidFill>
                <a:latin typeface="+mj-lt"/>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13229618" y="2379798"/>
            <a:ext cx="10301684" cy="8702676"/>
          </a:xfrm>
        </p:spPr>
        <p:txBody>
          <a:bodyPr anchor="ctr">
            <a:normAutofit/>
          </a:bodyPr>
          <a:lstStyle>
            <a:lvl1pPr algn="l">
              <a:lnSpc>
                <a:spcPct val="80000"/>
              </a:lnSpc>
              <a:defRPr sz="6400" b="0" i="0">
                <a:solidFill>
                  <a:schemeClr val="tx1"/>
                </a:solidFill>
                <a:latin typeface="+mn-lt"/>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1310905151"/>
      </p:ext>
    </p:extLst>
  </p:cSld>
  <p:clrMapOvr>
    <a:masterClrMapping/>
  </p:clrMapOvr>
  <p:extLst>
    <p:ext uri="{DCECCB84-F9BA-43D5-87BE-67443E8EF086}">
      <p15:sldGuideLst xmlns:p15="http://schemas.microsoft.com/office/powerpoint/2012/main">
        <p15:guide id="1" pos="31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ody slide with header and bullets">
    <p:bg>
      <p:bgPr>
        <a:solidFill>
          <a:schemeClr val="bg1"/>
        </a:solidFill>
        <a:effectLst/>
      </p:bgPr>
    </p:bg>
    <p:spTree>
      <p:nvGrpSpPr>
        <p:cNvPr id="1" name=""/>
        <p:cNvGrpSpPr/>
        <p:nvPr/>
      </p:nvGrpSpPr>
      <p:grpSpPr>
        <a:xfrm>
          <a:off x="0" y="0"/>
          <a:ext cx="0" cy="0"/>
          <a:chOff x="0" y="0"/>
          <a:chExt cx="0" cy="0"/>
        </a:xfrm>
      </p:grpSpPr>
      <p:sp>
        <p:nvSpPr>
          <p:cNvPr id="12" name="Title Placeholder 14">
            <a:extLst>
              <a:ext uri="{FF2B5EF4-FFF2-40B4-BE49-F238E27FC236}">
                <a16:creationId xmlns:a16="http://schemas.microsoft.com/office/drawing/2014/main" id="{40099883-D918-E444-8790-28D2B0230E65}"/>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bullets and header.</a:t>
            </a:r>
            <a:endParaRPr lang="en-US"/>
          </a:p>
        </p:txBody>
      </p:sp>
      <p:sp>
        <p:nvSpPr>
          <p:cNvPr id="8" name="Content Placeholder 2">
            <a:extLst>
              <a:ext uri="{FF2B5EF4-FFF2-40B4-BE49-F238E27FC236}">
                <a16:creationId xmlns:a16="http://schemas.microsoft.com/office/drawing/2014/main" id="{5960C070-F55B-FB4D-BCD9-4C4973D968D4}"/>
              </a:ext>
            </a:extLst>
          </p:cNvPr>
          <p:cNvSpPr>
            <a:spLocks noGrp="1"/>
          </p:cNvSpPr>
          <p:nvPr>
            <p:ph idx="1" hasCustomPrompt="1"/>
          </p:nvPr>
        </p:nvSpPr>
        <p:spPr>
          <a:xfrm>
            <a:off x="1031878" y="3657601"/>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9" name="Content Placeholder 2">
            <a:extLst>
              <a:ext uri="{FF2B5EF4-FFF2-40B4-BE49-F238E27FC236}">
                <a16:creationId xmlns:a16="http://schemas.microsoft.com/office/drawing/2014/main" id="{F7CF8293-13FA-0042-9D5F-68F25C953B2E}"/>
              </a:ext>
            </a:extLst>
          </p:cNvPr>
          <p:cNvSpPr>
            <a:spLocks noGrp="1"/>
          </p:cNvSpPr>
          <p:nvPr>
            <p:ph idx="13"/>
          </p:nvPr>
        </p:nvSpPr>
        <p:spPr>
          <a:xfrm>
            <a:off x="1031878" y="4432511"/>
            <a:ext cx="22250400" cy="69349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5">
            <a:extLst>
              <a:ext uri="{FF2B5EF4-FFF2-40B4-BE49-F238E27FC236}">
                <a16:creationId xmlns:a16="http://schemas.microsoft.com/office/drawing/2014/main" id="{862DD679-194C-1EE4-726B-9B9A1DC4623B}"/>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86D202C-84FD-1CC6-DC67-68E02FCED0B5}"/>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0574387F-62E0-F94C-6A13-20476D90F8BB}"/>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82107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1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1"/>
        </a:solidFill>
        <a:effectLst/>
      </p:bgPr>
    </p:bg>
    <p:spTree>
      <p:nvGrpSpPr>
        <p:cNvPr id="1" name=""/>
        <p:cNvGrpSpPr/>
        <p:nvPr/>
      </p:nvGrpSpPr>
      <p:grpSpPr>
        <a:xfrm>
          <a:off x="0" y="0"/>
          <a:ext cx="0" cy="0"/>
          <a:chOff x="0" y="0"/>
          <a:chExt cx="0" cy="0"/>
        </a:xfrm>
      </p:grpSpPr>
      <p:sp>
        <p:nvSpPr>
          <p:cNvPr id="12" name="Title Placeholder 14">
            <a:extLst>
              <a:ext uri="{FF2B5EF4-FFF2-40B4-BE49-F238E27FC236}">
                <a16:creationId xmlns:a16="http://schemas.microsoft.com/office/drawing/2014/main" id="{9687B957-0C3F-D543-AB00-B9278259D969}"/>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texts</a:t>
            </a:r>
            <a:endParaRPr lang="en-US"/>
          </a:p>
        </p:txBody>
      </p:sp>
      <p:sp>
        <p:nvSpPr>
          <p:cNvPr id="7" name="Content Placeholder 2">
            <a:extLst>
              <a:ext uri="{FF2B5EF4-FFF2-40B4-BE49-F238E27FC236}">
                <a16:creationId xmlns:a16="http://schemas.microsoft.com/office/drawing/2014/main" id="{2940C95D-2C64-8945-A088-87DF919F38A3}"/>
              </a:ext>
            </a:extLst>
          </p:cNvPr>
          <p:cNvSpPr>
            <a:spLocks noGrp="1"/>
          </p:cNvSpPr>
          <p:nvPr>
            <p:ph idx="13"/>
          </p:nvPr>
        </p:nvSpPr>
        <p:spPr>
          <a:xfrm>
            <a:off x="1031877" y="3657599"/>
            <a:ext cx="1080135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55851BA7-7263-8B46-A7C7-321FC09475A2}"/>
              </a:ext>
            </a:extLst>
          </p:cNvPr>
          <p:cNvSpPr>
            <a:spLocks noGrp="1"/>
          </p:cNvSpPr>
          <p:nvPr>
            <p:ph idx="14"/>
          </p:nvPr>
        </p:nvSpPr>
        <p:spPr>
          <a:xfrm>
            <a:off x="12480925" y="3657599"/>
            <a:ext cx="1080135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FD2AB783-798E-20C4-C98E-26C551630C1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CA30B6FF-C9CF-45C7-0BEB-258F4B7C7AC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6D4958EE-BB52-7954-EEB4-99BC29578A90}"/>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20301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1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lumn text with bullets">
    <p:bg>
      <p:bgPr>
        <a:solidFill>
          <a:schemeClr val="bg1"/>
        </a:solidFill>
        <a:effectLst/>
      </p:bgPr>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355A20DC-089E-E14E-BCA5-070F1B77E53C}"/>
              </a:ext>
            </a:extLst>
          </p:cNvPr>
          <p:cNvSpPr>
            <a:spLocks noGrp="1"/>
          </p:cNvSpPr>
          <p:nvPr>
            <p:ph idx="13"/>
          </p:nvPr>
        </p:nvSpPr>
        <p:spPr>
          <a:xfrm>
            <a:off x="1031877" y="3657599"/>
            <a:ext cx="10801350" cy="76866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Content Placeholder 2">
            <a:extLst>
              <a:ext uri="{FF2B5EF4-FFF2-40B4-BE49-F238E27FC236}">
                <a16:creationId xmlns:a16="http://schemas.microsoft.com/office/drawing/2014/main" id="{06399372-81F2-9A48-9DFB-4A7E6358CF4C}"/>
              </a:ext>
            </a:extLst>
          </p:cNvPr>
          <p:cNvSpPr>
            <a:spLocks noGrp="1"/>
          </p:cNvSpPr>
          <p:nvPr>
            <p:ph idx="14"/>
          </p:nvPr>
        </p:nvSpPr>
        <p:spPr>
          <a:xfrm>
            <a:off x="12480925" y="3657599"/>
            <a:ext cx="10801350" cy="76866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Placeholder 14">
            <a:extLst>
              <a:ext uri="{FF2B5EF4-FFF2-40B4-BE49-F238E27FC236}">
                <a16:creationId xmlns:a16="http://schemas.microsoft.com/office/drawing/2014/main" id="{61EBF6C7-5556-384F-AD81-F34C4506305A}"/>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texts with bullets</a:t>
            </a:r>
            <a:endParaRPr lang="en-US"/>
          </a:p>
        </p:txBody>
      </p:sp>
      <p:sp>
        <p:nvSpPr>
          <p:cNvPr id="11" name="Text Placeholder 15">
            <a:extLst>
              <a:ext uri="{FF2B5EF4-FFF2-40B4-BE49-F238E27FC236}">
                <a16:creationId xmlns:a16="http://schemas.microsoft.com/office/drawing/2014/main" id="{81FF34C7-DD30-1C4A-CE78-50F1F2F2935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7A771706-BF7C-BEFB-9E7A-99FC3558754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AFD13629-56B3-A895-CF30-B6A8DE749658}"/>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23218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 column text with bullets">
    <p:bg>
      <p:bgPr>
        <a:solidFill>
          <a:schemeClr val="bg1"/>
        </a:solidFill>
        <a:effectLst/>
      </p:bgPr>
    </p:bg>
    <p:spTree>
      <p:nvGrpSpPr>
        <p:cNvPr id="1" name=""/>
        <p:cNvGrpSpPr/>
        <p:nvPr/>
      </p:nvGrpSpPr>
      <p:grpSpPr>
        <a:xfrm>
          <a:off x="0" y="0"/>
          <a:ext cx="0" cy="0"/>
          <a:chOff x="0" y="0"/>
          <a:chExt cx="0" cy="0"/>
        </a:xfrm>
      </p:grpSpPr>
      <p:sp>
        <p:nvSpPr>
          <p:cNvPr id="19" name="Title Placeholder 14">
            <a:extLst>
              <a:ext uri="{FF2B5EF4-FFF2-40B4-BE49-F238E27FC236}">
                <a16:creationId xmlns:a16="http://schemas.microsoft.com/office/drawing/2014/main" id="{1652F5A7-59FD-9648-AB1F-37C3F7EC4462}"/>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 with header</a:t>
            </a:r>
            <a:endParaRPr lang="en-US"/>
          </a:p>
        </p:txBody>
      </p:sp>
      <p:sp>
        <p:nvSpPr>
          <p:cNvPr id="10" name="Content Placeholder 2">
            <a:extLst>
              <a:ext uri="{FF2B5EF4-FFF2-40B4-BE49-F238E27FC236}">
                <a16:creationId xmlns:a16="http://schemas.microsoft.com/office/drawing/2014/main" id="{26E3E8D7-EC32-A741-BBFD-0FC9E2C7D58E}"/>
              </a:ext>
            </a:extLst>
          </p:cNvPr>
          <p:cNvSpPr>
            <a:spLocks noGrp="1"/>
          </p:cNvSpPr>
          <p:nvPr>
            <p:ph idx="14"/>
          </p:nvPr>
        </p:nvSpPr>
        <p:spPr>
          <a:xfrm>
            <a:off x="1031877"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6326BE2C-F79B-B84D-8415-BA344DC0FA0C}"/>
              </a:ext>
            </a:extLst>
          </p:cNvPr>
          <p:cNvSpPr>
            <a:spLocks noGrp="1"/>
          </p:cNvSpPr>
          <p:nvPr>
            <p:ph idx="15"/>
          </p:nvPr>
        </p:nvSpPr>
        <p:spPr>
          <a:xfrm>
            <a:off x="12465193"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F581E104-9467-8342-9AA2-F6E65EDB38CF}"/>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16" name="Content Placeholder 2">
            <a:extLst>
              <a:ext uri="{FF2B5EF4-FFF2-40B4-BE49-F238E27FC236}">
                <a16:creationId xmlns:a16="http://schemas.microsoft.com/office/drawing/2014/main" id="{5492BB46-0AF4-8045-B63A-0685189BCBA8}"/>
              </a:ext>
            </a:extLst>
          </p:cNvPr>
          <p:cNvSpPr>
            <a:spLocks noGrp="1"/>
          </p:cNvSpPr>
          <p:nvPr>
            <p:ph idx="16" hasCustomPrompt="1"/>
          </p:nvPr>
        </p:nvSpPr>
        <p:spPr>
          <a:xfrm>
            <a:off x="12465193"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18" name="Text Placeholder 15">
            <a:extLst>
              <a:ext uri="{FF2B5EF4-FFF2-40B4-BE49-F238E27FC236}">
                <a16:creationId xmlns:a16="http://schemas.microsoft.com/office/drawing/2014/main" id="{D4D6CFD7-DB5C-9FB2-0D3D-897B7D9B6597}"/>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94DCB00-4ADA-9650-FC33-0F05AE130A4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D1284A6D-490D-B77A-0481-79BC20F641EB}"/>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15284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olumn text with bullets and header">
    <p:bg>
      <p:bgPr>
        <a:solidFill>
          <a:schemeClr val="bg1"/>
        </a:solidFill>
        <a:effectLst/>
      </p:bgPr>
    </p:bg>
    <p:spTree>
      <p:nvGrpSpPr>
        <p:cNvPr id="1" name=""/>
        <p:cNvGrpSpPr/>
        <p:nvPr/>
      </p:nvGrpSpPr>
      <p:grpSpPr>
        <a:xfrm>
          <a:off x="0" y="0"/>
          <a:ext cx="0" cy="0"/>
          <a:chOff x="0" y="0"/>
          <a:chExt cx="0" cy="0"/>
        </a:xfrm>
      </p:grpSpPr>
      <p:sp>
        <p:nvSpPr>
          <p:cNvPr id="15" name="Title Placeholder 14">
            <a:extLst>
              <a:ext uri="{FF2B5EF4-FFF2-40B4-BE49-F238E27FC236}">
                <a16:creationId xmlns:a16="http://schemas.microsoft.com/office/drawing/2014/main" id="{9A88010B-C853-C343-9BCD-615E1108D9DB}"/>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 with bullets and header.</a:t>
            </a:r>
            <a:endParaRPr lang="en-US"/>
          </a:p>
        </p:txBody>
      </p:sp>
      <p:sp>
        <p:nvSpPr>
          <p:cNvPr id="8" name="Content Placeholder 2">
            <a:extLst>
              <a:ext uri="{FF2B5EF4-FFF2-40B4-BE49-F238E27FC236}">
                <a16:creationId xmlns:a16="http://schemas.microsoft.com/office/drawing/2014/main" id="{5960C070-F55B-FB4D-BCD9-4C4973D968D4}"/>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7" name="Content Placeholder 2">
            <a:extLst>
              <a:ext uri="{FF2B5EF4-FFF2-40B4-BE49-F238E27FC236}">
                <a16:creationId xmlns:a16="http://schemas.microsoft.com/office/drawing/2014/main" id="{C2D2B153-0D07-8247-9FDA-9E04A4C8D19D}"/>
              </a:ext>
            </a:extLst>
          </p:cNvPr>
          <p:cNvSpPr>
            <a:spLocks noGrp="1"/>
          </p:cNvSpPr>
          <p:nvPr>
            <p:ph idx="14"/>
          </p:nvPr>
        </p:nvSpPr>
        <p:spPr>
          <a:xfrm>
            <a:off x="1031877" y="4451182"/>
            <a:ext cx="10801350" cy="691630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BB7A709F-8245-2947-AEEC-1319ACCC5F13}"/>
              </a:ext>
            </a:extLst>
          </p:cNvPr>
          <p:cNvSpPr>
            <a:spLocks noGrp="1"/>
          </p:cNvSpPr>
          <p:nvPr>
            <p:ph idx="15"/>
          </p:nvPr>
        </p:nvSpPr>
        <p:spPr>
          <a:xfrm>
            <a:off x="12465193" y="4451182"/>
            <a:ext cx="10801350" cy="6916308"/>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1AF1BFA9-307D-F74E-9595-87B571455286}"/>
              </a:ext>
            </a:extLst>
          </p:cNvPr>
          <p:cNvSpPr>
            <a:spLocks noGrp="1"/>
          </p:cNvSpPr>
          <p:nvPr>
            <p:ph idx="16" hasCustomPrompt="1"/>
          </p:nvPr>
        </p:nvSpPr>
        <p:spPr>
          <a:xfrm>
            <a:off x="12465193"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7" name="Text Placeholder 15">
            <a:extLst>
              <a:ext uri="{FF2B5EF4-FFF2-40B4-BE49-F238E27FC236}">
                <a16:creationId xmlns:a16="http://schemas.microsoft.com/office/drawing/2014/main" id="{CF5388DC-2E1E-09B5-4620-3255ABC722D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7F3B647-79B8-8739-1B6E-CEA624574BF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3899ADB7-F3D1-ACF8-B377-C4494A4D4F3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78805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 column texts">
    <p:bg>
      <p:bgPr>
        <a:solidFill>
          <a:schemeClr val="bg1"/>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EED71C92-F9D3-CF47-99A7-567BBF0C35E7}"/>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a:t>
            </a:r>
            <a:endParaRPr lang="en-US"/>
          </a:p>
        </p:txBody>
      </p:sp>
      <p:sp>
        <p:nvSpPr>
          <p:cNvPr id="7" name="Content Placeholder 2">
            <a:extLst>
              <a:ext uri="{FF2B5EF4-FFF2-40B4-BE49-F238E27FC236}">
                <a16:creationId xmlns:a16="http://schemas.microsoft.com/office/drawing/2014/main" id="{2940C95D-2C64-8945-A088-87DF919F38A3}"/>
              </a:ext>
            </a:extLst>
          </p:cNvPr>
          <p:cNvSpPr>
            <a:spLocks noGrp="1"/>
          </p:cNvSpPr>
          <p:nvPr>
            <p:ph idx="13"/>
          </p:nvPr>
        </p:nvSpPr>
        <p:spPr>
          <a:xfrm>
            <a:off x="1031877"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55851BA7-7263-8B46-A7C7-321FC09475A2}"/>
              </a:ext>
            </a:extLst>
          </p:cNvPr>
          <p:cNvSpPr>
            <a:spLocks noGrp="1"/>
          </p:cNvSpPr>
          <p:nvPr>
            <p:ph idx="14"/>
          </p:nvPr>
        </p:nvSpPr>
        <p:spPr>
          <a:xfrm>
            <a:off x="8736013"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D3CE407A-CC0C-B548-A6B7-D2289D4E4204}"/>
              </a:ext>
            </a:extLst>
          </p:cNvPr>
          <p:cNvSpPr>
            <a:spLocks noGrp="1"/>
          </p:cNvSpPr>
          <p:nvPr>
            <p:ph idx="15"/>
          </p:nvPr>
        </p:nvSpPr>
        <p:spPr>
          <a:xfrm>
            <a:off x="16440151"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15">
            <a:extLst>
              <a:ext uri="{FF2B5EF4-FFF2-40B4-BE49-F238E27FC236}">
                <a16:creationId xmlns:a16="http://schemas.microsoft.com/office/drawing/2014/main" id="{6C5DECAE-5DAD-7C0A-F460-8442931E814C}"/>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2D16BA21-39B6-5702-D212-E9E8A333EFDE}"/>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BC06BD55-FD88-D3FA-B716-8D7DF2FD214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86907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 column texts with bullets">
    <p:bg>
      <p:bgPr>
        <a:solidFill>
          <a:schemeClr val="bg1"/>
        </a:solidFill>
        <a:effectLst/>
      </p:bgPr>
    </p:bg>
    <p:spTree>
      <p:nvGrpSpPr>
        <p:cNvPr id="1" name=""/>
        <p:cNvGrpSpPr/>
        <p:nvPr/>
      </p:nvGrpSpPr>
      <p:grpSpPr>
        <a:xfrm>
          <a:off x="0" y="0"/>
          <a:ext cx="0" cy="0"/>
          <a:chOff x="0" y="0"/>
          <a:chExt cx="0" cy="0"/>
        </a:xfrm>
      </p:grpSpPr>
      <p:sp>
        <p:nvSpPr>
          <p:cNvPr id="14" name="Title Placeholder 14">
            <a:extLst>
              <a:ext uri="{FF2B5EF4-FFF2-40B4-BE49-F238E27FC236}">
                <a16:creationId xmlns:a16="http://schemas.microsoft.com/office/drawing/2014/main" id="{1E925AD7-F395-9E4E-874C-2FC49B110BB1}"/>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bullets.</a:t>
            </a:r>
            <a:endParaRPr lang="en-US"/>
          </a:p>
        </p:txBody>
      </p:sp>
      <p:sp>
        <p:nvSpPr>
          <p:cNvPr id="12" name="Content Placeholder 2">
            <a:extLst>
              <a:ext uri="{FF2B5EF4-FFF2-40B4-BE49-F238E27FC236}">
                <a16:creationId xmlns:a16="http://schemas.microsoft.com/office/drawing/2014/main" id="{6EF86192-20BC-E247-86AF-D909764212D1}"/>
              </a:ext>
            </a:extLst>
          </p:cNvPr>
          <p:cNvSpPr>
            <a:spLocks noGrp="1"/>
          </p:cNvSpPr>
          <p:nvPr>
            <p:ph idx="13"/>
          </p:nvPr>
        </p:nvSpPr>
        <p:spPr>
          <a:xfrm>
            <a:off x="1031877"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93DC47E2-A169-1E48-A34D-BE05064B6264}"/>
              </a:ext>
            </a:extLst>
          </p:cNvPr>
          <p:cNvSpPr>
            <a:spLocks noGrp="1"/>
          </p:cNvSpPr>
          <p:nvPr>
            <p:ph idx="14"/>
          </p:nvPr>
        </p:nvSpPr>
        <p:spPr>
          <a:xfrm>
            <a:off x="8736013"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FC5245F9-7775-8244-9695-C66D6B231488}"/>
              </a:ext>
            </a:extLst>
          </p:cNvPr>
          <p:cNvSpPr>
            <a:spLocks noGrp="1"/>
          </p:cNvSpPr>
          <p:nvPr>
            <p:ph idx="15"/>
          </p:nvPr>
        </p:nvSpPr>
        <p:spPr>
          <a:xfrm>
            <a:off x="16440151"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5">
            <a:extLst>
              <a:ext uri="{FF2B5EF4-FFF2-40B4-BE49-F238E27FC236}">
                <a16:creationId xmlns:a16="http://schemas.microsoft.com/office/drawing/2014/main" id="{EFC99F1B-2320-7CD3-A389-A3B061AFF3F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3EA9644A-0174-1474-9565-5ECFDD47B6C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3572773A-64C6-3801-21EF-7FC14F81A0BE}"/>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91984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 column texts with header">
    <p:bg>
      <p:bgPr>
        <a:solidFill>
          <a:schemeClr val="bg1"/>
        </a:solidFill>
        <a:effectLst/>
      </p:bgPr>
    </p:bg>
    <p:spTree>
      <p:nvGrpSpPr>
        <p:cNvPr id="1" name=""/>
        <p:cNvGrpSpPr/>
        <p:nvPr/>
      </p:nvGrpSpPr>
      <p:grpSpPr>
        <a:xfrm>
          <a:off x="0" y="0"/>
          <a:ext cx="0" cy="0"/>
          <a:chOff x="0" y="0"/>
          <a:chExt cx="0" cy="0"/>
        </a:xfrm>
      </p:grpSpPr>
      <p:sp>
        <p:nvSpPr>
          <p:cNvPr id="16" name="Title Placeholder 14">
            <a:extLst>
              <a:ext uri="{FF2B5EF4-FFF2-40B4-BE49-F238E27FC236}">
                <a16:creationId xmlns:a16="http://schemas.microsoft.com/office/drawing/2014/main" id="{FDC73393-D007-D042-8866-D55A74EEC09F}"/>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header.</a:t>
            </a:r>
            <a:endParaRPr lang="en-US"/>
          </a:p>
        </p:txBody>
      </p:sp>
      <p:sp>
        <p:nvSpPr>
          <p:cNvPr id="7" name="Content Placeholder 2">
            <a:extLst>
              <a:ext uri="{FF2B5EF4-FFF2-40B4-BE49-F238E27FC236}">
                <a16:creationId xmlns:a16="http://schemas.microsoft.com/office/drawing/2014/main" id="{032F105F-D946-3641-8009-86394F1FAAF0}"/>
              </a:ext>
            </a:extLst>
          </p:cNvPr>
          <p:cNvSpPr>
            <a:spLocks noGrp="1"/>
          </p:cNvSpPr>
          <p:nvPr>
            <p:ph idx="1" hasCustomPrompt="1"/>
          </p:nvPr>
        </p:nvSpPr>
        <p:spPr>
          <a:xfrm>
            <a:off x="1031877"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8" name="Content Placeholder 2">
            <a:extLst>
              <a:ext uri="{FF2B5EF4-FFF2-40B4-BE49-F238E27FC236}">
                <a16:creationId xmlns:a16="http://schemas.microsoft.com/office/drawing/2014/main" id="{68EFD0E9-FD87-3E46-BF19-0A0A00D3C898}"/>
              </a:ext>
            </a:extLst>
          </p:cNvPr>
          <p:cNvSpPr>
            <a:spLocks noGrp="1"/>
          </p:cNvSpPr>
          <p:nvPr>
            <p:ph idx="13"/>
          </p:nvPr>
        </p:nvSpPr>
        <p:spPr>
          <a:xfrm>
            <a:off x="1031877"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693C006A-551D-344A-B5ED-6A1DE6E2767E}"/>
              </a:ext>
            </a:extLst>
          </p:cNvPr>
          <p:cNvSpPr>
            <a:spLocks noGrp="1"/>
          </p:cNvSpPr>
          <p:nvPr>
            <p:ph idx="16"/>
          </p:nvPr>
        </p:nvSpPr>
        <p:spPr>
          <a:xfrm>
            <a:off x="8736013"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96621421-5A5F-2F44-ABCA-07647B530863}"/>
              </a:ext>
            </a:extLst>
          </p:cNvPr>
          <p:cNvSpPr>
            <a:spLocks noGrp="1"/>
          </p:cNvSpPr>
          <p:nvPr>
            <p:ph idx="17"/>
          </p:nvPr>
        </p:nvSpPr>
        <p:spPr>
          <a:xfrm>
            <a:off x="16440151"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48BE940D-B9AE-AB44-B57A-F3D8E2ACE0FD}"/>
              </a:ext>
            </a:extLst>
          </p:cNvPr>
          <p:cNvSpPr>
            <a:spLocks noGrp="1"/>
          </p:cNvSpPr>
          <p:nvPr>
            <p:ph idx="18" hasCustomPrompt="1"/>
          </p:nvPr>
        </p:nvSpPr>
        <p:spPr>
          <a:xfrm>
            <a:off x="8736013"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22" name="Content Placeholder 2">
            <a:extLst>
              <a:ext uri="{FF2B5EF4-FFF2-40B4-BE49-F238E27FC236}">
                <a16:creationId xmlns:a16="http://schemas.microsoft.com/office/drawing/2014/main" id="{76740FB1-5009-E542-83A3-0352DADDEAE4}"/>
              </a:ext>
            </a:extLst>
          </p:cNvPr>
          <p:cNvSpPr>
            <a:spLocks noGrp="1"/>
          </p:cNvSpPr>
          <p:nvPr>
            <p:ph idx="19" hasCustomPrompt="1"/>
          </p:nvPr>
        </p:nvSpPr>
        <p:spPr>
          <a:xfrm>
            <a:off x="16440149"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5" name="Text Placeholder 15">
            <a:extLst>
              <a:ext uri="{FF2B5EF4-FFF2-40B4-BE49-F238E27FC236}">
                <a16:creationId xmlns:a16="http://schemas.microsoft.com/office/drawing/2014/main" id="{8D3FADDC-0186-6EA4-6774-0B26B440D45C}"/>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29301A17-C001-2F1F-99C4-1312F761459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EED28AB8-2A15-420A-39C0-0E69ACFA35C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67422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 column texts with bullets and header">
    <p:bg>
      <p:bgPr>
        <a:solidFill>
          <a:schemeClr val="bg1"/>
        </a:solidFill>
        <a:effectLst/>
      </p:bgPr>
    </p:bg>
    <p:spTree>
      <p:nvGrpSpPr>
        <p:cNvPr id="1" name=""/>
        <p:cNvGrpSpPr/>
        <p:nvPr/>
      </p:nvGrpSpPr>
      <p:grpSpPr>
        <a:xfrm>
          <a:off x="0" y="0"/>
          <a:ext cx="0" cy="0"/>
          <a:chOff x="0" y="0"/>
          <a:chExt cx="0" cy="0"/>
        </a:xfrm>
      </p:grpSpPr>
      <p:sp>
        <p:nvSpPr>
          <p:cNvPr id="20" name="Title Placeholder 14">
            <a:extLst>
              <a:ext uri="{FF2B5EF4-FFF2-40B4-BE49-F238E27FC236}">
                <a16:creationId xmlns:a16="http://schemas.microsoft.com/office/drawing/2014/main" id="{C91A3E3F-8EFE-154B-8EA2-6F22BA39745E}"/>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bullets and header.</a:t>
            </a:r>
            <a:endParaRPr lang="en-US"/>
          </a:p>
        </p:txBody>
      </p:sp>
      <p:sp>
        <p:nvSpPr>
          <p:cNvPr id="9" name="Content Placeholder 2">
            <a:extLst>
              <a:ext uri="{FF2B5EF4-FFF2-40B4-BE49-F238E27FC236}">
                <a16:creationId xmlns:a16="http://schemas.microsoft.com/office/drawing/2014/main" id="{795BFD6B-E094-8E45-B814-0016BA8A589D}"/>
              </a:ext>
            </a:extLst>
          </p:cNvPr>
          <p:cNvSpPr>
            <a:spLocks noGrp="1"/>
          </p:cNvSpPr>
          <p:nvPr>
            <p:ph idx="1" hasCustomPrompt="1"/>
          </p:nvPr>
        </p:nvSpPr>
        <p:spPr>
          <a:xfrm>
            <a:off x="10318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3" name="Content Placeholder 2">
            <a:extLst>
              <a:ext uri="{FF2B5EF4-FFF2-40B4-BE49-F238E27FC236}">
                <a16:creationId xmlns:a16="http://schemas.microsoft.com/office/drawing/2014/main" id="{25732ACC-F49E-5D41-ABC3-4BE039AF8CD9}"/>
              </a:ext>
            </a:extLst>
          </p:cNvPr>
          <p:cNvSpPr>
            <a:spLocks noGrp="1"/>
          </p:cNvSpPr>
          <p:nvPr>
            <p:ph idx="13"/>
          </p:nvPr>
        </p:nvSpPr>
        <p:spPr>
          <a:xfrm>
            <a:off x="1031877"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5BF491ED-3380-3F4D-97E6-339E66293DF2}"/>
              </a:ext>
            </a:extLst>
          </p:cNvPr>
          <p:cNvSpPr>
            <a:spLocks noGrp="1"/>
          </p:cNvSpPr>
          <p:nvPr>
            <p:ph idx="16"/>
          </p:nvPr>
        </p:nvSpPr>
        <p:spPr>
          <a:xfrm>
            <a:off x="8736013"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43D529AD-0107-BF4C-955D-DA44F8671E97}"/>
              </a:ext>
            </a:extLst>
          </p:cNvPr>
          <p:cNvSpPr>
            <a:spLocks noGrp="1"/>
          </p:cNvSpPr>
          <p:nvPr>
            <p:ph idx="17"/>
          </p:nvPr>
        </p:nvSpPr>
        <p:spPr>
          <a:xfrm>
            <a:off x="16440151"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DC58F648-7ED3-A140-B565-8C90F4B1314A}"/>
              </a:ext>
            </a:extLst>
          </p:cNvPr>
          <p:cNvSpPr>
            <a:spLocks noGrp="1"/>
          </p:cNvSpPr>
          <p:nvPr>
            <p:ph idx="18" hasCustomPrompt="1"/>
          </p:nvPr>
        </p:nvSpPr>
        <p:spPr>
          <a:xfrm>
            <a:off x="8736013"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a:t>
            </a:r>
            <a:r>
              <a:rPr lang="en-GB"/>
              <a:t> Arial </a:t>
            </a:r>
            <a:r>
              <a:rPr lang="en-US"/>
              <a:t>Bold 20pt</a:t>
            </a:r>
          </a:p>
        </p:txBody>
      </p:sp>
      <p:sp>
        <p:nvSpPr>
          <p:cNvPr id="17" name="Content Placeholder 2">
            <a:extLst>
              <a:ext uri="{FF2B5EF4-FFF2-40B4-BE49-F238E27FC236}">
                <a16:creationId xmlns:a16="http://schemas.microsoft.com/office/drawing/2014/main" id="{B6599D19-DC63-FA40-9F22-F4932EA6FADB}"/>
              </a:ext>
            </a:extLst>
          </p:cNvPr>
          <p:cNvSpPr>
            <a:spLocks noGrp="1"/>
          </p:cNvSpPr>
          <p:nvPr>
            <p:ph idx="19" hasCustomPrompt="1"/>
          </p:nvPr>
        </p:nvSpPr>
        <p:spPr>
          <a:xfrm>
            <a:off x="16440149"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22" name="Text Placeholder 15">
            <a:extLst>
              <a:ext uri="{FF2B5EF4-FFF2-40B4-BE49-F238E27FC236}">
                <a16:creationId xmlns:a16="http://schemas.microsoft.com/office/drawing/2014/main" id="{700DF7B7-740D-3490-9393-02393AB0DCFB}"/>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44224F02-06BD-A65E-9C6B-94C2B749DCA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DA9A8E64-2FDE-9AFD-4840-418A9AD1F4F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6680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and image 50/50">
    <p:bg>
      <p:bgPr>
        <a:solidFill>
          <a:schemeClr val="bg1"/>
        </a:solidFill>
        <a:effectLst/>
      </p:bgPr>
    </p:bg>
    <p:spTree>
      <p:nvGrpSpPr>
        <p:cNvPr id="1" name=""/>
        <p:cNvGrpSpPr/>
        <p:nvPr/>
      </p:nvGrpSpPr>
      <p:grpSpPr>
        <a:xfrm>
          <a:off x="0" y="0"/>
          <a:ext cx="0" cy="0"/>
          <a:chOff x="0" y="0"/>
          <a:chExt cx="0" cy="0"/>
        </a:xfrm>
      </p:grpSpPr>
      <p:sp>
        <p:nvSpPr>
          <p:cNvPr id="14" name="Title Placeholder 14">
            <a:extLst>
              <a:ext uri="{FF2B5EF4-FFF2-40B4-BE49-F238E27FC236}">
                <a16:creationId xmlns:a16="http://schemas.microsoft.com/office/drawing/2014/main" id="{42C6EC04-EE5E-214C-AFCB-710D19605866}"/>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Text and image 50/50 split.</a:t>
            </a:r>
            <a:endParaRPr lang="en-US"/>
          </a:p>
        </p:txBody>
      </p:sp>
      <p:sp>
        <p:nvSpPr>
          <p:cNvPr id="10" name="Content Placeholder 2">
            <a:extLst>
              <a:ext uri="{FF2B5EF4-FFF2-40B4-BE49-F238E27FC236}">
                <a16:creationId xmlns:a16="http://schemas.microsoft.com/office/drawing/2014/main" id="{26E3E8D7-EC32-A741-BBFD-0FC9E2C7D58E}"/>
              </a:ext>
            </a:extLst>
          </p:cNvPr>
          <p:cNvSpPr>
            <a:spLocks noGrp="1"/>
          </p:cNvSpPr>
          <p:nvPr>
            <p:ph idx="14"/>
          </p:nvPr>
        </p:nvSpPr>
        <p:spPr>
          <a:xfrm>
            <a:off x="1031877"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F581E104-9467-8342-9AA2-F6E65EDB38CF}"/>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7" name="Picture Placeholder 2">
            <a:extLst>
              <a:ext uri="{FF2B5EF4-FFF2-40B4-BE49-F238E27FC236}">
                <a16:creationId xmlns:a16="http://schemas.microsoft.com/office/drawing/2014/main" id="{B1FE77DE-C3FA-5148-B293-49703D9F6CC2}"/>
              </a:ext>
            </a:extLst>
          </p:cNvPr>
          <p:cNvSpPr>
            <a:spLocks noGrp="1"/>
          </p:cNvSpPr>
          <p:nvPr>
            <p:ph type="pic" sz="quarter" idx="16" hasCustomPrompt="1"/>
          </p:nvPr>
        </p:nvSpPr>
        <p:spPr>
          <a:xfrm>
            <a:off x="12481600" y="3657602"/>
            <a:ext cx="10800000" cy="7709888"/>
          </a:xfrm>
          <a:solidFill>
            <a:schemeClr val="tx2">
              <a:lumMod val="20000"/>
              <a:lumOff val="80000"/>
            </a:schemeClr>
          </a:solidFill>
        </p:spPr>
        <p:txBody>
          <a:bodyPr anchor="ctr" anchorCtr="0"/>
          <a:lstStyle>
            <a:lvl1pPr marL="0" indent="0" algn="ctr">
              <a:buNone/>
              <a:defRPr/>
            </a:lvl1pPr>
          </a:lstStyle>
          <a:p>
            <a:r>
              <a:rPr lang="en-US"/>
              <a:t>Insert image here</a:t>
            </a:r>
          </a:p>
        </p:txBody>
      </p:sp>
      <p:sp>
        <p:nvSpPr>
          <p:cNvPr id="16" name="Text Placeholder 15">
            <a:extLst>
              <a:ext uri="{FF2B5EF4-FFF2-40B4-BE49-F238E27FC236}">
                <a16:creationId xmlns:a16="http://schemas.microsoft.com/office/drawing/2014/main" id="{B40C81FD-EB65-9668-F637-FCA463EBF8A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BD3926A6-14F9-3872-7C76-FE6BBDA58D33}"/>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323363B9-22AB-6146-E752-1FD8792045BB}"/>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08181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12192000" cy="13716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1" y="2379798"/>
            <a:ext cx="10163782" cy="8702676"/>
          </a:xfrm>
          <a:ln>
            <a:noFill/>
          </a:ln>
        </p:spPr>
        <p:txBody>
          <a:bodyPr anchor="ctr">
            <a:normAutofit/>
          </a:bodyPr>
          <a:lstStyle>
            <a:lvl1pPr algn="l">
              <a:lnSpc>
                <a:spcPct val="80000"/>
              </a:lnSpc>
              <a:defRPr sz="6400" b="1" i="0">
                <a:ln>
                  <a:noFill/>
                </a:ln>
                <a:solidFill>
                  <a:schemeClr val="bg1"/>
                </a:solidFill>
                <a:latin typeface="+mj-lt"/>
                <a:cs typeface="Trebuchet MS" panose="020B0703020202090204" pitchFamily="34" charset="0"/>
              </a:defRPr>
            </a:lvl1pPr>
          </a:lstStyle>
          <a:p>
            <a:pPr lvl="0"/>
            <a:r>
              <a:rPr lang="en-US"/>
              <a:t>Edit master text styles</a:t>
            </a: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2" name="Content Placeholder 2">
            <a:extLst>
              <a:ext uri="{FF2B5EF4-FFF2-40B4-BE49-F238E27FC236}">
                <a16:creationId xmlns:a16="http://schemas.microsoft.com/office/drawing/2014/main" id="{7B6A4804-8EDB-6D4D-B64B-E9206508601A}"/>
              </a:ext>
            </a:extLst>
          </p:cNvPr>
          <p:cNvSpPr>
            <a:spLocks noGrp="1"/>
          </p:cNvSpPr>
          <p:nvPr>
            <p:ph sz="half" idx="10" hasCustomPrompt="1"/>
          </p:nvPr>
        </p:nvSpPr>
        <p:spPr>
          <a:xfrm>
            <a:off x="13229618" y="2379798"/>
            <a:ext cx="10301684" cy="8702676"/>
          </a:xfrm>
        </p:spPr>
        <p:txBody>
          <a:bodyPr anchor="ctr">
            <a:normAutofit/>
          </a:bodyPr>
          <a:lstStyle>
            <a:lvl1pPr algn="l">
              <a:lnSpc>
                <a:spcPct val="100000"/>
              </a:lnSpc>
              <a:defRPr sz="6400" b="0" i="0" spc="0">
                <a:solidFill>
                  <a:schemeClr val="tx1"/>
                </a:solidFill>
                <a:latin typeface="+mn-lt"/>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20582914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and image 1/3 split">
    <p:bg>
      <p:bgPr>
        <a:solidFill>
          <a:schemeClr val="bg1"/>
        </a:solidFill>
        <a:effectLst/>
      </p:bgPr>
    </p:bg>
    <p:spTree>
      <p:nvGrpSpPr>
        <p:cNvPr id="1" name=""/>
        <p:cNvGrpSpPr/>
        <p:nvPr/>
      </p:nvGrpSpPr>
      <p:grpSpPr>
        <a:xfrm>
          <a:off x="0" y="0"/>
          <a:ext cx="0" cy="0"/>
          <a:chOff x="0" y="0"/>
          <a:chExt cx="0" cy="0"/>
        </a:xfrm>
      </p:grpSpPr>
      <p:sp>
        <p:nvSpPr>
          <p:cNvPr id="18" name="Title Placeholder 14">
            <a:extLst>
              <a:ext uri="{FF2B5EF4-FFF2-40B4-BE49-F238E27FC236}">
                <a16:creationId xmlns:a16="http://schemas.microsoft.com/office/drawing/2014/main" id="{2F12D331-DE3F-DF4E-9CD9-9DF1569A51F2}"/>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Text and image 1/3 split.</a:t>
            </a:r>
            <a:endParaRPr lang="en-US"/>
          </a:p>
        </p:txBody>
      </p:sp>
      <p:sp>
        <p:nvSpPr>
          <p:cNvPr id="10" name="Content Placeholder 2">
            <a:extLst>
              <a:ext uri="{FF2B5EF4-FFF2-40B4-BE49-F238E27FC236}">
                <a16:creationId xmlns:a16="http://schemas.microsoft.com/office/drawing/2014/main" id="{919E8288-7645-3D42-A346-FAAA2E143F56}"/>
              </a:ext>
            </a:extLst>
          </p:cNvPr>
          <p:cNvSpPr>
            <a:spLocks noGrp="1"/>
          </p:cNvSpPr>
          <p:nvPr>
            <p:ph idx="1" hasCustomPrompt="1"/>
          </p:nvPr>
        </p:nvSpPr>
        <p:spPr>
          <a:xfrm>
            <a:off x="10318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3" name="Content Placeholder 2">
            <a:extLst>
              <a:ext uri="{FF2B5EF4-FFF2-40B4-BE49-F238E27FC236}">
                <a16:creationId xmlns:a16="http://schemas.microsoft.com/office/drawing/2014/main" id="{8E246E3B-32B5-FF43-B335-68E5233F2C1B}"/>
              </a:ext>
            </a:extLst>
          </p:cNvPr>
          <p:cNvSpPr>
            <a:spLocks noGrp="1"/>
          </p:cNvSpPr>
          <p:nvPr>
            <p:ph idx="13"/>
          </p:nvPr>
        </p:nvSpPr>
        <p:spPr>
          <a:xfrm>
            <a:off x="1031877"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E2E7A717-DD7E-6A4E-B090-5103ABDBFB9B}"/>
              </a:ext>
            </a:extLst>
          </p:cNvPr>
          <p:cNvSpPr>
            <a:spLocks noGrp="1"/>
          </p:cNvSpPr>
          <p:nvPr>
            <p:ph idx="16"/>
          </p:nvPr>
        </p:nvSpPr>
        <p:spPr>
          <a:xfrm>
            <a:off x="8737077" y="4451180"/>
            <a:ext cx="6842126" cy="691630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AFED8950-9B06-E141-989F-A885A09EAC83}"/>
              </a:ext>
            </a:extLst>
          </p:cNvPr>
          <p:cNvSpPr>
            <a:spLocks noGrp="1"/>
          </p:cNvSpPr>
          <p:nvPr>
            <p:ph idx="18" hasCustomPrompt="1"/>
          </p:nvPr>
        </p:nvSpPr>
        <p:spPr>
          <a:xfrm>
            <a:off x="87370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6" name="Picture Placeholder 2">
            <a:extLst>
              <a:ext uri="{FF2B5EF4-FFF2-40B4-BE49-F238E27FC236}">
                <a16:creationId xmlns:a16="http://schemas.microsoft.com/office/drawing/2014/main" id="{1D5E653D-2D84-434B-A634-CA4E2F219183}"/>
              </a:ext>
            </a:extLst>
          </p:cNvPr>
          <p:cNvSpPr>
            <a:spLocks noGrp="1"/>
          </p:cNvSpPr>
          <p:nvPr>
            <p:ph type="pic" sz="quarter" idx="19" hasCustomPrompt="1"/>
          </p:nvPr>
        </p:nvSpPr>
        <p:spPr>
          <a:xfrm>
            <a:off x="16442276" y="3657599"/>
            <a:ext cx="6840000" cy="7709890"/>
          </a:xfrm>
          <a:solidFill>
            <a:schemeClr val="tx2">
              <a:lumMod val="20000"/>
              <a:lumOff val="80000"/>
            </a:schemeClr>
          </a:solidFill>
        </p:spPr>
        <p:txBody>
          <a:bodyPr anchor="ctr" anchorCtr="0"/>
          <a:lstStyle>
            <a:lvl1pPr marL="0" indent="0" algn="ctr">
              <a:buNone/>
              <a:defRPr/>
            </a:lvl1pPr>
          </a:lstStyle>
          <a:p>
            <a:r>
              <a:rPr lang="en-US"/>
              <a:t>Insert image here</a:t>
            </a:r>
          </a:p>
        </p:txBody>
      </p:sp>
      <p:sp>
        <p:nvSpPr>
          <p:cNvPr id="20" name="Text Placeholder 15">
            <a:extLst>
              <a:ext uri="{FF2B5EF4-FFF2-40B4-BE49-F238E27FC236}">
                <a16:creationId xmlns:a16="http://schemas.microsoft.com/office/drawing/2014/main" id="{BE580073-DE18-E1D0-4DFB-4DAB4CA5BE1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58874222-FD7E-1F09-8A7D-FEE2DC7D0CB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A1CAEF7A-67E0-7C19-EB3C-36E5AA30D82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76234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0/50 splits with Blu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3CCA2-4BD4-0BC7-81C3-4995A0823AEB}"/>
              </a:ext>
            </a:extLst>
          </p:cNvPr>
          <p:cNvSpPr/>
          <p:nvPr userDrawn="1"/>
        </p:nvSpPr>
        <p:spPr>
          <a:xfrm>
            <a:off x="12192000" y="0"/>
            <a:ext cx="12192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a:extLst>
              <a:ext uri="{FF2B5EF4-FFF2-40B4-BE49-F238E27FC236}">
                <a16:creationId xmlns:a16="http://schemas.microsoft.com/office/drawing/2014/main" id="{E0A1EB7D-3DBC-E7FC-96BD-503F3BC098E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12192000" cy="13716000"/>
          </a:xfrm>
          <a:prstGeom prst="rect">
            <a:avLst/>
          </a:prstGeom>
        </p:spPr>
      </p:pic>
      <p:sp>
        <p:nvSpPr>
          <p:cNvPr id="5" name="Title Placeholder 14">
            <a:extLst>
              <a:ext uri="{FF2B5EF4-FFF2-40B4-BE49-F238E27FC236}">
                <a16:creationId xmlns:a16="http://schemas.microsoft.com/office/drawing/2014/main" id="{CB3C3FE2-4C6D-4A4A-8958-6AB56E621B34}"/>
              </a:ext>
            </a:extLst>
          </p:cNvPr>
          <p:cNvSpPr>
            <a:spLocks noGrp="1"/>
          </p:cNvSpPr>
          <p:nvPr userDrawn="1">
            <p:ph type="title" hasCustomPrompt="1"/>
          </p:nvPr>
        </p:nvSpPr>
        <p:spPr>
          <a:xfrm>
            <a:off x="1031876" y="975729"/>
            <a:ext cx="10574908" cy="3102388"/>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Preferably a maximum of two lines. </a:t>
            </a:r>
            <a:endParaRPr lang="en-US"/>
          </a:p>
        </p:txBody>
      </p:sp>
      <p:sp>
        <p:nvSpPr>
          <p:cNvPr id="12" name="Content Placeholder 2">
            <a:extLst>
              <a:ext uri="{FF2B5EF4-FFF2-40B4-BE49-F238E27FC236}">
                <a16:creationId xmlns:a16="http://schemas.microsoft.com/office/drawing/2014/main" id="{61F197A4-B5CE-9F43-A1A7-8CA940357E41}"/>
              </a:ext>
            </a:extLst>
          </p:cNvPr>
          <p:cNvSpPr>
            <a:spLocks noGrp="1"/>
          </p:cNvSpPr>
          <p:nvPr userDrawn="1">
            <p:ph idx="13"/>
          </p:nvPr>
        </p:nvSpPr>
        <p:spPr>
          <a:xfrm>
            <a:off x="1031878" y="3657599"/>
            <a:ext cx="10574908" cy="7709890"/>
          </a:xfrm>
        </p:spPr>
        <p:txBody>
          <a:bodyPr rIns="0">
            <a:noAutofit/>
          </a:bodyPr>
          <a:lstStyle>
            <a:lvl1pPr marL="0" indent="0">
              <a:lnSpc>
                <a:spcPct val="100000"/>
              </a:lnSpc>
              <a:buFont typeface="Arial" panose="020B0604020202020204" pitchFamily="34" charset="0"/>
              <a:buNone/>
              <a:defRPr sz="3200">
                <a:solidFill>
                  <a:schemeClr val="bg1"/>
                </a:solidFill>
              </a:defRPr>
            </a:lvl1pPr>
            <a:lvl2pPr marL="914400" indent="0">
              <a:lnSpc>
                <a:spcPct val="100000"/>
              </a:lnSpc>
              <a:buFont typeface="Arial" panose="020B0604020202020204" pitchFamily="34" charset="0"/>
              <a:buNone/>
              <a:defRPr sz="2200">
                <a:solidFill>
                  <a:schemeClr val="bg1"/>
                </a:solidFill>
              </a:defRPr>
            </a:lvl2pPr>
            <a:lvl3pPr marL="1828800" indent="0">
              <a:lnSpc>
                <a:spcPct val="100000"/>
              </a:lnSpc>
              <a:buFont typeface="Arial" panose="020B0604020202020204" pitchFamily="34" charset="0"/>
              <a:buNone/>
              <a:defRPr sz="2100">
                <a:solidFill>
                  <a:schemeClr val="bg1"/>
                </a:solidFill>
              </a:defRPr>
            </a:lvl3pPr>
            <a:lvl4pPr marL="2743200" indent="0">
              <a:lnSpc>
                <a:spcPct val="100000"/>
              </a:lnSpc>
              <a:buFont typeface="Arial" panose="020B0604020202020204" pitchFamily="34" charset="0"/>
              <a:buNone/>
              <a:defRPr sz="2000">
                <a:solidFill>
                  <a:schemeClr val="bg1"/>
                </a:solidFill>
              </a:defRPr>
            </a:lvl4pPr>
            <a:lvl5pPr marL="3657600" indent="0">
              <a:lnSpc>
                <a:spcPct val="100000"/>
              </a:lnSpc>
              <a:buFont typeface="Arial" panose="020B0604020202020204" pitchFamily="34" charset="0"/>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4085D186-16F3-3A49-BD8D-D7EEF3E0E11F}"/>
              </a:ext>
            </a:extLst>
          </p:cNvPr>
          <p:cNvSpPr>
            <a:spLocks noGrp="1"/>
          </p:cNvSpPr>
          <p:nvPr userDrawn="1">
            <p:ph idx="14"/>
          </p:nvPr>
        </p:nvSpPr>
        <p:spPr>
          <a:xfrm>
            <a:off x="12711288" y="369576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1DC0F93B-D5E6-1F58-1D6C-B0E3E5C61E7A}"/>
              </a:ext>
            </a:extLst>
          </p:cNvPr>
          <p:cNvSpPr>
            <a:spLocks noGrp="1"/>
          </p:cNvSpPr>
          <p:nvPr>
            <p:ph type="body" sz="quarter" idx="12" hasCustomPrompt="1"/>
          </p:nvPr>
        </p:nvSpPr>
        <p:spPr>
          <a:xfrm>
            <a:off x="1928195" y="12458905"/>
            <a:ext cx="9678590"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19" name="Text Placeholder 15">
            <a:extLst>
              <a:ext uri="{FF2B5EF4-FFF2-40B4-BE49-F238E27FC236}">
                <a16:creationId xmlns:a16="http://schemas.microsoft.com/office/drawing/2014/main" id="{DAD370D3-F0EA-2A6B-E8F2-5AC28036F5EF}"/>
              </a:ext>
            </a:extLst>
          </p:cNvPr>
          <p:cNvSpPr>
            <a:spLocks noGrp="1"/>
          </p:cNvSpPr>
          <p:nvPr>
            <p:ph type="body" sz="quarter" idx="15" hasCustomPrompt="1"/>
          </p:nvPr>
        </p:nvSpPr>
        <p:spPr>
          <a:xfrm>
            <a:off x="12711289" y="12458905"/>
            <a:ext cx="998968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0346270E-5406-C6FB-B4B6-E8E97D6E83B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B2ACABD4-A263-77DF-7950-90577E47258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8275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50 splits with Grey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B0069-3B5A-834B-8646-BF4B31125F80}"/>
              </a:ext>
            </a:extLst>
          </p:cNvPr>
          <p:cNvSpPr/>
          <p:nvPr userDrawn="1"/>
        </p:nvSpPr>
        <p:spPr>
          <a:xfrm>
            <a:off x="12192000" y="0"/>
            <a:ext cx="12192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0574908" cy="3102388"/>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Preferably a maximum of two lines. </a:t>
            </a:r>
            <a:endParaRPr lang="en-US"/>
          </a:p>
        </p:txBody>
      </p:sp>
      <p:sp>
        <p:nvSpPr>
          <p:cNvPr id="12" name="Content Placeholder 2">
            <a:extLst>
              <a:ext uri="{FF2B5EF4-FFF2-40B4-BE49-F238E27FC236}">
                <a16:creationId xmlns:a16="http://schemas.microsoft.com/office/drawing/2014/main" id="{61F197A4-B5CE-9F43-A1A7-8CA940357E41}"/>
              </a:ext>
            </a:extLst>
          </p:cNvPr>
          <p:cNvSpPr>
            <a:spLocks noGrp="1"/>
          </p:cNvSpPr>
          <p:nvPr>
            <p:ph idx="13"/>
          </p:nvPr>
        </p:nvSpPr>
        <p:spPr>
          <a:xfrm>
            <a:off x="1031878" y="365759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74232F2D-12B0-3340-95C4-A3CFA2B46F57}"/>
              </a:ext>
            </a:extLst>
          </p:cNvPr>
          <p:cNvSpPr>
            <a:spLocks noGrp="1"/>
          </p:cNvSpPr>
          <p:nvPr>
            <p:ph idx="14"/>
          </p:nvPr>
        </p:nvSpPr>
        <p:spPr>
          <a:xfrm>
            <a:off x="12711288" y="365759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Graphic 10">
            <a:extLst>
              <a:ext uri="{FF2B5EF4-FFF2-40B4-BE49-F238E27FC236}">
                <a16:creationId xmlns:a16="http://schemas.microsoft.com/office/drawing/2014/main" id="{2CE22D7B-3EA1-88A2-91A3-2A302B2C0D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34EA7C69-67D0-21D8-F422-98B49C405B93}"/>
              </a:ext>
            </a:extLst>
          </p:cNvPr>
          <p:cNvSpPr>
            <a:spLocks noGrp="1"/>
          </p:cNvSpPr>
          <p:nvPr>
            <p:ph type="body" sz="quarter" idx="12" hasCustomPrompt="1"/>
          </p:nvPr>
        </p:nvSpPr>
        <p:spPr>
          <a:xfrm>
            <a:off x="1928195" y="12458905"/>
            <a:ext cx="9678590"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15" name="Text Placeholder 15">
            <a:extLst>
              <a:ext uri="{FF2B5EF4-FFF2-40B4-BE49-F238E27FC236}">
                <a16:creationId xmlns:a16="http://schemas.microsoft.com/office/drawing/2014/main" id="{7BBA74C3-99D3-3975-D728-DBEB9606F303}"/>
              </a:ext>
            </a:extLst>
          </p:cNvPr>
          <p:cNvSpPr>
            <a:spLocks noGrp="1"/>
          </p:cNvSpPr>
          <p:nvPr>
            <p:ph type="body" sz="quarter" idx="15" hasCustomPrompt="1"/>
          </p:nvPr>
        </p:nvSpPr>
        <p:spPr>
          <a:xfrm>
            <a:off x="12711289" y="12458905"/>
            <a:ext cx="998968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11EF9E90-1F43-3C9E-1EE7-9DA774CF227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A0315A5D-E32B-0B63-FB76-4F3FA7EF450C}"/>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0836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mall quot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0C59FFC-4D0C-5E74-8F69-C952949883DC}"/>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4" name="Picture Placeholder 13">
            <a:extLst>
              <a:ext uri="{FF2B5EF4-FFF2-40B4-BE49-F238E27FC236}">
                <a16:creationId xmlns:a16="http://schemas.microsoft.com/office/drawing/2014/main" id="{4D808C1C-ED7E-4E47-8068-BAB325D4EE5C}"/>
              </a:ext>
            </a:extLst>
          </p:cNvPr>
          <p:cNvSpPr>
            <a:spLocks noGrp="1"/>
          </p:cNvSpPr>
          <p:nvPr>
            <p:ph type="pic" sz="quarter" idx="10"/>
          </p:nvPr>
        </p:nvSpPr>
        <p:spPr>
          <a:xfrm>
            <a:off x="5509508" y="0"/>
            <a:ext cx="18874492" cy="13716000"/>
          </a:xfrm>
          <a:custGeom>
            <a:avLst/>
            <a:gdLst>
              <a:gd name="connsiteX0" fmla="*/ 0 w 9437246"/>
              <a:gd name="connsiteY0" fmla="*/ 0 h 6833052"/>
              <a:gd name="connsiteX1" fmla="*/ 9437246 w 9437246"/>
              <a:gd name="connsiteY1" fmla="*/ 0 h 6833052"/>
              <a:gd name="connsiteX2" fmla="*/ 9437246 w 9437246"/>
              <a:gd name="connsiteY2" fmla="*/ 6833052 h 6833052"/>
              <a:gd name="connsiteX3" fmla="*/ 9221785 w 9437246"/>
              <a:gd name="connsiteY3" fmla="*/ 6819662 h 6833052"/>
              <a:gd name="connsiteX4" fmla="*/ 78869 w 9437246"/>
              <a:gd name="connsiteY4" fmla="*/ 252510 h 683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246" h="6833052">
                <a:moveTo>
                  <a:pt x="0" y="0"/>
                </a:moveTo>
                <a:lnTo>
                  <a:pt x="9437246" y="0"/>
                </a:lnTo>
                <a:lnTo>
                  <a:pt x="9437246" y="6833052"/>
                </a:lnTo>
                <a:lnTo>
                  <a:pt x="9221785" y="6819662"/>
                </a:lnTo>
                <a:cubicBezTo>
                  <a:pt x="4879604" y="6473211"/>
                  <a:pt x="1296735" y="3813340"/>
                  <a:pt x="78869" y="252510"/>
                </a:cubicBezTo>
                <a:close/>
              </a:path>
            </a:pathLst>
          </a:custGeom>
          <a:solidFill>
            <a:schemeClr val="bg1">
              <a:lumMod val="95000"/>
            </a:schemeClr>
          </a:solidFill>
        </p:spPr>
        <p:txBody>
          <a:bodyPr wrap="square" lIns="2700000" tIns="0" rIns="0" bIns="0" anchor="ctr">
            <a:noAutofit/>
          </a:bodyPr>
          <a:lstStyle>
            <a:lvl1pPr marL="0" indent="0" algn="ctr">
              <a:buNone/>
              <a:defRPr>
                <a:solidFill>
                  <a:schemeClr val="tx1"/>
                </a:solidFill>
              </a:defRPr>
            </a:lvl1pPr>
          </a:lstStyle>
          <a:p>
            <a:r>
              <a:rPr lang="en-GB"/>
              <a:t>Click icon to add picture</a:t>
            </a:r>
            <a:endParaRPr lang="en-BE"/>
          </a:p>
        </p:txBody>
      </p:sp>
      <p:sp>
        <p:nvSpPr>
          <p:cNvPr id="9" name="Title Placeholder 14">
            <a:extLst>
              <a:ext uri="{FF2B5EF4-FFF2-40B4-BE49-F238E27FC236}">
                <a16:creationId xmlns:a16="http://schemas.microsoft.com/office/drawing/2014/main" id="{A6F332F4-DFA2-C64D-B518-0E66332B3E72}"/>
              </a:ext>
            </a:extLst>
          </p:cNvPr>
          <p:cNvSpPr>
            <a:spLocks noGrp="1"/>
          </p:cNvSpPr>
          <p:nvPr>
            <p:ph type="title" hasCustomPrompt="1"/>
          </p:nvPr>
        </p:nvSpPr>
        <p:spPr>
          <a:xfrm>
            <a:off x="1031877" y="6858001"/>
            <a:ext cx="7442422" cy="2326790"/>
          </a:xfrm>
          <a:prstGeom prst="rect">
            <a:avLst/>
          </a:prstGeom>
        </p:spPr>
        <p:txBody>
          <a:bodyPr vert="horz" wrap="square" lIns="0" tIns="0" rIns="0" bIns="0" rtlCol="0" anchor="t">
            <a:spAutoFit/>
          </a:bodyPr>
          <a:lstStyle>
            <a:lvl1pPr>
              <a:defRPr lang="en-US" sz="5600" dirty="0">
                <a:solidFill>
                  <a:schemeClr val="bg1"/>
                </a:solidFill>
              </a:defRPr>
            </a:lvl1pPr>
          </a:lstStyle>
          <a:p>
            <a:pPr lvl="0"/>
            <a:r>
              <a:rPr lang="en-GB"/>
              <a:t>This is a quote slide, use this slide for a short quote</a:t>
            </a:r>
            <a:endParaRPr lang="en-US"/>
          </a:p>
        </p:txBody>
      </p:sp>
      <p:sp>
        <p:nvSpPr>
          <p:cNvPr id="57" name="Freeform 56">
            <a:extLst>
              <a:ext uri="{FF2B5EF4-FFF2-40B4-BE49-F238E27FC236}">
                <a16:creationId xmlns:a16="http://schemas.microsoft.com/office/drawing/2014/main" id="{C135FAF1-C72D-404B-8DF2-2CC08C476531}"/>
              </a:ext>
            </a:extLst>
          </p:cNvPr>
          <p:cNvSpPr/>
          <p:nvPr userDrawn="1"/>
        </p:nvSpPr>
        <p:spPr>
          <a:xfrm flipH="1" flipV="1">
            <a:off x="1031876" y="5215786"/>
            <a:ext cx="1528444" cy="1087324"/>
          </a:xfrm>
          <a:custGeom>
            <a:avLst/>
            <a:gdLst>
              <a:gd name="connsiteX0" fmla="*/ 4169655 w 5486391"/>
              <a:gd name="connsiteY0" fmla="*/ 0 h 3902976"/>
              <a:gd name="connsiteX1" fmla="*/ 5427020 w 5486391"/>
              <a:gd name="connsiteY1" fmla="*/ 924605 h 3902976"/>
              <a:gd name="connsiteX2" fmla="*/ 5486377 w 5486391"/>
              <a:gd name="connsiteY2" fmla="*/ 1316717 h 3902976"/>
              <a:gd name="connsiteX3" fmla="*/ 5486391 w 5486391"/>
              <a:gd name="connsiteY3" fmla="*/ 1316738 h 3902976"/>
              <a:gd name="connsiteX4" fmla="*/ 5484783 w 5486391"/>
              <a:gd name="connsiteY4" fmla="*/ 1383443 h 3902976"/>
              <a:gd name="connsiteX5" fmla="*/ 5486391 w 5486391"/>
              <a:gd name="connsiteY5" fmla="*/ 1470737 h 3902976"/>
              <a:gd name="connsiteX6" fmla="*/ 3243628 w 5486391"/>
              <a:gd name="connsiteY6" fmla="*/ 3902976 h 3902976"/>
              <a:gd name="connsiteX7" fmla="*/ 4083312 w 5486391"/>
              <a:gd name="connsiteY7" fmla="*/ 2630621 h 3902976"/>
              <a:gd name="connsiteX8" fmla="*/ 2852889 w 5486391"/>
              <a:gd name="connsiteY8" fmla="*/ 1316726 h 3902976"/>
              <a:gd name="connsiteX9" fmla="*/ 3454267 w 5486391"/>
              <a:gd name="connsiteY9" fmla="*/ 211217 h 3902976"/>
              <a:gd name="connsiteX10" fmla="*/ 4169655 w 5486391"/>
              <a:gd name="connsiteY10" fmla="*/ 0 h 3902976"/>
              <a:gd name="connsiteX11" fmla="*/ 1316726 w 5486391"/>
              <a:gd name="connsiteY11" fmla="*/ 0 h 3902976"/>
              <a:gd name="connsiteX12" fmla="*/ 2574092 w 5486391"/>
              <a:gd name="connsiteY12" fmla="*/ 924605 h 3902976"/>
              <a:gd name="connsiteX13" fmla="*/ 2633448 w 5486391"/>
              <a:gd name="connsiteY13" fmla="*/ 1316717 h 3902976"/>
              <a:gd name="connsiteX14" fmla="*/ 2633501 w 5486391"/>
              <a:gd name="connsiteY14" fmla="*/ 1316738 h 3902976"/>
              <a:gd name="connsiteX15" fmla="*/ 2631894 w 5486391"/>
              <a:gd name="connsiteY15" fmla="*/ 1383443 h 3902976"/>
              <a:gd name="connsiteX16" fmla="*/ 2633501 w 5486391"/>
              <a:gd name="connsiteY16" fmla="*/ 1470737 h 3902976"/>
              <a:gd name="connsiteX17" fmla="*/ 390641 w 5486391"/>
              <a:gd name="connsiteY17" fmla="*/ 3902976 h 3902976"/>
              <a:gd name="connsiteX18" fmla="*/ 1230325 w 5486391"/>
              <a:gd name="connsiteY18" fmla="*/ 2630621 h 3902976"/>
              <a:gd name="connsiteX19" fmla="*/ 0 w 5486391"/>
              <a:gd name="connsiteY19" fmla="*/ 1316726 h 3902976"/>
              <a:gd name="connsiteX20" fmla="*/ 601339 w 5486391"/>
              <a:gd name="connsiteY20" fmla="*/ 211217 h 3902976"/>
              <a:gd name="connsiteX21" fmla="*/ 1316726 w 5486391"/>
              <a:gd name="connsiteY21" fmla="*/ 0 h 39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6391" h="3902976">
                <a:moveTo>
                  <a:pt x="4169655" y="0"/>
                </a:moveTo>
                <a:cubicBezTo>
                  <a:pt x="4760314" y="0"/>
                  <a:pt x="5260165" y="388937"/>
                  <a:pt x="5427020" y="924605"/>
                </a:cubicBezTo>
                <a:cubicBezTo>
                  <a:pt x="5465596" y="1048480"/>
                  <a:pt x="5486377" y="1180203"/>
                  <a:pt x="5486377" y="1316717"/>
                </a:cubicBezTo>
                <a:lnTo>
                  <a:pt x="5486391" y="1316738"/>
                </a:lnTo>
                <a:cubicBezTo>
                  <a:pt x="5486391" y="1339203"/>
                  <a:pt x="5485855" y="1361476"/>
                  <a:pt x="5484783" y="1383443"/>
                </a:cubicBezTo>
                <a:cubicBezTo>
                  <a:pt x="5485740" y="1412490"/>
                  <a:pt x="5486391" y="1441537"/>
                  <a:pt x="5486391" y="1470737"/>
                </a:cubicBezTo>
                <a:cubicBezTo>
                  <a:pt x="5486391" y="2778558"/>
                  <a:pt x="4491686" y="3845456"/>
                  <a:pt x="3243628" y="3902976"/>
                </a:cubicBezTo>
                <a:cubicBezTo>
                  <a:pt x="3643127" y="3588213"/>
                  <a:pt x="3942517" y="3143972"/>
                  <a:pt x="4083312" y="2630621"/>
                </a:cubicBezTo>
                <a:cubicBezTo>
                  <a:pt x="3396248" y="2586142"/>
                  <a:pt x="2852889" y="2014929"/>
                  <a:pt x="2852889" y="1316726"/>
                </a:cubicBezTo>
                <a:cubicBezTo>
                  <a:pt x="2852889" y="853312"/>
                  <a:pt x="3092380" y="445809"/>
                  <a:pt x="3454267" y="211217"/>
                </a:cubicBezTo>
                <a:cubicBezTo>
                  <a:pt x="3660360" y="77650"/>
                  <a:pt x="3905817" y="0"/>
                  <a:pt x="4169655" y="0"/>
                </a:cubicBezTo>
                <a:close/>
                <a:moveTo>
                  <a:pt x="1316726" y="0"/>
                </a:moveTo>
                <a:cubicBezTo>
                  <a:pt x="1907308" y="0"/>
                  <a:pt x="2407197" y="388937"/>
                  <a:pt x="2574092" y="924605"/>
                </a:cubicBezTo>
                <a:cubicBezTo>
                  <a:pt x="2612706" y="1048480"/>
                  <a:pt x="2633448" y="1180203"/>
                  <a:pt x="2633448" y="1316717"/>
                </a:cubicBezTo>
                <a:lnTo>
                  <a:pt x="2633501" y="1316738"/>
                </a:lnTo>
                <a:cubicBezTo>
                  <a:pt x="2633501" y="1339203"/>
                  <a:pt x="2632927" y="1361476"/>
                  <a:pt x="2631894" y="1383443"/>
                </a:cubicBezTo>
                <a:cubicBezTo>
                  <a:pt x="2632851" y="1412490"/>
                  <a:pt x="2633501" y="1441537"/>
                  <a:pt x="2633501" y="1470737"/>
                </a:cubicBezTo>
                <a:cubicBezTo>
                  <a:pt x="2633501" y="2778558"/>
                  <a:pt x="1638699" y="3845456"/>
                  <a:pt x="390641" y="3902976"/>
                </a:cubicBezTo>
                <a:cubicBezTo>
                  <a:pt x="790140" y="3588213"/>
                  <a:pt x="1089530" y="3143972"/>
                  <a:pt x="1230325" y="2630621"/>
                </a:cubicBezTo>
                <a:cubicBezTo>
                  <a:pt x="543359" y="2586142"/>
                  <a:pt x="0" y="2014929"/>
                  <a:pt x="0" y="1316726"/>
                </a:cubicBezTo>
                <a:cubicBezTo>
                  <a:pt x="0" y="853312"/>
                  <a:pt x="239423" y="445809"/>
                  <a:pt x="601339" y="211217"/>
                </a:cubicBezTo>
                <a:cubicBezTo>
                  <a:pt x="807353" y="77650"/>
                  <a:pt x="1052928" y="0"/>
                  <a:pt x="1316726" y="0"/>
                </a:cubicBezTo>
                <a:close/>
              </a:path>
            </a:pathLst>
          </a:custGeom>
          <a:solidFill>
            <a:schemeClr val="bg1"/>
          </a:solidFill>
          <a:ln w="9797"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65" name="Text Placeholder 64">
            <a:extLst>
              <a:ext uri="{FF2B5EF4-FFF2-40B4-BE49-F238E27FC236}">
                <a16:creationId xmlns:a16="http://schemas.microsoft.com/office/drawing/2014/main" id="{2993FCBB-21FC-9043-98C1-71168E72CB67}"/>
              </a:ext>
            </a:extLst>
          </p:cNvPr>
          <p:cNvSpPr>
            <a:spLocks noGrp="1"/>
          </p:cNvSpPr>
          <p:nvPr>
            <p:ph type="body" sz="quarter" idx="13" hasCustomPrompt="1"/>
          </p:nvPr>
        </p:nvSpPr>
        <p:spPr>
          <a:xfrm>
            <a:off x="1031876" y="9461501"/>
            <a:ext cx="7442200" cy="443198"/>
          </a:xfrm>
        </p:spPr>
        <p:txBody>
          <a:bodyPr tIns="0" rIns="0" bIns="0">
            <a:spAutoFit/>
          </a:bodyPr>
          <a:lstStyle>
            <a:lvl1pPr marL="0" indent="0">
              <a:buNone/>
              <a:defRPr>
                <a:solidFill>
                  <a:schemeClr val="accent2">
                    <a:lumMod val="20000"/>
                    <a:lumOff val="80000"/>
                  </a:schemeClr>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en-US"/>
              <a:t>Person’s name</a:t>
            </a:r>
          </a:p>
        </p:txBody>
      </p:sp>
      <p:pic>
        <p:nvPicPr>
          <p:cNvPr id="12" name="Graphic 11">
            <a:extLst>
              <a:ext uri="{FF2B5EF4-FFF2-40B4-BE49-F238E27FC236}">
                <a16:creationId xmlns:a16="http://schemas.microsoft.com/office/drawing/2014/main" id="{D9DD0CE1-A91F-FD4B-B5E2-CF1A207614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B6E365C3-C228-6463-0B45-B44843086747}"/>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Tree>
    <p:custDataLst>
      <p:tags r:id="rId1"/>
    </p:custDataLst>
    <p:extLst>
      <p:ext uri="{BB962C8B-B14F-4D97-AF65-F5344CB8AC3E}">
        <p14:creationId xmlns:p14="http://schemas.microsoft.com/office/powerpoint/2010/main" val="228392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7">
          <p15:clr>
            <a:srgbClr val="FBAE40"/>
          </p15:clr>
        </p15:guide>
        <p15:guide id="2" pos="7392">
          <p15:clr>
            <a:srgbClr val="FBAE40"/>
          </p15:clr>
        </p15:guide>
        <p15:guide id="4" orient="horz" pos="4133">
          <p15:clr>
            <a:srgbClr val="FBAE40"/>
          </p15:clr>
        </p15:guide>
        <p15:guide id="5" pos="2086">
          <p15:clr>
            <a:srgbClr val="FBAE40"/>
          </p15:clr>
        </p15:guide>
        <p15:guide id="6" pos="5549">
          <p15:clr>
            <a:srgbClr val="FBAE40"/>
          </p15:clr>
        </p15:guide>
        <p15:guide id="7" pos="5781">
          <p15:clr>
            <a:srgbClr val="FBAE40"/>
          </p15:clr>
        </p15:guide>
        <p15:guide id="8"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rge quot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78044AD-3724-052D-5914-DF9A86FA15F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Placeholder 14">
            <a:extLst>
              <a:ext uri="{FF2B5EF4-FFF2-40B4-BE49-F238E27FC236}">
                <a16:creationId xmlns:a16="http://schemas.microsoft.com/office/drawing/2014/main" id="{A6F332F4-DFA2-C64D-B518-0E66332B3E72}"/>
              </a:ext>
            </a:extLst>
          </p:cNvPr>
          <p:cNvSpPr>
            <a:spLocks noGrp="1"/>
          </p:cNvSpPr>
          <p:nvPr>
            <p:ph type="title" hasCustomPrompt="1"/>
          </p:nvPr>
        </p:nvSpPr>
        <p:spPr>
          <a:xfrm>
            <a:off x="1031876" y="4173395"/>
            <a:ext cx="9575164" cy="5429179"/>
          </a:xfrm>
          <a:prstGeom prst="rect">
            <a:avLst/>
          </a:prstGeom>
        </p:spPr>
        <p:txBody>
          <a:bodyPr vert="horz" wrap="square" lIns="0" tIns="0" rIns="0" bIns="0" rtlCol="0" anchor="t">
            <a:spAutoFit/>
          </a:bodyPr>
          <a:lstStyle>
            <a:lvl1pPr>
              <a:defRPr lang="en-US" sz="5600" dirty="0">
                <a:solidFill>
                  <a:schemeClr val="bg1"/>
                </a:solidFill>
              </a:defRPr>
            </a:lvl1pPr>
          </a:lstStyle>
          <a:p>
            <a:pPr lvl="0"/>
            <a:r>
              <a:rPr lang="en-GB"/>
              <a:t>This is a quote slide, use this slide for a longer quote. This quote can go along multiple lines, use crop tool to crop image however best fits the placeholder on the right. </a:t>
            </a:r>
            <a:endParaRPr lang="en-US"/>
          </a:p>
        </p:txBody>
      </p:sp>
      <p:sp>
        <p:nvSpPr>
          <p:cNvPr id="14" name="Picture Placeholder 13">
            <a:extLst>
              <a:ext uri="{FF2B5EF4-FFF2-40B4-BE49-F238E27FC236}">
                <a16:creationId xmlns:a16="http://schemas.microsoft.com/office/drawing/2014/main" id="{4D808C1C-ED7E-4E47-8068-BAB325D4EE5C}"/>
              </a:ext>
            </a:extLst>
          </p:cNvPr>
          <p:cNvSpPr>
            <a:spLocks noGrp="1"/>
          </p:cNvSpPr>
          <p:nvPr>
            <p:ph type="pic" sz="quarter" idx="10"/>
          </p:nvPr>
        </p:nvSpPr>
        <p:spPr>
          <a:xfrm>
            <a:off x="9814501" y="1"/>
            <a:ext cx="14569498" cy="10587582"/>
          </a:xfrm>
          <a:custGeom>
            <a:avLst/>
            <a:gdLst>
              <a:gd name="connsiteX0" fmla="*/ 0 w 9437246"/>
              <a:gd name="connsiteY0" fmla="*/ 0 h 6833052"/>
              <a:gd name="connsiteX1" fmla="*/ 9437246 w 9437246"/>
              <a:gd name="connsiteY1" fmla="*/ 0 h 6833052"/>
              <a:gd name="connsiteX2" fmla="*/ 9437246 w 9437246"/>
              <a:gd name="connsiteY2" fmla="*/ 6833052 h 6833052"/>
              <a:gd name="connsiteX3" fmla="*/ 9221785 w 9437246"/>
              <a:gd name="connsiteY3" fmla="*/ 6819662 h 6833052"/>
              <a:gd name="connsiteX4" fmla="*/ 78869 w 9437246"/>
              <a:gd name="connsiteY4" fmla="*/ 252510 h 683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246" h="6833052">
                <a:moveTo>
                  <a:pt x="0" y="0"/>
                </a:moveTo>
                <a:lnTo>
                  <a:pt x="9437246" y="0"/>
                </a:lnTo>
                <a:lnTo>
                  <a:pt x="9437246" y="6833052"/>
                </a:lnTo>
                <a:lnTo>
                  <a:pt x="9221785" y="6819662"/>
                </a:lnTo>
                <a:cubicBezTo>
                  <a:pt x="4879604" y="6473211"/>
                  <a:pt x="1296735" y="3813340"/>
                  <a:pt x="78869" y="252510"/>
                </a:cubicBezTo>
                <a:close/>
              </a:path>
            </a:pathLst>
          </a:custGeom>
          <a:solidFill>
            <a:schemeClr val="bg1">
              <a:lumMod val="95000"/>
            </a:schemeClr>
          </a:solidFill>
        </p:spPr>
        <p:txBody>
          <a:bodyPr wrap="square" lIns="2700000" tIns="0" rIns="0" bIns="0" anchor="ctr">
            <a:noAutofit/>
          </a:bodyPr>
          <a:lstStyle>
            <a:lvl1pPr marL="0" indent="0" algn="ctr">
              <a:buNone/>
              <a:defRPr>
                <a:solidFill>
                  <a:schemeClr val="tx1"/>
                </a:solidFill>
              </a:defRPr>
            </a:lvl1pPr>
          </a:lstStyle>
          <a:p>
            <a:r>
              <a:rPr lang="en-GB"/>
              <a:t>Click icon to add picture</a:t>
            </a:r>
            <a:endParaRPr lang="en-BE"/>
          </a:p>
        </p:txBody>
      </p:sp>
      <p:sp>
        <p:nvSpPr>
          <p:cNvPr id="57" name="Freeform 56">
            <a:extLst>
              <a:ext uri="{FF2B5EF4-FFF2-40B4-BE49-F238E27FC236}">
                <a16:creationId xmlns:a16="http://schemas.microsoft.com/office/drawing/2014/main" id="{C135FAF1-C72D-404B-8DF2-2CC08C476531}"/>
              </a:ext>
            </a:extLst>
          </p:cNvPr>
          <p:cNvSpPr/>
          <p:nvPr userDrawn="1"/>
        </p:nvSpPr>
        <p:spPr>
          <a:xfrm flipH="1" flipV="1">
            <a:off x="1031876" y="2460106"/>
            <a:ext cx="1528444" cy="1087324"/>
          </a:xfrm>
          <a:custGeom>
            <a:avLst/>
            <a:gdLst>
              <a:gd name="connsiteX0" fmla="*/ 4169655 w 5486391"/>
              <a:gd name="connsiteY0" fmla="*/ 0 h 3902976"/>
              <a:gd name="connsiteX1" fmla="*/ 5427020 w 5486391"/>
              <a:gd name="connsiteY1" fmla="*/ 924605 h 3902976"/>
              <a:gd name="connsiteX2" fmla="*/ 5486377 w 5486391"/>
              <a:gd name="connsiteY2" fmla="*/ 1316717 h 3902976"/>
              <a:gd name="connsiteX3" fmla="*/ 5486391 w 5486391"/>
              <a:gd name="connsiteY3" fmla="*/ 1316738 h 3902976"/>
              <a:gd name="connsiteX4" fmla="*/ 5484783 w 5486391"/>
              <a:gd name="connsiteY4" fmla="*/ 1383443 h 3902976"/>
              <a:gd name="connsiteX5" fmla="*/ 5486391 w 5486391"/>
              <a:gd name="connsiteY5" fmla="*/ 1470737 h 3902976"/>
              <a:gd name="connsiteX6" fmla="*/ 3243628 w 5486391"/>
              <a:gd name="connsiteY6" fmla="*/ 3902976 h 3902976"/>
              <a:gd name="connsiteX7" fmla="*/ 4083312 w 5486391"/>
              <a:gd name="connsiteY7" fmla="*/ 2630621 h 3902976"/>
              <a:gd name="connsiteX8" fmla="*/ 2852889 w 5486391"/>
              <a:gd name="connsiteY8" fmla="*/ 1316726 h 3902976"/>
              <a:gd name="connsiteX9" fmla="*/ 3454267 w 5486391"/>
              <a:gd name="connsiteY9" fmla="*/ 211217 h 3902976"/>
              <a:gd name="connsiteX10" fmla="*/ 4169655 w 5486391"/>
              <a:gd name="connsiteY10" fmla="*/ 0 h 3902976"/>
              <a:gd name="connsiteX11" fmla="*/ 1316726 w 5486391"/>
              <a:gd name="connsiteY11" fmla="*/ 0 h 3902976"/>
              <a:gd name="connsiteX12" fmla="*/ 2574092 w 5486391"/>
              <a:gd name="connsiteY12" fmla="*/ 924605 h 3902976"/>
              <a:gd name="connsiteX13" fmla="*/ 2633448 w 5486391"/>
              <a:gd name="connsiteY13" fmla="*/ 1316717 h 3902976"/>
              <a:gd name="connsiteX14" fmla="*/ 2633501 w 5486391"/>
              <a:gd name="connsiteY14" fmla="*/ 1316738 h 3902976"/>
              <a:gd name="connsiteX15" fmla="*/ 2631894 w 5486391"/>
              <a:gd name="connsiteY15" fmla="*/ 1383443 h 3902976"/>
              <a:gd name="connsiteX16" fmla="*/ 2633501 w 5486391"/>
              <a:gd name="connsiteY16" fmla="*/ 1470737 h 3902976"/>
              <a:gd name="connsiteX17" fmla="*/ 390641 w 5486391"/>
              <a:gd name="connsiteY17" fmla="*/ 3902976 h 3902976"/>
              <a:gd name="connsiteX18" fmla="*/ 1230325 w 5486391"/>
              <a:gd name="connsiteY18" fmla="*/ 2630621 h 3902976"/>
              <a:gd name="connsiteX19" fmla="*/ 0 w 5486391"/>
              <a:gd name="connsiteY19" fmla="*/ 1316726 h 3902976"/>
              <a:gd name="connsiteX20" fmla="*/ 601339 w 5486391"/>
              <a:gd name="connsiteY20" fmla="*/ 211217 h 3902976"/>
              <a:gd name="connsiteX21" fmla="*/ 1316726 w 5486391"/>
              <a:gd name="connsiteY21" fmla="*/ 0 h 39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6391" h="3902976">
                <a:moveTo>
                  <a:pt x="4169655" y="0"/>
                </a:moveTo>
                <a:cubicBezTo>
                  <a:pt x="4760314" y="0"/>
                  <a:pt x="5260165" y="388937"/>
                  <a:pt x="5427020" y="924605"/>
                </a:cubicBezTo>
                <a:cubicBezTo>
                  <a:pt x="5465596" y="1048480"/>
                  <a:pt x="5486377" y="1180203"/>
                  <a:pt x="5486377" y="1316717"/>
                </a:cubicBezTo>
                <a:lnTo>
                  <a:pt x="5486391" y="1316738"/>
                </a:lnTo>
                <a:cubicBezTo>
                  <a:pt x="5486391" y="1339203"/>
                  <a:pt x="5485855" y="1361476"/>
                  <a:pt x="5484783" y="1383443"/>
                </a:cubicBezTo>
                <a:cubicBezTo>
                  <a:pt x="5485740" y="1412490"/>
                  <a:pt x="5486391" y="1441537"/>
                  <a:pt x="5486391" y="1470737"/>
                </a:cubicBezTo>
                <a:cubicBezTo>
                  <a:pt x="5486391" y="2778558"/>
                  <a:pt x="4491686" y="3845456"/>
                  <a:pt x="3243628" y="3902976"/>
                </a:cubicBezTo>
                <a:cubicBezTo>
                  <a:pt x="3643127" y="3588213"/>
                  <a:pt x="3942517" y="3143972"/>
                  <a:pt x="4083312" y="2630621"/>
                </a:cubicBezTo>
                <a:cubicBezTo>
                  <a:pt x="3396248" y="2586142"/>
                  <a:pt x="2852889" y="2014929"/>
                  <a:pt x="2852889" y="1316726"/>
                </a:cubicBezTo>
                <a:cubicBezTo>
                  <a:pt x="2852889" y="853312"/>
                  <a:pt x="3092380" y="445809"/>
                  <a:pt x="3454267" y="211217"/>
                </a:cubicBezTo>
                <a:cubicBezTo>
                  <a:pt x="3660360" y="77650"/>
                  <a:pt x="3905817" y="0"/>
                  <a:pt x="4169655" y="0"/>
                </a:cubicBezTo>
                <a:close/>
                <a:moveTo>
                  <a:pt x="1316726" y="0"/>
                </a:moveTo>
                <a:cubicBezTo>
                  <a:pt x="1907308" y="0"/>
                  <a:pt x="2407197" y="388937"/>
                  <a:pt x="2574092" y="924605"/>
                </a:cubicBezTo>
                <a:cubicBezTo>
                  <a:pt x="2612706" y="1048480"/>
                  <a:pt x="2633448" y="1180203"/>
                  <a:pt x="2633448" y="1316717"/>
                </a:cubicBezTo>
                <a:lnTo>
                  <a:pt x="2633501" y="1316738"/>
                </a:lnTo>
                <a:cubicBezTo>
                  <a:pt x="2633501" y="1339203"/>
                  <a:pt x="2632927" y="1361476"/>
                  <a:pt x="2631894" y="1383443"/>
                </a:cubicBezTo>
                <a:cubicBezTo>
                  <a:pt x="2632851" y="1412490"/>
                  <a:pt x="2633501" y="1441537"/>
                  <a:pt x="2633501" y="1470737"/>
                </a:cubicBezTo>
                <a:cubicBezTo>
                  <a:pt x="2633501" y="2778558"/>
                  <a:pt x="1638699" y="3845456"/>
                  <a:pt x="390641" y="3902976"/>
                </a:cubicBezTo>
                <a:cubicBezTo>
                  <a:pt x="790140" y="3588213"/>
                  <a:pt x="1089530" y="3143972"/>
                  <a:pt x="1230325" y="2630621"/>
                </a:cubicBezTo>
                <a:cubicBezTo>
                  <a:pt x="543359" y="2586142"/>
                  <a:pt x="0" y="2014929"/>
                  <a:pt x="0" y="1316726"/>
                </a:cubicBezTo>
                <a:cubicBezTo>
                  <a:pt x="0" y="853312"/>
                  <a:pt x="239423" y="445809"/>
                  <a:pt x="601339" y="211217"/>
                </a:cubicBezTo>
                <a:cubicBezTo>
                  <a:pt x="807353" y="77650"/>
                  <a:pt x="1052928" y="0"/>
                  <a:pt x="1316726" y="0"/>
                </a:cubicBezTo>
                <a:close/>
              </a:path>
            </a:pathLst>
          </a:custGeom>
          <a:solidFill>
            <a:schemeClr val="bg1"/>
          </a:solidFill>
          <a:ln w="9797"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65" name="Text Placeholder 64">
            <a:extLst>
              <a:ext uri="{FF2B5EF4-FFF2-40B4-BE49-F238E27FC236}">
                <a16:creationId xmlns:a16="http://schemas.microsoft.com/office/drawing/2014/main" id="{2993FCBB-21FC-9043-98C1-71168E72CB67}"/>
              </a:ext>
            </a:extLst>
          </p:cNvPr>
          <p:cNvSpPr>
            <a:spLocks noGrp="1"/>
          </p:cNvSpPr>
          <p:nvPr>
            <p:ph type="body" sz="quarter" idx="13" hasCustomPrompt="1"/>
          </p:nvPr>
        </p:nvSpPr>
        <p:spPr>
          <a:xfrm>
            <a:off x="1031875" y="9154653"/>
            <a:ext cx="9574878" cy="443198"/>
          </a:xfrm>
        </p:spPr>
        <p:txBody>
          <a:bodyPr wrap="square" tIns="0" rIns="0" bIns="0">
            <a:spAutoFit/>
          </a:bodyPr>
          <a:lstStyle>
            <a:lvl1pPr marL="0" indent="0">
              <a:buNone/>
              <a:defRPr>
                <a:solidFill>
                  <a:schemeClr val="accent2">
                    <a:lumMod val="20000"/>
                    <a:lumOff val="80000"/>
                  </a:schemeClr>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en-US"/>
              <a:t>Person’s name</a:t>
            </a:r>
          </a:p>
        </p:txBody>
      </p:sp>
      <p:pic>
        <p:nvPicPr>
          <p:cNvPr id="13" name="Graphic 12">
            <a:extLst>
              <a:ext uri="{FF2B5EF4-FFF2-40B4-BE49-F238E27FC236}">
                <a16:creationId xmlns:a16="http://schemas.microsoft.com/office/drawing/2014/main" id="{002098D3-C809-E61C-9D01-B83BC0A949D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5" name="Text Placeholder 15">
            <a:extLst>
              <a:ext uri="{FF2B5EF4-FFF2-40B4-BE49-F238E27FC236}">
                <a16:creationId xmlns:a16="http://schemas.microsoft.com/office/drawing/2014/main" id="{ADCFCF2F-4CF2-3814-6BBF-A73F7C5304B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EDEAA4B9-E9EF-3411-C41D-FEABEBC9E831}"/>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84182436-6A35-4580-453D-4DE05D12FC0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34201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7">
          <p15:clr>
            <a:srgbClr val="FBAE40"/>
          </p15:clr>
        </p15:guide>
        <p15:guide id="2" pos="7392">
          <p15:clr>
            <a:srgbClr val="FBAE40"/>
          </p15:clr>
        </p15:guide>
        <p15:guide id="4" orient="horz" pos="4133">
          <p15:clr>
            <a:srgbClr val="FBAE40"/>
          </p15:clr>
        </p15:guide>
        <p15:guide id="5" pos="2086">
          <p15:clr>
            <a:srgbClr val="FBAE40"/>
          </p15:clr>
        </p15:guide>
        <p15:guide id="6" pos="5549">
          <p15:clr>
            <a:srgbClr val="FBAE40"/>
          </p15:clr>
        </p15:guide>
        <p15:guide id="7" pos="5781">
          <p15:clr>
            <a:srgbClr val="FBAE40"/>
          </p15:clr>
        </p15:guide>
        <p15:guide id="8"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Venue slid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B56549CD-28BB-ACD7-A35F-14CD2DDC2172}"/>
              </a:ext>
            </a:extLst>
          </p:cNvPr>
          <p:cNvSpPr>
            <a:spLocks noGrp="1"/>
          </p:cNvSpPr>
          <p:nvPr>
            <p:ph type="pic" sz="quarter" idx="11" hasCustomPrompt="1"/>
          </p:nvPr>
        </p:nvSpPr>
        <p:spPr>
          <a:xfrm>
            <a:off x="15877" y="0"/>
            <a:ext cx="24564974" cy="13846176"/>
          </a:xfrm>
          <a:noFill/>
        </p:spPr>
        <p:txBody>
          <a:bodyPr anchor="ctr" anchorCtr="0"/>
          <a:lstStyle>
            <a:lvl1pPr marL="0" indent="0" algn="ctr">
              <a:buNone/>
              <a:defRPr/>
            </a:lvl1pPr>
          </a:lstStyle>
          <a:p>
            <a:r>
              <a:rPr lang="en-GB"/>
              <a:t>Insert venue image here</a:t>
            </a:r>
          </a:p>
        </p:txBody>
      </p:sp>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8" y="2647950"/>
            <a:ext cx="22132924" cy="8827696"/>
          </a:xfrm>
        </p:spPr>
        <p:txBody>
          <a:bodyPr numCol="3" spcCol="180000"/>
          <a:lstStyle>
            <a:lvl1pPr marL="0" indent="0" algn="just">
              <a:lnSpc>
                <a:spcPct val="100000"/>
              </a:lnSpc>
              <a:spcBef>
                <a:spcPts val="0"/>
              </a:spcBef>
              <a:spcAft>
                <a:spcPts val="0"/>
              </a:spcAft>
              <a:buFontTx/>
              <a:buNone/>
              <a:defRPr sz="2400" b="0">
                <a:solidFill>
                  <a:schemeClr val="bg1"/>
                </a:solidFill>
              </a:defRPr>
            </a:lvl1pPr>
            <a:lvl2pPr marL="0" indent="0" algn="just">
              <a:lnSpc>
                <a:spcPct val="100000"/>
              </a:lnSpc>
              <a:spcBef>
                <a:spcPts val="0"/>
              </a:spcBef>
              <a:buFontTx/>
              <a:buNone/>
              <a:defRPr sz="2400">
                <a:solidFill>
                  <a:schemeClr val="bg1"/>
                </a:solidFill>
              </a:defRPr>
            </a:lvl2pPr>
          </a:lstStyle>
          <a:p>
            <a:pPr lvl="0"/>
            <a:r>
              <a:rPr lang="en-US"/>
              <a:t>Click to edit Master text styles</a:t>
            </a:r>
          </a:p>
          <a:p>
            <a:pPr lvl="1"/>
            <a:r>
              <a:rPr lang="en-US"/>
              <a:t>Second level</a:t>
            </a:r>
          </a:p>
        </p:txBody>
      </p:sp>
      <p:sp>
        <p:nvSpPr>
          <p:cNvPr id="18" name="Title Placeholder 14">
            <a:extLst>
              <a:ext uri="{FF2B5EF4-FFF2-40B4-BE49-F238E27FC236}">
                <a16:creationId xmlns:a16="http://schemas.microsoft.com/office/drawing/2014/main" id="{A84D4F42-0637-4AAB-A86A-BE13430D403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Corbel 28pt, can go over multiple lines. </a:t>
            </a:r>
            <a:br>
              <a:rPr lang="en-GB"/>
            </a:br>
            <a:r>
              <a:rPr lang="en-GB"/>
              <a:t>One column text.</a:t>
            </a:r>
            <a:endParaRPr lang="en-US"/>
          </a:p>
        </p:txBody>
      </p:sp>
      <p:grpSp>
        <p:nvGrpSpPr>
          <p:cNvPr id="11" name="Group 10">
            <a:extLst>
              <a:ext uri="{FF2B5EF4-FFF2-40B4-BE49-F238E27FC236}">
                <a16:creationId xmlns:a16="http://schemas.microsoft.com/office/drawing/2014/main" id="{8F04BD36-B6CA-40CD-B227-792A2A38C009}"/>
              </a:ext>
            </a:extLst>
          </p:cNvPr>
          <p:cNvGrpSpPr/>
          <p:nvPr userDrawn="1"/>
        </p:nvGrpSpPr>
        <p:grpSpPr>
          <a:xfrm>
            <a:off x="-2949188" y="-2572921"/>
            <a:ext cx="27317312" cy="18058942"/>
            <a:chOff x="4759972" y="2910736"/>
            <a:chExt cx="1920525" cy="1610104"/>
          </a:xfrm>
        </p:grpSpPr>
        <p:sp>
          <p:nvSpPr>
            <p:cNvPr id="19" name="Freeform: Shape 18">
              <a:extLst>
                <a:ext uri="{FF2B5EF4-FFF2-40B4-BE49-F238E27FC236}">
                  <a16:creationId xmlns:a16="http://schemas.microsoft.com/office/drawing/2014/main" id="{49464579-BFC1-4A66-833C-74D040041F69}"/>
                </a:ext>
              </a:extLst>
            </p:cNvPr>
            <p:cNvSpPr/>
            <p:nvPr/>
          </p:nvSpPr>
          <p:spPr>
            <a:xfrm>
              <a:off x="4802168" y="2965595"/>
              <a:ext cx="1855089" cy="1517269"/>
            </a:xfrm>
            <a:custGeom>
              <a:avLst/>
              <a:gdLst>
                <a:gd name="connsiteX0" fmla="*/ -737 w 1855089"/>
                <a:gd name="connsiteY0" fmla="*/ 1516909 h 1517269"/>
                <a:gd name="connsiteX1" fmla="*/ 240531 w 1855089"/>
                <a:gd name="connsiteY1" fmla="*/ 1382607 h 1517269"/>
                <a:gd name="connsiteX2" fmla="*/ 450843 w 1855089"/>
                <a:gd name="connsiteY2" fmla="*/ 979795 h 1517269"/>
                <a:gd name="connsiteX3" fmla="*/ 621626 w 1855089"/>
                <a:gd name="connsiteY3" fmla="*/ 898928 h 1517269"/>
                <a:gd name="connsiteX4" fmla="*/ 1044155 w 1855089"/>
                <a:gd name="connsiteY4" fmla="*/ 928074 h 1517269"/>
                <a:gd name="connsiteX5" fmla="*/ 1365815 w 1855089"/>
                <a:gd name="connsiteY5" fmla="*/ 816727 h 1517269"/>
                <a:gd name="connsiteX6" fmla="*/ 1436109 w 1855089"/>
                <a:gd name="connsiteY6" fmla="*/ 766245 h 1517269"/>
                <a:gd name="connsiteX7" fmla="*/ 1576603 w 1855089"/>
                <a:gd name="connsiteY7" fmla="*/ 615083 h 1517269"/>
                <a:gd name="connsiteX8" fmla="*/ 1575746 w 1855089"/>
                <a:gd name="connsiteY8" fmla="*/ 262658 h 1517269"/>
                <a:gd name="connsiteX9" fmla="*/ 1615465 w 1855089"/>
                <a:gd name="connsiteY9" fmla="*/ 41297 h 1517269"/>
                <a:gd name="connsiteX10" fmla="*/ 1854352 w 1855089"/>
                <a:gd name="connsiteY10" fmla="*/ 17294 h 15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089" h="1517269">
                  <a:moveTo>
                    <a:pt x="-737" y="1516909"/>
                  </a:moveTo>
                  <a:cubicBezTo>
                    <a:pt x="89941" y="1513671"/>
                    <a:pt x="180238" y="1453092"/>
                    <a:pt x="240531" y="1382607"/>
                  </a:cubicBezTo>
                  <a:cubicBezTo>
                    <a:pt x="340829" y="1261640"/>
                    <a:pt x="380739" y="1120765"/>
                    <a:pt x="450843" y="979795"/>
                  </a:cubicBezTo>
                  <a:cubicBezTo>
                    <a:pt x="480847" y="919311"/>
                    <a:pt x="561333" y="909120"/>
                    <a:pt x="621626" y="898928"/>
                  </a:cubicBezTo>
                  <a:cubicBezTo>
                    <a:pt x="762406" y="888545"/>
                    <a:pt x="903376" y="938456"/>
                    <a:pt x="1044155" y="928074"/>
                  </a:cubicBezTo>
                  <a:cubicBezTo>
                    <a:pt x="1154740" y="907786"/>
                    <a:pt x="1265326" y="877306"/>
                    <a:pt x="1365815" y="816727"/>
                  </a:cubicBezTo>
                  <a:cubicBezTo>
                    <a:pt x="1385817" y="796534"/>
                    <a:pt x="1405915" y="786437"/>
                    <a:pt x="1436109" y="766245"/>
                  </a:cubicBezTo>
                  <a:cubicBezTo>
                    <a:pt x="1486306" y="715857"/>
                    <a:pt x="1546504" y="675471"/>
                    <a:pt x="1576603" y="615083"/>
                  </a:cubicBezTo>
                  <a:cubicBezTo>
                    <a:pt x="1626609" y="504307"/>
                    <a:pt x="1596129" y="383720"/>
                    <a:pt x="1575746" y="262658"/>
                  </a:cubicBezTo>
                  <a:cubicBezTo>
                    <a:pt x="1555457" y="182267"/>
                    <a:pt x="1545170" y="101780"/>
                    <a:pt x="1615465" y="41297"/>
                  </a:cubicBezTo>
                  <a:cubicBezTo>
                    <a:pt x="1685759" y="-9186"/>
                    <a:pt x="1776342" y="-9377"/>
                    <a:pt x="1854352" y="17294"/>
                  </a:cubicBezTo>
                </a:path>
              </a:pathLst>
            </a:custGeom>
            <a:noFill/>
            <a:ln w="7144"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0" name="Freeform: Shape 19">
              <a:extLst>
                <a:ext uri="{FF2B5EF4-FFF2-40B4-BE49-F238E27FC236}">
                  <a16:creationId xmlns:a16="http://schemas.microsoft.com/office/drawing/2014/main" id="{0CA0767E-8D2F-4823-9757-E20BF40A7D05}"/>
                </a:ext>
              </a:extLst>
            </p:cNvPr>
            <p:cNvSpPr/>
            <p:nvPr/>
          </p:nvSpPr>
          <p:spPr>
            <a:xfrm>
              <a:off x="5011337" y="3113473"/>
              <a:ext cx="1665827" cy="1312147"/>
            </a:xfrm>
            <a:custGeom>
              <a:avLst/>
              <a:gdLst>
                <a:gd name="connsiteX0" fmla="*/ -737 w 1665827"/>
                <a:gd name="connsiteY0" fmla="*/ 1311787 h 1312147"/>
                <a:gd name="connsiteX1" fmla="*/ 217480 w 1665827"/>
                <a:gd name="connsiteY1" fmla="*/ 1065471 h 1312147"/>
                <a:gd name="connsiteX2" fmla="*/ 250246 w 1665827"/>
                <a:gd name="connsiteY2" fmla="*/ 1018512 h 1312147"/>
                <a:gd name="connsiteX3" fmla="*/ 313778 w 1665827"/>
                <a:gd name="connsiteY3" fmla="*/ 944313 h 1312147"/>
                <a:gd name="connsiteX4" fmla="*/ 419220 w 1665827"/>
                <a:gd name="connsiteY4" fmla="*/ 902784 h 1312147"/>
                <a:gd name="connsiteX5" fmla="*/ 553903 w 1665827"/>
                <a:gd name="connsiteY5" fmla="*/ 900212 h 1312147"/>
                <a:gd name="connsiteX6" fmla="*/ 661250 w 1665827"/>
                <a:gd name="connsiteY6" fmla="*/ 915261 h 1312147"/>
                <a:gd name="connsiteX7" fmla="*/ 882802 w 1665827"/>
                <a:gd name="connsiteY7" fmla="*/ 936026 h 1312147"/>
                <a:gd name="connsiteX8" fmla="*/ 923855 w 1665827"/>
                <a:gd name="connsiteY8" fmla="*/ 932692 h 1312147"/>
                <a:gd name="connsiteX9" fmla="*/ 1060443 w 1665827"/>
                <a:gd name="connsiteY9" fmla="*/ 893259 h 1312147"/>
                <a:gd name="connsiteX10" fmla="*/ 1124165 w 1665827"/>
                <a:gd name="connsiteY10" fmla="*/ 857349 h 1312147"/>
                <a:gd name="connsiteX11" fmla="*/ 1208938 w 1665827"/>
                <a:gd name="connsiteY11" fmla="*/ 793151 h 1312147"/>
                <a:gd name="connsiteX12" fmla="*/ 1291139 w 1665827"/>
                <a:gd name="connsiteY12" fmla="*/ 701806 h 1312147"/>
                <a:gd name="connsiteX13" fmla="*/ 1306950 w 1665827"/>
                <a:gd name="connsiteY13" fmla="*/ 682756 h 1312147"/>
                <a:gd name="connsiteX14" fmla="*/ 1345526 w 1665827"/>
                <a:gd name="connsiteY14" fmla="*/ 641799 h 1312147"/>
                <a:gd name="connsiteX15" fmla="*/ 1404391 w 1665827"/>
                <a:gd name="connsiteY15" fmla="*/ 592078 h 1312147"/>
                <a:gd name="connsiteX16" fmla="*/ 1428489 w 1665827"/>
                <a:gd name="connsiteY16" fmla="*/ 572457 h 1312147"/>
                <a:gd name="connsiteX17" fmla="*/ 1501260 w 1665827"/>
                <a:gd name="connsiteY17" fmla="*/ 505782 h 1312147"/>
                <a:gd name="connsiteX18" fmla="*/ 1579937 w 1665827"/>
                <a:gd name="connsiteY18" fmla="*/ 336522 h 1312147"/>
                <a:gd name="connsiteX19" fmla="*/ 1565078 w 1665827"/>
                <a:gd name="connsiteY19" fmla="*/ 243368 h 1312147"/>
                <a:gd name="connsiteX20" fmla="*/ 1665090 w 1665827"/>
                <a:gd name="connsiteY20" fmla="*/ 32008 h 131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5827" h="1312147">
                  <a:moveTo>
                    <a:pt x="-737" y="1311787"/>
                  </a:moveTo>
                  <a:cubicBezTo>
                    <a:pt x="76682" y="1233949"/>
                    <a:pt x="149538" y="1151710"/>
                    <a:pt x="217480" y="1065471"/>
                  </a:cubicBezTo>
                  <a:cubicBezTo>
                    <a:pt x="230244" y="1048707"/>
                    <a:pt x="240436" y="1033371"/>
                    <a:pt x="250246" y="1018512"/>
                  </a:cubicBezTo>
                  <a:cubicBezTo>
                    <a:pt x="269868" y="988890"/>
                    <a:pt x="286918" y="963363"/>
                    <a:pt x="313778" y="944313"/>
                  </a:cubicBezTo>
                  <a:cubicBezTo>
                    <a:pt x="340638" y="925263"/>
                    <a:pt x="373024" y="912594"/>
                    <a:pt x="419220" y="902784"/>
                  </a:cubicBezTo>
                  <a:cubicBezTo>
                    <a:pt x="455415" y="895164"/>
                    <a:pt x="495420" y="894401"/>
                    <a:pt x="553903" y="900212"/>
                  </a:cubicBezTo>
                  <a:cubicBezTo>
                    <a:pt x="588003" y="903736"/>
                    <a:pt x="623626" y="909737"/>
                    <a:pt x="661250" y="915261"/>
                  </a:cubicBezTo>
                  <a:cubicBezTo>
                    <a:pt x="734307" y="926787"/>
                    <a:pt x="809840" y="938693"/>
                    <a:pt x="882802" y="936026"/>
                  </a:cubicBezTo>
                  <a:cubicBezTo>
                    <a:pt x="882802" y="936883"/>
                    <a:pt x="920902" y="933168"/>
                    <a:pt x="923855" y="932692"/>
                  </a:cubicBezTo>
                  <a:cubicBezTo>
                    <a:pt x="971165" y="926787"/>
                    <a:pt x="1017266" y="913480"/>
                    <a:pt x="1060443" y="893259"/>
                  </a:cubicBezTo>
                  <a:cubicBezTo>
                    <a:pt x="1082551" y="882886"/>
                    <a:pt x="1103848" y="870884"/>
                    <a:pt x="1124165" y="857349"/>
                  </a:cubicBezTo>
                  <a:cubicBezTo>
                    <a:pt x="1134738" y="850396"/>
                    <a:pt x="1202746" y="798771"/>
                    <a:pt x="1208938" y="793151"/>
                  </a:cubicBezTo>
                  <a:cubicBezTo>
                    <a:pt x="1215129" y="787531"/>
                    <a:pt x="1286852" y="706283"/>
                    <a:pt x="1291139" y="701806"/>
                  </a:cubicBezTo>
                  <a:cubicBezTo>
                    <a:pt x="1296853" y="695900"/>
                    <a:pt x="1301711" y="689328"/>
                    <a:pt x="1306950" y="682756"/>
                  </a:cubicBezTo>
                  <a:cubicBezTo>
                    <a:pt x="1318990" y="668354"/>
                    <a:pt x="1331877" y="654686"/>
                    <a:pt x="1345526" y="641799"/>
                  </a:cubicBezTo>
                  <a:cubicBezTo>
                    <a:pt x="1363147" y="625320"/>
                    <a:pt x="1383150" y="609128"/>
                    <a:pt x="1404391" y="592078"/>
                  </a:cubicBezTo>
                  <a:cubicBezTo>
                    <a:pt x="1412487" y="585601"/>
                    <a:pt x="1420488" y="579029"/>
                    <a:pt x="1428489" y="572457"/>
                  </a:cubicBezTo>
                  <a:cubicBezTo>
                    <a:pt x="1454073" y="551730"/>
                    <a:pt x="1478371" y="529461"/>
                    <a:pt x="1501260" y="505782"/>
                  </a:cubicBezTo>
                  <a:cubicBezTo>
                    <a:pt x="1550504" y="454156"/>
                    <a:pt x="1577460" y="395673"/>
                    <a:pt x="1579937" y="336522"/>
                  </a:cubicBezTo>
                  <a:cubicBezTo>
                    <a:pt x="1580660" y="304823"/>
                    <a:pt x="1575631" y="273267"/>
                    <a:pt x="1565078" y="243368"/>
                  </a:cubicBezTo>
                  <a:cubicBezTo>
                    <a:pt x="1565078" y="243368"/>
                    <a:pt x="1427251" y="-106295"/>
                    <a:pt x="1665090" y="32008"/>
                  </a:cubicBezTo>
                </a:path>
              </a:pathLst>
            </a:custGeom>
            <a:noFill/>
            <a:ln w="9525"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1" name="Freeform: Shape 20">
              <a:extLst>
                <a:ext uri="{FF2B5EF4-FFF2-40B4-BE49-F238E27FC236}">
                  <a16:creationId xmlns:a16="http://schemas.microsoft.com/office/drawing/2014/main" id="{85A7789D-0251-4009-8FA7-787D1EC7D502}"/>
                </a:ext>
              </a:extLst>
            </p:cNvPr>
            <p:cNvSpPr/>
            <p:nvPr/>
          </p:nvSpPr>
          <p:spPr>
            <a:xfrm>
              <a:off x="5109254" y="3655428"/>
              <a:ext cx="1541716" cy="739616"/>
            </a:xfrm>
            <a:custGeom>
              <a:avLst/>
              <a:gdLst>
                <a:gd name="connsiteX0" fmla="*/ 1540980 w 1541716"/>
                <a:gd name="connsiteY0" fmla="*/ -360 h 739616"/>
                <a:gd name="connsiteX1" fmla="*/ 1449444 w 1541716"/>
                <a:gd name="connsiteY1" fmla="*/ 70506 h 739616"/>
                <a:gd name="connsiteX2" fmla="*/ 1354765 w 1541716"/>
                <a:gd name="connsiteY2" fmla="*/ 150421 h 739616"/>
                <a:gd name="connsiteX3" fmla="*/ 1291043 w 1541716"/>
                <a:gd name="connsiteY3" fmla="*/ 255672 h 739616"/>
                <a:gd name="connsiteX4" fmla="*/ 1277899 w 1541716"/>
                <a:gd name="connsiteY4" fmla="*/ 284247 h 739616"/>
                <a:gd name="connsiteX5" fmla="*/ 1261802 w 1541716"/>
                <a:gd name="connsiteY5" fmla="*/ 317680 h 739616"/>
                <a:gd name="connsiteX6" fmla="*/ 1242752 w 1541716"/>
                <a:gd name="connsiteY6" fmla="*/ 351684 h 739616"/>
                <a:gd name="connsiteX7" fmla="*/ 1201699 w 1541716"/>
                <a:gd name="connsiteY7" fmla="*/ 402738 h 739616"/>
                <a:gd name="connsiteX8" fmla="*/ 1170457 w 1541716"/>
                <a:gd name="connsiteY8" fmla="*/ 437028 h 739616"/>
                <a:gd name="connsiteX9" fmla="*/ 1082637 w 1541716"/>
                <a:gd name="connsiteY9" fmla="*/ 502274 h 739616"/>
                <a:gd name="connsiteX10" fmla="*/ 957097 w 1541716"/>
                <a:gd name="connsiteY10" fmla="*/ 544851 h 739616"/>
                <a:gd name="connsiteX11" fmla="*/ 917758 w 1541716"/>
                <a:gd name="connsiteY11" fmla="*/ 549518 h 739616"/>
                <a:gd name="connsiteX12" fmla="*/ 623341 w 1541716"/>
                <a:gd name="connsiteY12" fmla="*/ 514942 h 739616"/>
                <a:gd name="connsiteX13" fmla="*/ 557904 w 1541716"/>
                <a:gd name="connsiteY13" fmla="*/ 501512 h 739616"/>
                <a:gd name="connsiteX14" fmla="*/ 412457 w 1541716"/>
                <a:gd name="connsiteY14" fmla="*/ 485796 h 739616"/>
                <a:gd name="connsiteX15" fmla="*/ 289394 w 1541716"/>
                <a:gd name="connsiteY15" fmla="*/ 504846 h 739616"/>
                <a:gd name="connsiteX16" fmla="*/ 166332 w 1541716"/>
                <a:gd name="connsiteY16" fmla="*/ 583998 h 739616"/>
                <a:gd name="connsiteX17" fmla="*/ 146329 w 1541716"/>
                <a:gd name="connsiteY17" fmla="*/ 600667 h 739616"/>
                <a:gd name="connsiteX18" fmla="*/ -737 w 1541716"/>
                <a:gd name="connsiteY18" fmla="*/ 739256 h 7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1716" h="739616">
                  <a:moveTo>
                    <a:pt x="1540980" y="-360"/>
                  </a:moveTo>
                  <a:cubicBezTo>
                    <a:pt x="1514976" y="21262"/>
                    <a:pt x="1483830" y="44503"/>
                    <a:pt x="1449444" y="70506"/>
                  </a:cubicBezTo>
                  <a:cubicBezTo>
                    <a:pt x="1415611" y="94328"/>
                    <a:pt x="1383931" y="121074"/>
                    <a:pt x="1354765" y="150421"/>
                  </a:cubicBezTo>
                  <a:cubicBezTo>
                    <a:pt x="1336573" y="170137"/>
                    <a:pt x="1293139" y="247671"/>
                    <a:pt x="1291043" y="255672"/>
                  </a:cubicBezTo>
                  <a:cubicBezTo>
                    <a:pt x="1289996" y="259863"/>
                    <a:pt x="1280471" y="278722"/>
                    <a:pt x="1277899" y="284247"/>
                  </a:cubicBezTo>
                  <a:cubicBezTo>
                    <a:pt x="1275327" y="289771"/>
                    <a:pt x="1264755" y="311584"/>
                    <a:pt x="1261802" y="317680"/>
                  </a:cubicBezTo>
                  <a:cubicBezTo>
                    <a:pt x="1256391" y="329519"/>
                    <a:pt x="1250020" y="340892"/>
                    <a:pt x="1242752" y="351684"/>
                  </a:cubicBezTo>
                  <a:cubicBezTo>
                    <a:pt x="1239322" y="356542"/>
                    <a:pt x="1211700" y="390355"/>
                    <a:pt x="1201699" y="402738"/>
                  </a:cubicBezTo>
                  <a:cubicBezTo>
                    <a:pt x="1191927" y="414739"/>
                    <a:pt x="1181496" y="426179"/>
                    <a:pt x="1170457" y="437028"/>
                  </a:cubicBezTo>
                  <a:cubicBezTo>
                    <a:pt x="1144368" y="462764"/>
                    <a:pt x="1114812" y="484729"/>
                    <a:pt x="1082637" y="502274"/>
                  </a:cubicBezTo>
                  <a:cubicBezTo>
                    <a:pt x="1043460" y="523382"/>
                    <a:pt x="1001026" y="537774"/>
                    <a:pt x="957097" y="544851"/>
                  </a:cubicBezTo>
                  <a:cubicBezTo>
                    <a:pt x="944143" y="546946"/>
                    <a:pt x="930998" y="548470"/>
                    <a:pt x="917758" y="549518"/>
                  </a:cubicBezTo>
                  <a:cubicBezTo>
                    <a:pt x="819556" y="556662"/>
                    <a:pt x="715257" y="534469"/>
                    <a:pt x="623341" y="514942"/>
                  </a:cubicBezTo>
                  <a:cubicBezTo>
                    <a:pt x="600481" y="510180"/>
                    <a:pt x="578955" y="505417"/>
                    <a:pt x="557904" y="501512"/>
                  </a:cubicBezTo>
                  <a:cubicBezTo>
                    <a:pt x="510279" y="491987"/>
                    <a:pt x="459987" y="483605"/>
                    <a:pt x="412457" y="485796"/>
                  </a:cubicBezTo>
                  <a:cubicBezTo>
                    <a:pt x="370776" y="486653"/>
                    <a:pt x="329390" y="493063"/>
                    <a:pt x="289394" y="504846"/>
                  </a:cubicBezTo>
                  <a:cubicBezTo>
                    <a:pt x="243579" y="519419"/>
                    <a:pt x="211194" y="546565"/>
                    <a:pt x="166332" y="583998"/>
                  </a:cubicBezTo>
                  <a:lnTo>
                    <a:pt x="146329" y="600667"/>
                  </a:lnTo>
                  <a:cubicBezTo>
                    <a:pt x="74701" y="659818"/>
                    <a:pt x="95751" y="642006"/>
                    <a:pt x="-737" y="739256"/>
                  </a:cubicBezTo>
                </a:path>
              </a:pathLst>
            </a:custGeom>
            <a:noFill/>
            <a:ln w="11906"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2" name="Freeform: Shape 21">
              <a:extLst>
                <a:ext uri="{FF2B5EF4-FFF2-40B4-BE49-F238E27FC236}">
                  <a16:creationId xmlns:a16="http://schemas.microsoft.com/office/drawing/2014/main" id="{39DB6042-0A02-4CF1-8054-AFBCA84C0A70}"/>
                </a:ext>
              </a:extLst>
            </p:cNvPr>
            <p:cNvSpPr/>
            <p:nvPr/>
          </p:nvSpPr>
          <p:spPr>
            <a:xfrm>
              <a:off x="5229745" y="3772300"/>
              <a:ext cx="1450752" cy="607790"/>
            </a:xfrm>
            <a:custGeom>
              <a:avLst/>
              <a:gdLst>
                <a:gd name="connsiteX0" fmla="*/ 1450015 w 1450752"/>
                <a:gd name="connsiteY0" fmla="*/ -360 h 607790"/>
                <a:gd name="connsiteX1" fmla="*/ 1343621 w 1450752"/>
                <a:gd name="connsiteY1" fmla="*/ 90127 h 607790"/>
                <a:gd name="connsiteX2" fmla="*/ 1304092 w 1450752"/>
                <a:gd name="connsiteY2" fmla="*/ 166327 h 607790"/>
                <a:gd name="connsiteX3" fmla="*/ 1280089 w 1450752"/>
                <a:gd name="connsiteY3" fmla="*/ 265864 h 607790"/>
                <a:gd name="connsiteX4" fmla="*/ 1251514 w 1450752"/>
                <a:gd name="connsiteY4" fmla="*/ 355970 h 607790"/>
                <a:gd name="connsiteX5" fmla="*/ 1229417 w 1450752"/>
                <a:gd name="connsiteY5" fmla="*/ 397309 h 607790"/>
                <a:gd name="connsiteX6" fmla="*/ 1065301 w 1450752"/>
                <a:gd name="connsiteY6" fmla="*/ 556281 h 607790"/>
                <a:gd name="connsiteX7" fmla="*/ 931951 w 1450752"/>
                <a:gd name="connsiteY7" fmla="*/ 593714 h 607790"/>
                <a:gd name="connsiteX8" fmla="*/ 561428 w 1450752"/>
                <a:gd name="connsiteY8" fmla="*/ 539041 h 607790"/>
                <a:gd name="connsiteX9" fmla="*/ 536663 w 1450752"/>
                <a:gd name="connsiteY9" fmla="*/ 532183 h 607790"/>
                <a:gd name="connsiteX10" fmla="*/ 385216 w 1450752"/>
                <a:gd name="connsiteY10" fmla="*/ 499321 h 607790"/>
                <a:gd name="connsiteX11" fmla="*/ 244531 w 1450752"/>
                <a:gd name="connsiteY11" fmla="*/ 495607 h 607790"/>
                <a:gd name="connsiteX12" fmla="*/ -737 w 1450752"/>
                <a:gd name="connsiteY12" fmla="*/ 607430 h 60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752" h="607790">
                  <a:moveTo>
                    <a:pt x="1450015" y="-360"/>
                  </a:moveTo>
                  <a:cubicBezTo>
                    <a:pt x="1412582" y="25834"/>
                    <a:pt x="1370767" y="56790"/>
                    <a:pt x="1343621" y="90127"/>
                  </a:cubicBezTo>
                  <a:cubicBezTo>
                    <a:pt x="1326162" y="113064"/>
                    <a:pt x="1312789" y="138838"/>
                    <a:pt x="1304092" y="166327"/>
                  </a:cubicBezTo>
                  <a:cubicBezTo>
                    <a:pt x="1299616" y="178424"/>
                    <a:pt x="1282852" y="256339"/>
                    <a:pt x="1280089" y="265864"/>
                  </a:cubicBezTo>
                  <a:cubicBezTo>
                    <a:pt x="1277327" y="275389"/>
                    <a:pt x="1265516" y="329586"/>
                    <a:pt x="1251514" y="355970"/>
                  </a:cubicBezTo>
                  <a:cubicBezTo>
                    <a:pt x="1243894" y="369877"/>
                    <a:pt x="1236941" y="383307"/>
                    <a:pt x="1229417" y="397309"/>
                  </a:cubicBezTo>
                  <a:cubicBezTo>
                    <a:pt x="1192697" y="466175"/>
                    <a:pt x="1135300" y="521772"/>
                    <a:pt x="1065301" y="556281"/>
                  </a:cubicBezTo>
                  <a:cubicBezTo>
                    <a:pt x="1023391" y="576484"/>
                    <a:pt x="978252" y="589152"/>
                    <a:pt x="931951" y="593714"/>
                  </a:cubicBezTo>
                  <a:cubicBezTo>
                    <a:pt x="806506" y="606478"/>
                    <a:pt x="670585" y="569044"/>
                    <a:pt x="561428" y="539041"/>
                  </a:cubicBezTo>
                  <a:lnTo>
                    <a:pt x="536663" y="532183"/>
                  </a:lnTo>
                  <a:cubicBezTo>
                    <a:pt x="483609" y="517705"/>
                    <a:pt x="433412" y="503608"/>
                    <a:pt x="385216" y="499321"/>
                  </a:cubicBezTo>
                  <a:cubicBezTo>
                    <a:pt x="338534" y="493787"/>
                    <a:pt x="291442" y="492549"/>
                    <a:pt x="244531" y="495607"/>
                  </a:cubicBezTo>
                  <a:cubicBezTo>
                    <a:pt x="181476" y="500750"/>
                    <a:pt x="73844" y="565520"/>
                    <a:pt x="-737" y="607430"/>
                  </a:cubicBezTo>
                </a:path>
              </a:pathLst>
            </a:custGeom>
            <a:noFill/>
            <a:ln w="14288"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3" name="Freeform: Shape 22">
              <a:extLst>
                <a:ext uri="{FF2B5EF4-FFF2-40B4-BE49-F238E27FC236}">
                  <a16:creationId xmlns:a16="http://schemas.microsoft.com/office/drawing/2014/main" id="{3C82D989-C82E-463F-9816-3335BACF2F3E}"/>
                </a:ext>
              </a:extLst>
            </p:cNvPr>
            <p:cNvSpPr/>
            <p:nvPr/>
          </p:nvSpPr>
          <p:spPr>
            <a:xfrm>
              <a:off x="5314803" y="4147013"/>
              <a:ext cx="1323118" cy="373827"/>
            </a:xfrm>
            <a:custGeom>
              <a:avLst/>
              <a:gdLst>
                <a:gd name="connsiteX0" fmla="*/ 1322381 w 1323118"/>
                <a:gd name="connsiteY0" fmla="*/ -360 h 373827"/>
                <a:gd name="connsiteX1" fmla="*/ 1298473 w 1323118"/>
                <a:gd name="connsiteY1" fmla="*/ 104415 h 373827"/>
                <a:gd name="connsiteX2" fmla="*/ 1291234 w 1323118"/>
                <a:gd name="connsiteY2" fmla="*/ 126799 h 373827"/>
                <a:gd name="connsiteX3" fmla="*/ 1272184 w 1323118"/>
                <a:gd name="connsiteY3" fmla="*/ 171661 h 373827"/>
                <a:gd name="connsiteX4" fmla="*/ 1211890 w 1323118"/>
                <a:gd name="connsiteY4" fmla="*/ 257387 h 373827"/>
                <a:gd name="connsiteX5" fmla="*/ 1121308 w 1323118"/>
                <a:gd name="connsiteY5" fmla="*/ 326443 h 373827"/>
                <a:gd name="connsiteX6" fmla="*/ 998340 w 1323118"/>
                <a:gd name="connsiteY6" fmla="*/ 367210 h 373827"/>
                <a:gd name="connsiteX7" fmla="*/ 982719 w 1323118"/>
                <a:gd name="connsiteY7" fmla="*/ 369496 h 373827"/>
                <a:gd name="connsiteX8" fmla="*/ 561524 w 1323118"/>
                <a:gd name="connsiteY8" fmla="*/ 297010 h 373827"/>
                <a:gd name="connsiteX9" fmla="*/ 529901 w 1323118"/>
                <a:gd name="connsiteY9" fmla="*/ 286056 h 373827"/>
                <a:gd name="connsiteX10" fmla="*/ 394550 w 1323118"/>
                <a:gd name="connsiteY10" fmla="*/ 244338 h 373827"/>
                <a:gd name="connsiteX11" fmla="*/ 236435 w 1323118"/>
                <a:gd name="connsiteY11" fmla="*/ 217667 h 373827"/>
                <a:gd name="connsiteX12" fmla="*/ -737 w 1323118"/>
                <a:gd name="connsiteY12" fmla="*/ 263388 h 37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18" h="373827">
                  <a:moveTo>
                    <a:pt x="1322381" y="-360"/>
                  </a:moveTo>
                  <a:cubicBezTo>
                    <a:pt x="1322381" y="11260"/>
                    <a:pt x="1300854" y="96033"/>
                    <a:pt x="1298473" y="104415"/>
                  </a:cubicBezTo>
                  <a:cubicBezTo>
                    <a:pt x="1296092" y="112797"/>
                    <a:pt x="1293901" y="119369"/>
                    <a:pt x="1291234" y="126799"/>
                  </a:cubicBezTo>
                  <a:cubicBezTo>
                    <a:pt x="1285814" y="142134"/>
                    <a:pt x="1279451" y="157117"/>
                    <a:pt x="1272184" y="171661"/>
                  </a:cubicBezTo>
                  <a:cubicBezTo>
                    <a:pt x="1256230" y="202932"/>
                    <a:pt x="1235922" y="231793"/>
                    <a:pt x="1211890" y="257387"/>
                  </a:cubicBezTo>
                  <a:cubicBezTo>
                    <a:pt x="1185592" y="285114"/>
                    <a:pt x="1155007" y="308421"/>
                    <a:pt x="1121308" y="326443"/>
                  </a:cubicBezTo>
                  <a:cubicBezTo>
                    <a:pt x="1082865" y="346769"/>
                    <a:pt x="1041307" y="360552"/>
                    <a:pt x="998340" y="367210"/>
                  </a:cubicBezTo>
                  <a:cubicBezTo>
                    <a:pt x="993101" y="368067"/>
                    <a:pt x="987958" y="368829"/>
                    <a:pt x="982719" y="369496"/>
                  </a:cubicBezTo>
                  <a:cubicBezTo>
                    <a:pt x="839844" y="387403"/>
                    <a:pt x="690492" y="341492"/>
                    <a:pt x="561524" y="297010"/>
                  </a:cubicBezTo>
                  <a:lnTo>
                    <a:pt x="529901" y="286056"/>
                  </a:lnTo>
                  <a:cubicBezTo>
                    <a:pt x="485609" y="269588"/>
                    <a:pt x="440422" y="255662"/>
                    <a:pt x="394550" y="244338"/>
                  </a:cubicBezTo>
                  <a:cubicBezTo>
                    <a:pt x="342543" y="231726"/>
                    <a:pt x="289699" y="222820"/>
                    <a:pt x="236435" y="217667"/>
                  </a:cubicBezTo>
                  <a:cubicBezTo>
                    <a:pt x="164807" y="212143"/>
                    <a:pt x="93560" y="225764"/>
                    <a:pt x="-737" y="263388"/>
                  </a:cubicBezTo>
                </a:path>
              </a:pathLst>
            </a:custGeom>
            <a:noFill/>
            <a:ln w="16669"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17" name="Freeform: Shape 16">
              <a:extLst>
                <a:ext uri="{FF2B5EF4-FFF2-40B4-BE49-F238E27FC236}">
                  <a16:creationId xmlns:a16="http://schemas.microsoft.com/office/drawing/2014/main" id="{469D88CF-373B-45AD-8A8C-59EB90C9DF86}"/>
                </a:ext>
              </a:extLst>
            </p:cNvPr>
            <p:cNvSpPr/>
            <p:nvPr/>
          </p:nvSpPr>
          <p:spPr>
            <a:xfrm>
              <a:off x="4759972" y="2910736"/>
              <a:ext cx="1854612" cy="1589464"/>
            </a:xfrm>
            <a:custGeom>
              <a:avLst/>
              <a:gdLst>
                <a:gd name="connsiteX0" fmla="*/ -737 w 1854612"/>
                <a:gd name="connsiteY0" fmla="*/ 1589105 h 1589464"/>
                <a:gd name="connsiteX1" fmla="*/ 410457 w 1854612"/>
                <a:gd name="connsiteY1" fmla="*/ 1100377 h 1589464"/>
                <a:gd name="connsiteX2" fmla="*/ 408933 w 1854612"/>
                <a:gd name="connsiteY2" fmla="*/ 1022939 h 1589464"/>
                <a:gd name="connsiteX3" fmla="*/ 483704 w 1854612"/>
                <a:gd name="connsiteY3" fmla="*/ 841964 h 1589464"/>
                <a:gd name="connsiteX4" fmla="*/ 794219 w 1854612"/>
                <a:gd name="connsiteY4" fmla="*/ 808150 h 1589464"/>
                <a:gd name="connsiteX5" fmla="*/ 864037 w 1854612"/>
                <a:gd name="connsiteY5" fmla="*/ 814532 h 1589464"/>
                <a:gd name="connsiteX6" fmla="*/ 1212653 w 1854612"/>
                <a:gd name="connsiteY6" fmla="*/ 789005 h 1589464"/>
                <a:gd name="connsiteX7" fmla="*/ 1437252 w 1854612"/>
                <a:gd name="connsiteY7" fmla="*/ 680610 h 1589464"/>
                <a:gd name="connsiteX8" fmla="*/ 1468970 w 1854612"/>
                <a:gd name="connsiteY8" fmla="*/ 436199 h 1589464"/>
                <a:gd name="connsiteX9" fmla="*/ 1853876 w 1854612"/>
                <a:gd name="connsiteY9" fmla="*/ 11765 h 15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612" h="1589464">
                  <a:moveTo>
                    <a:pt x="-737" y="1589105"/>
                  </a:moveTo>
                  <a:cubicBezTo>
                    <a:pt x="206908" y="1568816"/>
                    <a:pt x="397503" y="1256968"/>
                    <a:pt x="410457" y="1100377"/>
                  </a:cubicBezTo>
                  <a:cubicBezTo>
                    <a:pt x="412067" y="1074564"/>
                    <a:pt x="411553" y="1048666"/>
                    <a:pt x="408933" y="1022939"/>
                  </a:cubicBezTo>
                  <a:cubicBezTo>
                    <a:pt x="403884" y="954359"/>
                    <a:pt x="399408" y="895209"/>
                    <a:pt x="483704" y="841964"/>
                  </a:cubicBezTo>
                  <a:cubicBezTo>
                    <a:pt x="572382" y="785957"/>
                    <a:pt x="685158" y="797292"/>
                    <a:pt x="794219" y="808150"/>
                  </a:cubicBezTo>
                  <a:cubicBezTo>
                    <a:pt x="817270" y="810436"/>
                    <a:pt x="841082" y="812817"/>
                    <a:pt x="864037" y="814532"/>
                  </a:cubicBezTo>
                  <a:cubicBezTo>
                    <a:pt x="980861" y="822809"/>
                    <a:pt x="1098276" y="814217"/>
                    <a:pt x="1212653" y="789005"/>
                  </a:cubicBezTo>
                  <a:cubicBezTo>
                    <a:pt x="1320476" y="764907"/>
                    <a:pt x="1393628" y="729474"/>
                    <a:pt x="1437252" y="680610"/>
                  </a:cubicBezTo>
                  <a:cubicBezTo>
                    <a:pt x="1496974" y="613364"/>
                    <a:pt x="1498688" y="517161"/>
                    <a:pt x="1468970" y="436199"/>
                  </a:cubicBezTo>
                  <a:cubicBezTo>
                    <a:pt x="1468970" y="436199"/>
                    <a:pt x="1331144" y="-85676"/>
                    <a:pt x="1853876" y="11765"/>
                  </a:cubicBezTo>
                </a:path>
              </a:pathLst>
            </a:custGeom>
            <a:noFill/>
            <a:ln w="4763"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grpSp>
      <p:pic>
        <p:nvPicPr>
          <p:cNvPr id="4" name="Picture 3">
            <a:extLst>
              <a:ext uri="{FF2B5EF4-FFF2-40B4-BE49-F238E27FC236}">
                <a16:creationId xmlns:a16="http://schemas.microsoft.com/office/drawing/2014/main" id="{8DAFE8E8-1108-C0A6-FDB0-639A477933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309278"/>
            <a:ext cx="13223862" cy="6536900"/>
          </a:xfrm>
          <a:prstGeom prst="rect">
            <a:avLst/>
          </a:prstGeom>
        </p:spPr>
      </p:pic>
      <p:pic>
        <p:nvPicPr>
          <p:cNvPr id="14" name="Graphic 13">
            <a:extLst>
              <a:ext uri="{FF2B5EF4-FFF2-40B4-BE49-F238E27FC236}">
                <a16:creationId xmlns:a16="http://schemas.microsoft.com/office/drawing/2014/main" id="{CC2DB749-0D1E-4968-4119-AEEACC45B2F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3306" y="12782790"/>
            <a:ext cx="474612" cy="612000"/>
          </a:xfrm>
          <a:prstGeom prst="rect">
            <a:avLst/>
          </a:prstGeom>
        </p:spPr>
      </p:pic>
      <p:sp>
        <p:nvSpPr>
          <p:cNvPr id="5" name="Rectangle 4">
            <a:extLst>
              <a:ext uri="{FF2B5EF4-FFF2-40B4-BE49-F238E27FC236}">
                <a16:creationId xmlns:a16="http://schemas.microsoft.com/office/drawing/2014/main" id="{EC717414-30A3-99CE-1F65-06958D3209C9}"/>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Tree>
    <p:custDataLst>
      <p:tags r:id="rId1"/>
    </p:custDataLst>
    <p:extLst>
      <p:ext uri="{BB962C8B-B14F-4D97-AF65-F5344CB8AC3E}">
        <p14:creationId xmlns:p14="http://schemas.microsoft.com/office/powerpoint/2010/main" val="71743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peech vector">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A0C331E-BA61-82E1-8161-139C739C153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8" name="Title Placeholder 14">
            <a:extLst>
              <a:ext uri="{FF2B5EF4-FFF2-40B4-BE49-F238E27FC236}">
                <a16:creationId xmlns:a16="http://schemas.microsoft.com/office/drawing/2014/main" id="{22ACCFAD-71B7-42AB-9528-0B02AC08BD5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b="1"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6" name="Text Placeholder 2">
            <a:extLst>
              <a:ext uri="{FF2B5EF4-FFF2-40B4-BE49-F238E27FC236}">
                <a16:creationId xmlns:a16="http://schemas.microsoft.com/office/drawing/2014/main" id="{05F628DF-799E-4E3F-A33D-13489D68E8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1" name="Text Placeholder 15">
            <a:extLst>
              <a:ext uri="{FF2B5EF4-FFF2-40B4-BE49-F238E27FC236}">
                <a16:creationId xmlns:a16="http://schemas.microsoft.com/office/drawing/2014/main" id="{1F13090B-F77B-2F11-7CBE-9273CD9E88F7}"/>
              </a:ext>
            </a:extLst>
          </p:cNvPr>
          <p:cNvSpPr>
            <a:spLocks noGrp="1"/>
          </p:cNvSpPr>
          <p:nvPr>
            <p:ph type="body" sz="quarter" idx="12" hasCustomPrompt="1"/>
          </p:nvPr>
        </p:nvSpPr>
        <p:spPr>
          <a:xfrm>
            <a:off x="1031873" y="12458905"/>
            <a:ext cx="19440530"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E803BDDF-65B8-ADFC-E90B-E7DAD17D68A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B9F09A91-26E1-39E2-A0FD-45877FCF290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82448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ll - Geographic">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B31E79-DF6F-6393-9AEE-C436C7B3EA5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pic>
        <p:nvPicPr>
          <p:cNvPr id="11" name="Graphic 10">
            <a:extLst>
              <a:ext uri="{FF2B5EF4-FFF2-40B4-BE49-F238E27FC236}">
                <a16:creationId xmlns:a16="http://schemas.microsoft.com/office/drawing/2014/main" id="{307DE97F-55A4-4139-8816-34DB5611AFB3}"/>
              </a:ext>
            </a:extLst>
          </p:cNvPr>
          <p:cNvPicPr>
            <a:picLocks noChangeAspect="1"/>
          </p:cNvPicPr>
          <p:nvPr userDrawn="1"/>
        </p:nvPicPr>
        <p:blipFill>
          <a:blip r:embed="rId5" cstate="screen">
            <a:alphaModFix amt="26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6470786"/>
            <a:ext cx="24384000" cy="8432528"/>
          </a:xfrm>
          <a:prstGeom prst="rect">
            <a:avLst/>
          </a:prstGeom>
        </p:spPr>
      </p:pic>
      <p:sp>
        <p:nvSpPr>
          <p:cNvPr id="18" name="Title Placeholder 14">
            <a:extLst>
              <a:ext uri="{FF2B5EF4-FFF2-40B4-BE49-F238E27FC236}">
                <a16:creationId xmlns:a16="http://schemas.microsoft.com/office/drawing/2014/main" id="{22ACCFAD-71B7-42AB-9528-0B02AC08BD5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7" name="Text Placeholder 2">
            <a:extLst>
              <a:ext uri="{FF2B5EF4-FFF2-40B4-BE49-F238E27FC236}">
                <a16:creationId xmlns:a16="http://schemas.microsoft.com/office/drawing/2014/main" id="{C8BF21BE-52A8-C02B-B194-18EED072A231}"/>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pic>
        <p:nvPicPr>
          <p:cNvPr id="12" name="Graphic 11">
            <a:extLst>
              <a:ext uri="{FF2B5EF4-FFF2-40B4-BE49-F238E27FC236}">
                <a16:creationId xmlns:a16="http://schemas.microsoft.com/office/drawing/2014/main" id="{1D678F48-9FCC-0F38-392A-9CF5F6C6C85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4BA90210-0D63-F90E-0FB4-2DE29A3D1E19}"/>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5" name="Rectangle 4">
            <a:extLst>
              <a:ext uri="{FF2B5EF4-FFF2-40B4-BE49-F238E27FC236}">
                <a16:creationId xmlns:a16="http://schemas.microsoft.com/office/drawing/2014/main" id="{1205C282-B597-EA7F-B79F-E991DAAD5D7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63597A2E-D105-147B-AE1B-D3CA159FFCC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31348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ll Ques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0EB7D92-4159-C35C-E392-219D1490632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pic>
        <p:nvPicPr>
          <p:cNvPr id="12" name="Graphic 11">
            <a:extLst>
              <a:ext uri="{FF2B5EF4-FFF2-40B4-BE49-F238E27FC236}">
                <a16:creationId xmlns:a16="http://schemas.microsoft.com/office/drawing/2014/main" id="{E21DD2E5-FD2B-4055-842E-F2C065CB53EE}"/>
              </a:ext>
            </a:extLst>
          </p:cNvPr>
          <p:cNvPicPr>
            <a:picLocks noChangeAspect="1"/>
          </p:cNvPicPr>
          <p:nvPr userDrawn="1"/>
        </p:nvPicPr>
        <p:blipFill>
          <a:blip r:embed="rId5" cstate="screen">
            <a:alphaModFix amt="26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4029" y="0"/>
            <a:ext cx="17695942" cy="13716000"/>
          </a:xfrm>
          <a:prstGeom prst="rect">
            <a:avLst/>
          </a:prstGeom>
        </p:spPr>
      </p:pic>
      <p:sp>
        <p:nvSpPr>
          <p:cNvPr id="10" name="Title Placeholder 14">
            <a:extLst>
              <a:ext uri="{FF2B5EF4-FFF2-40B4-BE49-F238E27FC236}">
                <a16:creationId xmlns:a16="http://schemas.microsoft.com/office/drawing/2014/main" id="{E3875BE4-9649-081F-402B-28905B85927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13" name="Text Placeholder 2">
            <a:extLst>
              <a:ext uri="{FF2B5EF4-FFF2-40B4-BE49-F238E27FC236}">
                <a16:creationId xmlns:a16="http://schemas.microsoft.com/office/drawing/2014/main" id="{AD09451D-F575-CEA0-39C1-73EDFF1E2039}"/>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pic>
        <p:nvPicPr>
          <p:cNvPr id="11" name="Graphic 10">
            <a:extLst>
              <a:ext uri="{FF2B5EF4-FFF2-40B4-BE49-F238E27FC236}">
                <a16:creationId xmlns:a16="http://schemas.microsoft.com/office/drawing/2014/main" id="{FE875273-D09B-2F6F-4D59-A62CB20A867E}"/>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306" y="12782790"/>
            <a:ext cx="474612" cy="612000"/>
          </a:xfrm>
          <a:prstGeom prst="rect">
            <a:avLst/>
          </a:prstGeom>
        </p:spPr>
      </p:pic>
      <p:sp>
        <p:nvSpPr>
          <p:cNvPr id="14" name="Text Placeholder 15">
            <a:extLst>
              <a:ext uri="{FF2B5EF4-FFF2-40B4-BE49-F238E27FC236}">
                <a16:creationId xmlns:a16="http://schemas.microsoft.com/office/drawing/2014/main" id="{69DDCFA0-A45B-04DD-3D47-BFD7ACE4532E}"/>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F3E9AB6-D4F9-2008-EC9C-5373B384AF7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D13CC522-1BA0-569B-3583-C03CC034B05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5315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ummary Light Bas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a:t>
            </a:r>
            <a:br>
              <a:rPr lang="en-GB"/>
            </a:br>
            <a:r>
              <a:rPr lang="en-GB"/>
              <a:t>One column text.</a:t>
            </a:r>
            <a:endParaRPr lang="en-US"/>
          </a:p>
        </p:txBody>
      </p:sp>
      <p:pic>
        <p:nvPicPr>
          <p:cNvPr id="8" name="Graphic 7">
            <a:extLst>
              <a:ext uri="{FF2B5EF4-FFF2-40B4-BE49-F238E27FC236}">
                <a16:creationId xmlns:a16="http://schemas.microsoft.com/office/drawing/2014/main" id="{004529E5-3C04-B8CD-70A8-BDB8F039B6A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11" name="Text Placeholder 15">
            <a:extLst>
              <a:ext uri="{FF2B5EF4-FFF2-40B4-BE49-F238E27FC236}">
                <a16:creationId xmlns:a16="http://schemas.microsoft.com/office/drawing/2014/main" id="{A7FB7D90-FA39-4E83-B20F-81B7F56177D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057DD3F8-C34A-A96E-6251-E52761937EC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E73CFFA6-2BF6-9336-ACBA-EE902CDB236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5208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12191999" y="0"/>
            <a:ext cx="12191998" cy="13716000"/>
          </a:xfrm>
        </p:spPr>
        <p:txBody>
          <a:bodyPr/>
          <a:lstStyle>
            <a:lvl1pPr>
              <a:defRPr>
                <a:latin typeface="+mn-lt"/>
              </a:defRPr>
            </a:lvl1pPr>
          </a:lstStyle>
          <a:p>
            <a:endParaRPr lang="en-US"/>
          </a:p>
        </p:txBody>
      </p:sp>
      <p:sp>
        <p:nvSpPr>
          <p:cNvPr id="2" name="Rectangle 1">
            <a:extLst>
              <a:ext uri="{FF2B5EF4-FFF2-40B4-BE49-F238E27FC236}">
                <a16:creationId xmlns:a16="http://schemas.microsoft.com/office/drawing/2014/main" id="{5549406C-54AA-BB4A-A894-DCE9A23B31DE}"/>
              </a:ext>
            </a:extLst>
          </p:cNvPr>
          <p:cNvSpPr/>
          <p:nvPr userDrawn="1"/>
        </p:nvSpPr>
        <p:spPr>
          <a:xfrm>
            <a:off x="0" y="0"/>
            <a:ext cx="12192000" cy="1371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a:latin typeface="+mn-lt"/>
            </a:endParaRP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422029" y="12801598"/>
            <a:ext cx="149183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pic>
        <p:nvPicPr>
          <p:cNvPr id="15" name="Picture 14">
            <a:extLst>
              <a:ext uri="{FF2B5EF4-FFF2-40B4-BE49-F238E27FC236}">
                <a16:creationId xmlns:a16="http://schemas.microsoft.com/office/drawing/2014/main" id="{F8C30483-00F3-D64E-AAE5-F07B9B5C0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8812" y="12817634"/>
            <a:ext cx="413184" cy="550912"/>
          </a:xfrm>
          <a:prstGeom prst="rect">
            <a:avLst/>
          </a:prstGeom>
        </p:spPr>
      </p:pic>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990601" y="2379798"/>
            <a:ext cx="10163782" cy="8702676"/>
          </a:xfrm>
        </p:spPr>
        <p:txBody>
          <a:bodyPr anchor="ctr">
            <a:normAutofit/>
          </a:bodyPr>
          <a:lstStyle>
            <a:lvl1pPr algn="l">
              <a:lnSpc>
                <a:spcPct val="80000"/>
              </a:lnSpc>
              <a:defRPr sz="6400" b="1" i="0">
                <a:solidFill>
                  <a:schemeClr val="accent1"/>
                </a:solidFill>
                <a:latin typeface="+mj-lt"/>
                <a:cs typeface="Trebuchet MS" panose="020B0703020202090204" pitchFamily="34" charset="0"/>
              </a:defRPr>
            </a:lvl1pPr>
          </a:lstStyle>
          <a:p>
            <a:pPr lvl="0"/>
            <a:r>
              <a:rPr lang="en-US"/>
              <a:t>Edit master text styles</a:t>
            </a:r>
          </a:p>
        </p:txBody>
      </p:sp>
    </p:spTree>
    <p:extLst>
      <p:ext uri="{BB962C8B-B14F-4D97-AF65-F5344CB8AC3E}">
        <p14:creationId xmlns:p14="http://schemas.microsoft.com/office/powerpoint/2010/main" val="28014508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ummary Gadient 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1812B82-5D7E-118D-1390-E9C421920FE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pic>
        <p:nvPicPr>
          <p:cNvPr id="10" name="Graphic 9">
            <a:extLst>
              <a:ext uri="{FF2B5EF4-FFF2-40B4-BE49-F238E27FC236}">
                <a16:creationId xmlns:a16="http://schemas.microsoft.com/office/drawing/2014/main" id="{C3B0B9D1-FF06-C6CE-ED8C-75D102E213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1" name="Text Placeholder 15">
            <a:extLst>
              <a:ext uri="{FF2B5EF4-FFF2-40B4-BE49-F238E27FC236}">
                <a16:creationId xmlns:a16="http://schemas.microsoft.com/office/drawing/2014/main" id="{CB6FEC0D-2199-B9C9-7369-2739497B2FAB}"/>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B2105E00-6E6B-05F5-FA19-8103C779BDE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9" name="TextBox 8">
            <a:extLst>
              <a:ext uri="{FF2B5EF4-FFF2-40B4-BE49-F238E27FC236}">
                <a16:creationId xmlns:a16="http://schemas.microsoft.com/office/drawing/2014/main" id="{E9E41F8F-4AFE-7359-D6D2-755049D13C57}"/>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50507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ummary (3)">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0" name="Freeform 29">
            <a:extLst>
              <a:ext uri="{FF2B5EF4-FFF2-40B4-BE49-F238E27FC236}">
                <a16:creationId xmlns:a16="http://schemas.microsoft.com/office/drawing/2014/main" id="{8A04DB10-9B0A-A867-6297-D6DC4A7F7822}"/>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69DBCE4B-0B92-DEC6-D88E-84C4A8C7F9C3}"/>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5DA453BC-B900-2268-B9D7-102435C9EB36}"/>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(Three)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20" name="Graphic 19">
            <a:extLst>
              <a:ext uri="{FF2B5EF4-FFF2-40B4-BE49-F238E27FC236}">
                <a16:creationId xmlns:a16="http://schemas.microsoft.com/office/drawing/2014/main" id="{E6C51ED7-A3E0-F9E2-B75D-721B00A063A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21" name="Text Placeholder 15">
            <a:extLst>
              <a:ext uri="{FF2B5EF4-FFF2-40B4-BE49-F238E27FC236}">
                <a16:creationId xmlns:a16="http://schemas.microsoft.com/office/drawing/2014/main" id="{04C67C0F-12DF-5EE8-6E19-63D030997C5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B0F484B-7D46-2387-9975-0243BC1A509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852351D2-AE0E-F589-4E69-9D04A8B5C16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00996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ummary (4)">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2" y="2688954"/>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12281650" y="2688954"/>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031012" y="7254452"/>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2" name="Text Placeholder 2">
            <a:extLst>
              <a:ext uri="{FF2B5EF4-FFF2-40B4-BE49-F238E27FC236}">
                <a16:creationId xmlns:a16="http://schemas.microsoft.com/office/drawing/2014/main" id="{BFE4B073-C8B7-4AE1-7988-A1CC7F64E60E}"/>
              </a:ext>
            </a:extLst>
          </p:cNvPr>
          <p:cNvSpPr>
            <a:spLocks noGrp="1"/>
          </p:cNvSpPr>
          <p:nvPr>
            <p:ph type="body" sz="quarter" idx="19"/>
          </p:nvPr>
        </p:nvSpPr>
        <p:spPr>
          <a:xfrm>
            <a:off x="12346946" y="7254452"/>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4" name="Freeform 33">
            <a:extLst>
              <a:ext uri="{FF2B5EF4-FFF2-40B4-BE49-F238E27FC236}">
                <a16:creationId xmlns:a16="http://schemas.microsoft.com/office/drawing/2014/main" id="{DB791992-BACF-6616-372A-C77CB37CDEE4}"/>
              </a:ext>
            </a:extLst>
          </p:cNvPr>
          <p:cNvSpPr>
            <a:spLocks noChangeAspect="1"/>
          </p:cNvSpPr>
          <p:nvPr userDrawn="1"/>
        </p:nvSpPr>
        <p:spPr>
          <a:xfrm>
            <a:off x="12321833"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34">
            <a:extLst>
              <a:ext uri="{FF2B5EF4-FFF2-40B4-BE49-F238E27FC236}">
                <a16:creationId xmlns:a16="http://schemas.microsoft.com/office/drawing/2014/main" id="{136AF38D-6F91-B469-E986-9B09EF8E0CDB}"/>
              </a:ext>
            </a:extLst>
          </p:cNvPr>
          <p:cNvSpPr>
            <a:spLocks noChangeAspect="1"/>
          </p:cNvSpPr>
          <p:nvPr userDrawn="1"/>
        </p:nvSpPr>
        <p:spPr>
          <a:xfrm>
            <a:off x="12321833"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662AD0-3D90-B18D-F941-CFBC409D50CB}"/>
              </a:ext>
            </a:extLst>
          </p:cNvPr>
          <p:cNvSpPr>
            <a:spLocks noChangeAspect="1"/>
          </p:cNvSpPr>
          <p:nvPr userDrawn="1"/>
        </p:nvSpPr>
        <p:spPr>
          <a:xfrm>
            <a:off x="1030055"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C10BC048-2A75-2CD9-47C8-090FAE31AE95}"/>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(Four)</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3" y="2647952"/>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12299477" y="2647952"/>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031013" y="7213450"/>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1235358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102349" y="757556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27" name="Rectangle 26">
            <a:extLst>
              <a:ext uri="{FF2B5EF4-FFF2-40B4-BE49-F238E27FC236}">
                <a16:creationId xmlns:a16="http://schemas.microsoft.com/office/drawing/2014/main" id="{3E9799F7-5D2D-AF53-9CE2-C1B452FC7873}"/>
              </a:ext>
            </a:extLst>
          </p:cNvPr>
          <p:cNvSpPr/>
          <p:nvPr userDrawn="1"/>
        </p:nvSpPr>
        <p:spPr>
          <a:xfrm>
            <a:off x="12346947" y="7213450"/>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8" name="Text Placeholder 3">
            <a:extLst>
              <a:ext uri="{FF2B5EF4-FFF2-40B4-BE49-F238E27FC236}">
                <a16:creationId xmlns:a16="http://schemas.microsoft.com/office/drawing/2014/main" id="{8A852829-547E-B42F-6FFC-9F43C05BA796}"/>
              </a:ext>
            </a:extLst>
          </p:cNvPr>
          <p:cNvSpPr>
            <a:spLocks noGrp="1"/>
          </p:cNvSpPr>
          <p:nvPr>
            <p:ph type="body" sz="quarter" idx="20" hasCustomPrompt="1"/>
          </p:nvPr>
        </p:nvSpPr>
        <p:spPr>
          <a:xfrm>
            <a:off x="12410001" y="757556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26" name="Graphic 25">
            <a:extLst>
              <a:ext uri="{FF2B5EF4-FFF2-40B4-BE49-F238E27FC236}">
                <a16:creationId xmlns:a16="http://schemas.microsoft.com/office/drawing/2014/main" id="{C9857550-2CA4-4D0F-E88C-DE26229024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0" name="Text Placeholder 15">
            <a:extLst>
              <a:ext uri="{FF2B5EF4-FFF2-40B4-BE49-F238E27FC236}">
                <a16:creationId xmlns:a16="http://schemas.microsoft.com/office/drawing/2014/main" id="{54D7B872-DD0B-6EE3-2423-B67F80D710B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CA5341F7-6F63-BF91-70A3-6D7B7330BE62}"/>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9A686F74-2685-48CC-95C4-8FDB1CB972F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51619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Summary (5)">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3" y="7257292"/>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5379" y="7257292"/>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1" name="Freeform 30">
            <a:extLst>
              <a:ext uri="{FF2B5EF4-FFF2-40B4-BE49-F238E27FC236}">
                <a16:creationId xmlns:a16="http://schemas.microsoft.com/office/drawing/2014/main" id="{3D1FAB97-C681-D7A7-07EB-4FCF6C1BBEE4}"/>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a:extLst>
              <a:ext uri="{FF2B5EF4-FFF2-40B4-BE49-F238E27FC236}">
                <a16:creationId xmlns:a16="http://schemas.microsoft.com/office/drawing/2014/main" id="{B8A6FD35-20A0-3AD4-145F-41F475045293}"/>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6">
            <a:extLst>
              <a:ext uri="{FF2B5EF4-FFF2-40B4-BE49-F238E27FC236}">
                <a16:creationId xmlns:a16="http://schemas.microsoft.com/office/drawing/2014/main" id="{947D45AB-42B3-3D87-2990-99C379E87148}"/>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1FF1D0F0-CF73-0A8E-0A9C-EA900EA6F1C6}"/>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a:extLst>
              <a:ext uri="{FF2B5EF4-FFF2-40B4-BE49-F238E27FC236}">
                <a16:creationId xmlns:a16="http://schemas.microsoft.com/office/drawing/2014/main" id="{648DD045-4792-2B7C-AAEE-89DB7E9C97B8}"/>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(Five)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21423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3206" y="721423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6703" y="755634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88849"/>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35" name="Graphic 34">
            <a:extLst>
              <a:ext uri="{FF2B5EF4-FFF2-40B4-BE49-F238E27FC236}">
                <a16:creationId xmlns:a16="http://schemas.microsoft.com/office/drawing/2014/main" id="{3865FD07-9110-8962-677A-F5AED07BD06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6" name="Text Placeholder 15">
            <a:extLst>
              <a:ext uri="{FF2B5EF4-FFF2-40B4-BE49-F238E27FC236}">
                <a16:creationId xmlns:a16="http://schemas.microsoft.com/office/drawing/2014/main" id="{21B9C51D-8946-2F28-F1A6-D357C60AFC93}"/>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15C9F53-6EFF-A6EB-3369-D506C5CCDF53}"/>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149C6FA6-431F-0FFD-8693-9CBFA2123FBB}"/>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97681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Summary (6)">
    <p:bg>
      <p:bgPr>
        <a:solidFill>
          <a:schemeClr val="bg1"/>
        </a:solidFill>
        <a:effectLst/>
      </p:bgPr>
    </p:bg>
    <p:spTree>
      <p:nvGrpSpPr>
        <p:cNvPr id="1" name=""/>
        <p:cNvGrpSpPr/>
        <p:nvPr/>
      </p:nvGrpSpPr>
      <p:grpSpPr>
        <a:xfrm>
          <a:off x="0" y="0"/>
          <a:ext cx="0" cy="0"/>
          <a:chOff x="0" y="0"/>
          <a:chExt cx="0" cy="0"/>
        </a:xfrm>
      </p:grpSpPr>
      <p:sp>
        <p:nvSpPr>
          <p:cNvPr id="35" name="Freeform 30">
            <a:extLst>
              <a:ext uri="{FF2B5EF4-FFF2-40B4-BE49-F238E27FC236}">
                <a16:creationId xmlns:a16="http://schemas.microsoft.com/office/drawing/2014/main" id="{46A3843B-8172-F262-F69F-D69F3A3FDB02}"/>
              </a:ext>
            </a:extLst>
          </p:cNvPr>
          <p:cNvSpPr>
            <a:spLocks noChangeAspect="1"/>
          </p:cNvSpPr>
          <p:nvPr userDrawn="1"/>
        </p:nvSpPr>
        <p:spPr>
          <a:xfrm>
            <a:off x="16010231"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30">
            <a:extLst>
              <a:ext uri="{FF2B5EF4-FFF2-40B4-BE49-F238E27FC236}">
                <a16:creationId xmlns:a16="http://schemas.microsoft.com/office/drawing/2014/main" id="{5C074B08-3687-9227-AAF4-604D038F1AF4}"/>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30">
            <a:extLst>
              <a:ext uri="{FF2B5EF4-FFF2-40B4-BE49-F238E27FC236}">
                <a16:creationId xmlns:a16="http://schemas.microsoft.com/office/drawing/2014/main" id="{ED485A8C-A2DE-2179-E038-E8956D3DE23D}"/>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6">
            <a:extLst>
              <a:ext uri="{FF2B5EF4-FFF2-40B4-BE49-F238E27FC236}">
                <a16:creationId xmlns:a16="http://schemas.microsoft.com/office/drawing/2014/main" id="{7A177193-7F7F-25C8-F896-E062DD1E1861}"/>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7">
            <a:extLst>
              <a:ext uri="{FF2B5EF4-FFF2-40B4-BE49-F238E27FC236}">
                <a16:creationId xmlns:a16="http://schemas.microsoft.com/office/drawing/2014/main" id="{782BC381-A60B-CAA6-BCF4-33FA9549520F}"/>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29">
            <a:extLst>
              <a:ext uri="{FF2B5EF4-FFF2-40B4-BE49-F238E27FC236}">
                <a16:creationId xmlns:a16="http://schemas.microsoft.com/office/drawing/2014/main" id="{A20515B4-961E-A0BA-EFE9-51304F9B7AC1}"/>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 Placeholder 3">
            <a:extLst>
              <a:ext uri="{FF2B5EF4-FFF2-40B4-BE49-F238E27FC236}">
                <a16:creationId xmlns:a16="http://schemas.microsoft.com/office/drawing/2014/main" id="{D2944DAD-87E5-914A-FF9A-B71A094181D1}"/>
              </a:ext>
            </a:extLst>
          </p:cNvPr>
          <p:cNvSpPr>
            <a:spLocks noGrp="1"/>
          </p:cNvSpPr>
          <p:nvPr>
            <p:ph type="body" sz="quarter" idx="23" hasCustomPrompt="1"/>
          </p:nvPr>
        </p:nvSpPr>
        <p:spPr>
          <a:xfrm>
            <a:off x="1103209" y="7588849"/>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819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5781"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3"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8193"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2" name="Text Placeholder 2">
            <a:extLst>
              <a:ext uri="{FF2B5EF4-FFF2-40B4-BE49-F238E27FC236}">
                <a16:creationId xmlns:a16="http://schemas.microsoft.com/office/drawing/2014/main" id="{D94D2A4E-99B4-4003-A950-3C55837E8DDB}"/>
              </a:ext>
            </a:extLst>
          </p:cNvPr>
          <p:cNvSpPr>
            <a:spLocks noGrp="1"/>
          </p:cNvSpPr>
          <p:nvPr>
            <p:ph type="body" sz="quarter" idx="21"/>
          </p:nvPr>
        </p:nvSpPr>
        <p:spPr>
          <a:xfrm>
            <a:off x="16015781"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(Six)</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6020"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6020"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5782"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1" name="Rectangle 40">
            <a:extLst>
              <a:ext uri="{FF2B5EF4-FFF2-40B4-BE49-F238E27FC236}">
                <a16:creationId xmlns:a16="http://schemas.microsoft.com/office/drawing/2014/main" id="{BFE4E9BA-7FC4-49F3-B325-E684481656B6}"/>
              </a:ext>
            </a:extLst>
          </p:cNvPr>
          <p:cNvSpPr/>
          <p:nvPr userDrawn="1"/>
        </p:nvSpPr>
        <p:spPr>
          <a:xfrm>
            <a:off x="16015782"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84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711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9517" y="7541337"/>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2" name="Text Placeholder 3">
            <a:extLst>
              <a:ext uri="{FF2B5EF4-FFF2-40B4-BE49-F238E27FC236}">
                <a16:creationId xmlns:a16="http://schemas.microsoft.com/office/drawing/2014/main" id="{3433E272-BDE0-47DA-8F41-DDA000719A68}"/>
              </a:ext>
            </a:extLst>
          </p:cNvPr>
          <p:cNvSpPr>
            <a:spLocks noGrp="1"/>
          </p:cNvSpPr>
          <p:nvPr>
            <p:ph type="body" sz="quarter" idx="16" hasCustomPrompt="1"/>
          </p:nvPr>
        </p:nvSpPr>
        <p:spPr>
          <a:xfrm>
            <a:off x="16087117" y="7573845"/>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73845"/>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38" name="Graphic 37">
            <a:extLst>
              <a:ext uri="{FF2B5EF4-FFF2-40B4-BE49-F238E27FC236}">
                <a16:creationId xmlns:a16="http://schemas.microsoft.com/office/drawing/2014/main" id="{33D24287-FD16-BF37-DBA2-720EFC75D7C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9" name="Text Placeholder 15">
            <a:extLst>
              <a:ext uri="{FF2B5EF4-FFF2-40B4-BE49-F238E27FC236}">
                <a16:creationId xmlns:a16="http://schemas.microsoft.com/office/drawing/2014/main" id="{20E18287-DA8C-BE54-7475-6949A9E9E48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C0C73274-EB42-8415-FFF8-FED04F80BD66}"/>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BFD30B20-425F-9809-8F29-A69E9B5C7F9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16221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ummary (3) Gradient 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B470C8E-A0B9-9564-F867-C869A06B5DD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0" name="Freeform 29">
            <a:extLst>
              <a:ext uri="{FF2B5EF4-FFF2-40B4-BE49-F238E27FC236}">
                <a16:creationId xmlns:a16="http://schemas.microsoft.com/office/drawing/2014/main" id="{8A04DB10-9B0A-A867-6297-D6DC4A7F7822}"/>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69DBCE4B-0B92-DEC6-D88E-84C4A8C7F9C3}"/>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5DA453BC-B900-2268-B9D7-102435C9EB36}"/>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(Three)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22" name="Graphic 21">
            <a:extLst>
              <a:ext uri="{FF2B5EF4-FFF2-40B4-BE49-F238E27FC236}">
                <a16:creationId xmlns:a16="http://schemas.microsoft.com/office/drawing/2014/main" id="{509F2B78-2C4A-988F-3A8A-E31CDA76CE7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26" name="Text Placeholder 15">
            <a:extLst>
              <a:ext uri="{FF2B5EF4-FFF2-40B4-BE49-F238E27FC236}">
                <a16:creationId xmlns:a16="http://schemas.microsoft.com/office/drawing/2014/main" id="{C7FFAEDA-AC9E-08D8-041A-A50D9E5D891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4877F98C-B4BF-46EA-BC3A-24F1DC91FF66}"/>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1EF0756F-9777-B608-A602-EF939917819C}"/>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27904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ummary (4) Gradient 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C9532F58-326D-4463-CF8A-A54D8EAA3A7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4" name="Freeform 33">
            <a:extLst>
              <a:ext uri="{FF2B5EF4-FFF2-40B4-BE49-F238E27FC236}">
                <a16:creationId xmlns:a16="http://schemas.microsoft.com/office/drawing/2014/main" id="{DB791992-BACF-6616-372A-C77CB37CDEE4}"/>
              </a:ext>
            </a:extLst>
          </p:cNvPr>
          <p:cNvSpPr>
            <a:spLocks noChangeAspect="1"/>
          </p:cNvSpPr>
          <p:nvPr userDrawn="1"/>
        </p:nvSpPr>
        <p:spPr>
          <a:xfrm>
            <a:off x="12321833"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34">
            <a:extLst>
              <a:ext uri="{FF2B5EF4-FFF2-40B4-BE49-F238E27FC236}">
                <a16:creationId xmlns:a16="http://schemas.microsoft.com/office/drawing/2014/main" id="{136AF38D-6F91-B469-E986-9B09EF8E0CDB}"/>
              </a:ext>
            </a:extLst>
          </p:cNvPr>
          <p:cNvSpPr>
            <a:spLocks noChangeAspect="1"/>
          </p:cNvSpPr>
          <p:nvPr userDrawn="1"/>
        </p:nvSpPr>
        <p:spPr>
          <a:xfrm>
            <a:off x="12321833"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662AD0-3D90-B18D-F941-CFBC409D50CB}"/>
              </a:ext>
            </a:extLst>
          </p:cNvPr>
          <p:cNvSpPr>
            <a:spLocks noChangeAspect="1"/>
          </p:cNvSpPr>
          <p:nvPr userDrawn="1"/>
        </p:nvSpPr>
        <p:spPr>
          <a:xfrm>
            <a:off x="1030055"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C10BC048-2A75-2CD9-47C8-090FAE31AE95}"/>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1" y="2688954"/>
            <a:ext cx="10996002"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12281650" y="2688954"/>
            <a:ext cx="11023828"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031012" y="7254452"/>
            <a:ext cx="11023828"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(Four)</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3" y="2647952"/>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12299477" y="2647952"/>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031013" y="7213450"/>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1235358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102349" y="757556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22" name="Text Placeholder 2">
            <a:extLst>
              <a:ext uri="{FF2B5EF4-FFF2-40B4-BE49-F238E27FC236}">
                <a16:creationId xmlns:a16="http://schemas.microsoft.com/office/drawing/2014/main" id="{BFE4B073-C8B7-4AE1-7988-A1CC7F64E60E}"/>
              </a:ext>
            </a:extLst>
          </p:cNvPr>
          <p:cNvSpPr>
            <a:spLocks noGrp="1"/>
          </p:cNvSpPr>
          <p:nvPr>
            <p:ph type="body" sz="quarter" idx="19"/>
          </p:nvPr>
        </p:nvSpPr>
        <p:spPr>
          <a:xfrm>
            <a:off x="12346946" y="7254452"/>
            <a:ext cx="11023828"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7" name="Rectangle 26">
            <a:extLst>
              <a:ext uri="{FF2B5EF4-FFF2-40B4-BE49-F238E27FC236}">
                <a16:creationId xmlns:a16="http://schemas.microsoft.com/office/drawing/2014/main" id="{3E9799F7-5D2D-AF53-9CE2-C1B452FC7873}"/>
              </a:ext>
            </a:extLst>
          </p:cNvPr>
          <p:cNvSpPr/>
          <p:nvPr userDrawn="1"/>
        </p:nvSpPr>
        <p:spPr>
          <a:xfrm>
            <a:off x="12346947" y="7213450"/>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8" name="Text Placeholder 3">
            <a:extLst>
              <a:ext uri="{FF2B5EF4-FFF2-40B4-BE49-F238E27FC236}">
                <a16:creationId xmlns:a16="http://schemas.microsoft.com/office/drawing/2014/main" id="{8A852829-547E-B42F-6FFC-9F43C05BA796}"/>
              </a:ext>
            </a:extLst>
          </p:cNvPr>
          <p:cNvSpPr>
            <a:spLocks noGrp="1"/>
          </p:cNvSpPr>
          <p:nvPr>
            <p:ph type="body" sz="quarter" idx="20" hasCustomPrompt="1"/>
          </p:nvPr>
        </p:nvSpPr>
        <p:spPr>
          <a:xfrm>
            <a:off x="12410001" y="757556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32" name="Graphic 31">
            <a:extLst>
              <a:ext uri="{FF2B5EF4-FFF2-40B4-BE49-F238E27FC236}">
                <a16:creationId xmlns:a16="http://schemas.microsoft.com/office/drawing/2014/main" id="{24018D3E-FC9D-3826-A194-ED3260CBE4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33" name="Text Placeholder 15">
            <a:extLst>
              <a:ext uri="{FF2B5EF4-FFF2-40B4-BE49-F238E27FC236}">
                <a16:creationId xmlns:a16="http://schemas.microsoft.com/office/drawing/2014/main" id="{3B2D5668-CE76-DA30-3EC7-66D037889E8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4917087-9574-AD66-BB07-43F3F06BBF63}"/>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B93EAD3D-114D-BE52-5767-B87A13275A9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00874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ummary (5) Gradient BG">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659257D0-FA79-2248-A119-676D2C907D4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1" name="Freeform 30">
            <a:extLst>
              <a:ext uri="{FF2B5EF4-FFF2-40B4-BE49-F238E27FC236}">
                <a16:creationId xmlns:a16="http://schemas.microsoft.com/office/drawing/2014/main" id="{3D1FAB97-C681-D7A7-07EB-4FCF6C1BBEE4}"/>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a:extLst>
              <a:ext uri="{FF2B5EF4-FFF2-40B4-BE49-F238E27FC236}">
                <a16:creationId xmlns:a16="http://schemas.microsoft.com/office/drawing/2014/main" id="{B8A6FD35-20A0-3AD4-145F-41F475045293}"/>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6">
            <a:extLst>
              <a:ext uri="{FF2B5EF4-FFF2-40B4-BE49-F238E27FC236}">
                <a16:creationId xmlns:a16="http://schemas.microsoft.com/office/drawing/2014/main" id="{947D45AB-42B3-3D87-2990-99C379E87148}"/>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1FF1D0F0-CF73-0A8E-0A9C-EA900EA6F1C6}"/>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a:extLst>
              <a:ext uri="{FF2B5EF4-FFF2-40B4-BE49-F238E27FC236}">
                <a16:creationId xmlns:a16="http://schemas.microsoft.com/office/drawing/2014/main" id="{648DD045-4792-2B7C-AAEE-89DB7E9C97B8}"/>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4"/>
            <a:ext cx="726970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2" y="7257292"/>
            <a:ext cx="727093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5378" y="7257292"/>
            <a:ext cx="727093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(Five)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21423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3206" y="721423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6703" y="755634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88849"/>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36" name="Graphic 35">
            <a:extLst>
              <a:ext uri="{FF2B5EF4-FFF2-40B4-BE49-F238E27FC236}">
                <a16:creationId xmlns:a16="http://schemas.microsoft.com/office/drawing/2014/main" id="{A62159B6-50C0-45F2-DC53-CAA012339BC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37" name="Text Placeholder 15">
            <a:extLst>
              <a:ext uri="{FF2B5EF4-FFF2-40B4-BE49-F238E27FC236}">
                <a16:creationId xmlns:a16="http://schemas.microsoft.com/office/drawing/2014/main" id="{1848C4C4-123D-1E67-5D26-EC865740B59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DB699659-A5A0-2EB8-B30C-C14377B6D9ED}"/>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1BBAE507-3E41-E704-F7C4-9C959BAAED9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92245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ummary (6) Gradient BG">
    <p:spTree>
      <p:nvGrpSpPr>
        <p:cNvPr id="1" name=""/>
        <p:cNvGrpSpPr/>
        <p:nvPr/>
      </p:nvGrpSpPr>
      <p:grpSpPr>
        <a:xfrm>
          <a:off x="0" y="0"/>
          <a:ext cx="0" cy="0"/>
          <a:chOff x="0" y="0"/>
          <a:chExt cx="0" cy="0"/>
        </a:xfrm>
      </p:grpSpPr>
      <p:pic>
        <p:nvPicPr>
          <p:cNvPr id="53" name="Graphic 52">
            <a:extLst>
              <a:ext uri="{FF2B5EF4-FFF2-40B4-BE49-F238E27FC236}">
                <a16:creationId xmlns:a16="http://schemas.microsoft.com/office/drawing/2014/main" id="{6D7AF701-17D3-2FA9-F77E-F18799CE82D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7" name="Text Placeholder 2">
            <a:extLst>
              <a:ext uri="{FF2B5EF4-FFF2-40B4-BE49-F238E27FC236}">
                <a16:creationId xmlns:a16="http://schemas.microsoft.com/office/drawing/2014/main" id="{80ABDEC1-FE51-4BD3-A41C-65E9C159A919}"/>
              </a:ext>
            </a:extLst>
          </p:cNvPr>
          <p:cNvSpPr>
            <a:spLocks noGrp="1"/>
          </p:cNvSpPr>
          <p:nvPr>
            <p:ph type="body" sz="quarter" idx="17"/>
          </p:nvPr>
        </p:nvSpPr>
        <p:spPr>
          <a:xfrm>
            <a:off x="851819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8" name="Text Placeholder 2">
            <a:extLst>
              <a:ext uri="{FF2B5EF4-FFF2-40B4-BE49-F238E27FC236}">
                <a16:creationId xmlns:a16="http://schemas.microsoft.com/office/drawing/2014/main" id="{75CB890C-53E3-413B-B165-F42CAD3CAC8B}"/>
              </a:ext>
            </a:extLst>
          </p:cNvPr>
          <p:cNvSpPr>
            <a:spLocks noGrp="1"/>
          </p:cNvSpPr>
          <p:nvPr>
            <p:ph type="body" sz="quarter" idx="18"/>
          </p:nvPr>
        </p:nvSpPr>
        <p:spPr>
          <a:xfrm>
            <a:off x="16015781"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9" name="Text Placeholder 2">
            <a:extLst>
              <a:ext uri="{FF2B5EF4-FFF2-40B4-BE49-F238E27FC236}">
                <a16:creationId xmlns:a16="http://schemas.microsoft.com/office/drawing/2014/main" id="{9693191B-62C6-43DA-9DEA-BE93DD386981}"/>
              </a:ext>
            </a:extLst>
          </p:cNvPr>
          <p:cNvSpPr>
            <a:spLocks noGrp="1"/>
          </p:cNvSpPr>
          <p:nvPr>
            <p:ph type="body" sz="quarter" idx="19"/>
          </p:nvPr>
        </p:nvSpPr>
        <p:spPr>
          <a:xfrm>
            <a:off x="1031873"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50" name="Text Placeholder 2">
            <a:extLst>
              <a:ext uri="{FF2B5EF4-FFF2-40B4-BE49-F238E27FC236}">
                <a16:creationId xmlns:a16="http://schemas.microsoft.com/office/drawing/2014/main" id="{D352C57B-A08F-41EF-8A52-76D17D63234C}"/>
              </a:ext>
            </a:extLst>
          </p:cNvPr>
          <p:cNvSpPr>
            <a:spLocks noGrp="1"/>
          </p:cNvSpPr>
          <p:nvPr>
            <p:ph type="body" sz="quarter" idx="20"/>
          </p:nvPr>
        </p:nvSpPr>
        <p:spPr>
          <a:xfrm>
            <a:off x="8518193"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51" name="Text Placeholder 2">
            <a:extLst>
              <a:ext uri="{FF2B5EF4-FFF2-40B4-BE49-F238E27FC236}">
                <a16:creationId xmlns:a16="http://schemas.microsoft.com/office/drawing/2014/main" id="{5663C8C5-5906-45BE-8AA5-0D9746668C56}"/>
              </a:ext>
            </a:extLst>
          </p:cNvPr>
          <p:cNvSpPr>
            <a:spLocks noGrp="1"/>
          </p:cNvSpPr>
          <p:nvPr>
            <p:ph type="body" sz="quarter" idx="21"/>
          </p:nvPr>
        </p:nvSpPr>
        <p:spPr>
          <a:xfrm>
            <a:off x="16015781"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(Six)</a:t>
            </a:r>
            <a:endParaRPr lang="en-US"/>
          </a:p>
        </p:txBody>
      </p:sp>
      <p:sp>
        <p:nvSpPr>
          <p:cNvPr id="2" name="Rectangle 1">
            <a:extLst>
              <a:ext uri="{FF2B5EF4-FFF2-40B4-BE49-F238E27FC236}">
                <a16:creationId xmlns:a16="http://schemas.microsoft.com/office/drawing/2014/main" id="{4F672BA6-D003-4D4A-867D-6A97330CA673}"/>
              </a:ext>
            </a:extLst>
          </p:cNvPr>
          <p:cNvSpPr/>
          <p:nvPr userDrawn="1"/>
        </p:nvSpPr>
        <p:spPr>
          <a:xfrm>
            <a:off x="1031874"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9" name="Rectangle 8">
            <a:extLst>
              <a:ext uri="{FF2B5EF4-FFF2-40B4-BE49-F238E27FC236}">
                <a16:creationId xmlns:a16="http://schemas.microsoft.com/office/drawing/2014/main" id="{BA22EEDD-5978-47C2-BA7E-DBD59EBCF7D0}"/>
              </a:ext>
            </a:extLst>
          </p:cNvPr>
          <p:cNvSpPr/>
          <p:nvPr userDrawn="1"/>
        </p:nvSpPr>
        <p:spPr>
          <a:xfrm>
            <a:off x="8536020"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12" name="Rectangle 11">
            <a:extLst>
              <a:ext uri="{FF2B5EF4-FFF2-40B4-BE49-F238E27FC236}">
                <a16:creationId xmlns:a16="http://schemas.microsoft.com/office/drawing/2014/main" id="{5257054E-78D9-4707-96DC-E8145EEEAAE0}"/>
              </a:ext>
            </a:extLst>
          </p:cNvPr>
          <p:cNvSpPr/>
          <p:nvPr userDrawn="1"/>
        </p:nvSpPr>
        <p:spPr>
          <a:xfrm>
            <a:off x="1031874"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21" name="Group 20">
            <a:extLst>
              <a:ext uri="{FF2B5EF4-FFF2-40B4-BE49-F238E27FC236}">
                <a16:creationId xmlns:a16="http://schemas.microsoft.com/office/drawing/2014/main" id="{903E2E9C-B4AF-4AD5-959A-272F58EDA926}"/>
              </a:ext>
            </a:extLst>
          </p:cNvPr>
          <p:cNvGrpSpPr/>
          <p:nvPr userDrawn="1"/>
        </p:nvGrpSpPr>
        <p:grpSpPr>
          <a:xfrm>
            <a:off x="1031876" y="2819379"/>
            <a:ext cx="537568" cy="769166"/>
            <a:chOff x="-3338286" y="-1650600"/>
            <a:chExt cx="2307202" cy="3301200"/>
          </a:xfrm>
        </p:grpSpPr>
        <p:sp>
          <p:nvSpPr>
            <p:cNvPr id="17" name="Freeform 19">
              <a:extLst>
                <a:ext uri="{FF2B5EF4-FFF2-40B4-BE49-F238E27FC236}">
                  <a16:creationId xmlns:a16="http://schemas.microsoft.com/office/drawing/2014/main" id="{0BAF969C-5FFE-4216-99CC-4454FC4E365B}"/>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18" name="Picture 17">
              <a:extLst>
                <a:ext uri="{FF2B5EF4-FFF2-40B4-BE49-F238E27FC236}">
                  <a16:creationId xmlns:a16="http://schemas.microsoft.com/office/drawing/2014/main" id="{28542E68-53C9-483C-B0AB-CAC9181A6FDA}"/>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22" name="Group 21">
            <a:extLst>
              <a:ext uri="{FF2B5EF4-FFF2-40B4-BE49-F238E27FC236}">
                <a16:creationId xmlns:a16="http://schemas.microsoft.com/office/drawing/2014/main" id="{43317CE6-305E-4252-BFC7-EAB01B7D65D8}"/>
              </a:ext>
            </a:extLst>
          </p:cNvPr>
          <p:cNvGrpSpPr/>
          <p:nvPr userDrawn="1"/>
        </p:nvGrpSpPr>
        <p:grpSpPr>
          <a:xfrm>
            <a:off x="1031876" y="7383161"/>
            <a:ext cx="537568" cy="769166"/>
            <a:chOff x="-3338286" y="-1650600"/>
            <a:chExt cx="2307202" cy="3301200"/>
          </a:xfrm>
        </p:grpSpPr>
        <p:sp>
          <p:nvSpPr>
            <p:cNvPr id="23" name="Freeform 19">
              <a:extLst>
                <a:ext uri="{FF2B5EF4-FFF2-40B4-BE49-F238E27FC236}">
                  <a16:creationId xmlns:a16="http://schemas.microsoft.com/office/drawing/2014/main" id="{C74DF173-E7CD-470B-85A8-3F6929D640B1}"/>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24" name="Picture 23">
              <a:extLst>
                <a:ext uri="{FF2B5EF4-FFF2-40B4-BE49-F238E27FC236}">
                  <a16:creationId xmlns:a16="http://schemas.microsoft.com/office/drawing/2014/main" id="{0EF1F71C-4FB8-49C4-A08E-EBC14E7F3075}"/>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27" name="Rectangle 26">
            <a:extLst>
              <a:ext uri="{FF2B5EF4-FFF2-40B4-BE49-F238E27FC236}">
                <a16:creationId xmlns:a16="http://schemas.microsoft.com/office/drawing/2014/main" id="{0D8007BF-83D8-4AF2-A9BD-750CD5B4EB23}"/>
              </a:ext>
            </a:extLst>
          </p:cNvPr>
          <p:cNvSpPr/>
          <p:nvPr userDrawn="1"/>
        </p:nvSpPr>
        <p:spPr>
          <a:xfrm>
            <a:off x="8536020"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28" name="Group 27">
            <a:extLst>
              <a:ext uri="{FF2B5EF4-FFF2-40B4-BE49-F238E27FC236}">
                <a16:creationId xmlns:a16="http://schemas.microsoft.com/office/drawing/2014/main" id="{A1702045-BF59-4CF9-889F-CDBA93687826}"/>
              </a:ext>
            </a:extLst>
          </p:cNvPr>
          <p:cNvGrpSpPr/>
          <p:nvPr userDrawn="1"/>
        </p:nvGrpSpPr>
        <p:grpSpPr>
          <a:xfrm>
            <a:off x="8536022" y="2819379"/>
            <a:ext cx="537568" cy="769166"/>
            <a:chOff x="-3338286" y="-1650600"/>
            <a:chExt cx="2307202" cy="3301200"/>
          </a:xfrm>
        </p:grpSpPr>
        <p:sp>
          <p:nvSpPr>
            <p:cNvPr id="29" name="Freeform 19">
              <a:extLst>
                <a:ext uri="{FF2B5EF4-FFF2-40B4-BE49-F238E27FC236}">
                  <a16:creationId xmlns:a16="http://schemas.microsoft.com/office/drawing/2014/main" id="{86B8CACD-2A87-4EB6-914C-327F274217F5}"/>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0" name="Picture 29">
              <a:extLst>
                <a:ext uri="{FF2B5EF4-FFF2-40B4-BE49-F238E27FC236}">
                  <a16:creationId xmlns:a16="http://schemas.microsoft.com/office/drawing/2014/main" id="{4FE7503A-104A-43FC-9605-7F00AA4CED23}"/>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31" name="Group 30">
            <a:extLst>
              <a:ext uri="{FF2B5EF4-FFF2-40B4-BE49-F238E27FC236}">
                <a16:creationId xmlns:a16="http://schemas.microsoft.com/office/drawing/2014/main" id="{B1162868-E95A-44EB-91DB-EA692B1D0749}"/>
              </a:ext>
            </a:extLst>
          </p:cNvPr>
          <p:cNvGrpSpPr/>
          <p:nvPr userDrawn="1"/>
        </p:nvGrpSpPr>
        <p:grpSpPr>
          <a:xfrm>
            <a:off x="8536022" y="7383161"/>
            <a:ext cx="537568" cy="769166"/>
            <a:chOff x="-3338286" y="-1650600"/>
            <a:chExt cx="2307202" cy="3301200"/>
          </a:xfrm>
        </p:grpSpPr>
        <p:sp>
          <p:nvSpPr>
            <p:cNvPr id="32" name="Freeform 19">
              <a:extLst>
                <a:ext uri="{FF2B5EF4-FFF2-40B4-BE49-F238E27FC236}">
                  <a16:creationId xmlns:a16="http://schemas.microsoft.com/office/drawing/2014/main" id="{FE24B046-6605-49FE-815B-8D4DD4D40A81}"/>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3" name="Picture 32">
              <a:extLst>
                <a:ext uri="{FF2B5EF4-FFF2-40B4-BE49-F238E27FC236}">
                  <a16:creationId xmlns:a16="http://schemas.microsoft.com/office/drawing/2014/main" id="{483BA71A-77E7-40D2-A3D5-8D90134A12B8}"/>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34" name="Rectangle 33">
            <a:extLst>
              <a:ext uri="{FF2B5EF4-FFF2-40B4-BE49-F238E27FC236}">
                <a16:creationId xmlns:a16="http://schemas.microsoft.com/office/drawing/2014/main" id="{6C7371C6-9D6E-4CB2-AA1D-D704E45CB823}"/>
              </a:ext>
            </a:extLst>
          </p:cNvPr>
          <p:cNvSpPr/>
          <p:nvPr userDrawn="1"/>
        </p:nvSpPr>
        <p:spPr>
          <a:xfrm>
            <a:off x="16015782"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5" name="Rectangle 34">
            <a:extLst>
              <a:ext uri="{FF2B5EF4-FFF2-40B4-BE49-F238E27FC236}">
                <a16:creationId xmlns:a16="http://schemas.microsoft.com/office/drawing/2014/main" id="{AEA2C369-73AC-42BB-A640-D260D076D7BC}"/>
              </a:ext>
            </a:extLst>
          </p:cNvPr>
          <p:cNvSpPr/>
          <p:nvPr userDrawn="1"/>
        </p:nvSpPr>
        <p:spPr>
          <a:xfrm>
            <a:off x="16015782"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36" name="Group 35">
            <a:extLst>
              <a:ext uri="{FF2B5EF4-FFF2-40B4-BE49-F238E27FC236}">
                <a16:creationId xmlns:a16="http://schemas.microsoft.com/office/drawing/2014/main" id="{A74F9EB9-3761-4C10-BB86-29B173E158BC}"/>
              </a:ext>
            </a:extLst>
          </p:cNvPr>
          <p:cNvGrpSpPr/>
          <p:nvPr userDrawn="1"/>
        </p:nvGrpSpPr>
        <p:grpSpPr>
          <a:xfrm>
            <a:off x="16015784" y="2819379"/>
            <a:ext cx="537568" cy="769166"/>
            <a:chOff x="-3338286" y="-1650600"/>
            <a:chExt cx="2307202" cy="3301200"/>
          </a:xfrm>
        </p:grpSpPr>
        <p:sp>
          <p:nvSpPr>
            <p:cNvPr id="37" name="Freeform 19">
              <a:extLst>
                <a:ext uri="{FF2B5EF4-FFF2-40B4-BE49-F238E27FC236}">
                  <a16:creationId xmlns:a16="http://schemas.microsoft.com/office/drawing/2014/main" id="{ED94A660-B7CE-4C14-8042-700BA0DA4E28}"/>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8" name="Picture 37">
              <a:extLst>
                <a:ext uri="{FF2B5EF4-FFF2-40B4-BE49-F238E27FC236}">
                  <a16:creationId xmlns:a16="http://schemas.microsoft.com/office/drawing/2014/main" id="{022B967D-F265-4681-9B95-C5A40F7E64E7}"/>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39" name="Group 38">
            <a:extLst>
              <a:ext uri="{FF2B5EF4-FFF2-40B4-BE49-F238E27FC236}">
                <a16:creationId xmlns:a16="http://schemas.microsoft.com/office/drawing/2014/main" id="{3948D364-8520-4438-B30C-4C5D447B36F9}"/>
              </a:ext>
            </a:extLst>
          </p:cNvPr>
          <p:cNvGrpSpPr/>
          <p:nvPr userDrawn="1"/>
        </p:nvGrpSpPr>
        <p:grpSpPr>
          <a:xfrm>
            <a:off x="16015784" y="7383161"/>
            <a:ext cx="537568" cy="769166"/>
            <a:chOff x="-3338286" y="-1650600"/>
            <a:chExt cx="2307202" cy="3301200"/>
          </a:xfrm>
        </p:grpSpPr>
        <p:sp>
          <p:nvSpPr>
            <p:cNvPr id="40" name="Freeform 19">
              <a:extLst>
                <a:ext uri="{FF2B5EF4-FFF2-40B4-BE49-F238E27FC236}">
                  <a16:creationId xmlns:a16="http://schemas.microsoft.com/office/drawing/2014/main" id="{61AB869F-3394-4A04-B578-D17DFDE35EB3}"/>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41" name="Picture 40">
              <a:extLst>
                <a:ext uri="{FF2B5EF4-FFF2-40B4-BE49-F238E27FC236}">
                  <a16:creationId xmlns:a16="http://schemas.microsoft.com/office/drawing/2014/main" id="{D79BB57A-8CFA-4FB9-A5F7-81F00B7977CB}"/>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20" name="Text Placeholder 3">
            <a:extLst>
              <a:ext uri="{FF2B5EF4-FFF2-40B4-BE49-F238E27FC236}">
                <a16:creationId xmlns:a16="http://schemas.microsoft.com/office/drawing/2014/main" id="{8D0FBB66-E12D-486B-A487-0D7797009B0F}"/>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3" name="Text Placeholder 3">
            <a:extLst>
              <a:ext uri="{FF2B5EF4-FFF2-40B4-BE49-F238E27FC236}">
                <a16:creationId xmlns:a16="http://schemas.microsoft.com/office/drawing/2014/main" id="{B7D79697-2884-4F6E-918B-5EB17819AC6A}"/>
              </a:ext>
            </a:extLst>
          </p:cNvPr>
          <p:cNvSpPr>
            <a:spLocks noGrp="1"/>
          </p:cNvSpPr>
          <p:nvPr>
            <p:ph type="body" sz="quarter" idx="13" hasCustomPrompt="1"/>
          </p:nvPr>
        </p:nvSpPr>
        <p:spPr>
          <a:xfrm>
            <a:off x="85984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4" name="Text Placeholder 3">
            <a:extLst>
              <a:ext uri="{FF2B5EF4-FFF2-40B4-BE49-F238E27FC236}">
                <a16:creationId xmlns:a16="http://schemas.microsoft.com/office/drawing/2014/main" id="{176B5BF8-7985-4EAB-B6B0-A57D48014234}"/>
              </a:ext>
            </a:extLst>
          </p:cNvPr>
          <p:cNvSpPr>
            <a:spLocks noGrp="1"/>
          </p:cNvSpPr>
          <p:nvPr>
            <p:ph type="body" sz="quarter" idx="14" hasCustomPrompt="1"/>
          </p:nvPr>
        </p:nvSpPr>
        <p:spPr>
          <a:xfrm>
            <a:off x="1608711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5" name="Text Placeholder 3">
            <a:extLst>
              <a:ext uri="{FF2B5EF4-FFF2-40B4-BE49-F238E27FC236}">
                <a16:creationId xmlns:a16="http://schemas.microsoft.com/office/drawing/2014/main" id="{8C6DFF1A-B60D-478F-A52F-FCC3FB0A25ED}"/>
              </a:ext>
            </a:extLst>
          </p:cNvPr>
          <p:cNvSpPr>
            <a:spLocks noGrp="1"/>
          </p:cNvSpPr>
          <p:nvPr>
            <p:ph type="body" sz="quarter" idx="15" hasCustomPrompt="1"/>
          </p:nvPr>
        </p:nvSpPr>
        <p:spPr>
          <a:xfrm>
            <a:off x="8589517" y="7541337"/>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6" name="Text Placeholder 3">
            <a:extLst>
              <a:ext uri="{FF2B5EF4-FFF2-40B4-BE49-F238E27FC236}">
                <a16:creationId xmlns:a16="http://schemas.microsoft.com/office/drawing/2014/main" id="{A067AF62-CFA8-4FAE-96A0-85F107FF5BF9}"/>
              </a:ext>
            </a:extLst>
          </p:cNvPr>
          <p:cNvSpPr>
            <a:spLocks noGrp="1"/>
          </p:cNvSpPr>
          <p:nvPr>
            <p:ph type="body" sz="quarter" idx="16" hasCustomPrompt="1"/>
          </p:nvPr>
        </p:nvSpPr>
        <p:spPr>
          <a:xfrm>
            <a:off x="16087117" y="7573845"/>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2" name="Text Placeholder 3">
            <a:extLst>
              <a:ext uri="{FF2B5EF4-FFF2-40B4-BE49-F238E27FC236}">
                <a16:creationId xmlns:a16="http://schemas.microsoft.com/office/drawing/2014/main" id="{C1354D56-24F8-4D29-ACE3-902B6D1D9A47}"/>
              </a:ext>
            </a:extLst>
          </p:cNvPr>
          <p:cNvSpPr>
            <a:spLocks noGrp="1"/>
          </p:cNvSpPr>
          <p:nvPr>
            <p:ph type="body" sz="quarter" idx="22" hasCustomPrompt="1"/>
          </p:nvPr>
        </p:nvSpPr>
        <p:spPr>
          <a:xfrm>
            <a:off x="1103209" y="7573845"/>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55" name="Graphic 54">
            <a:extLst>
              <a:ext uri="{FF2B5EF4-FFF2-40B4-BE49-F238E27FC236}">
                <a16:creationId xmlns:a16="http://schemas.microsoft.com/office/drawing/2014/main" id="{2AA72786-3822-9437-69A4-2C03DDD0AB6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306" y="12782790"/>
            <a:ext cx="474612" cy="612000"/>
          </a:xfrm>
          <a:prstGeom prst="rect">
            <a:avLst/>
          </a:prstGeom>
        </p:spPr>
      </p:pic>
      <p:sp>
        <p:nvSpPr>
          <p:cNvPr id="56" name="Text Placeholder 15">
            <a:extLst>
              <a:ext uri="{FF2B5EF4-FFF2-40B4-BE49-F238E27FC236}">
                <a16:creationId xmlns:a16="http://schemas.microsoft.com/office/drawing/2014/main" id="{B9470684-1A16-315E-D790-D11CB55744A3}"/>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5" name="Rectangle 4">
            <a:extLst>
              <a:ext uri="{FF2B5EF4-FFF2-40B4-BE49-F238E27FC236}">
                <a16:creationId xmlns:a16="http://schemas.microsoft.com/office/drawing/2014/main" id="{F8C47AF5-5E05-A5E8-8E2D-8B5E2AD974D3}"/>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10" name="TextBox 9">
            <a:extLst>
              <a:ext uri="{FF2B5EF4-FFF2-40B4-BE49-F238E27FC236}">
                <a16:creationId xmlns:a16="http://schemas.microsoft.com/office/drawing/2014/main" id="{D85C5680-D301-D044-EC2A-842A3483E17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6689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UK/Ireland PI slide 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B3D6921-9F60-5D0C-826A-8E1FAFAC2DD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8" name="Text Placeholder 15">
            <a:extLst>
              <a:ext uri="{FF2B5EF4-FFF2-40B4-BE49-F238E27FC236}">
                <a16:creationId xmlns:a16="http://schemas.microsoft.com/office/drawing/2014/main" id="{D6E57D3C-1FF8-51AA-25A2-486C4AFAFBB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pic>
        <p:nvPicPr>
          <p:cNvPr id="2" name="Picture 1" descr="A close-up of a document&#10;&#10;Description automatically generated with medium confidence">
            <a:extLst>
              <a:ext uri="{FF2B5EF4-FFF2-40B4-BE49-F238E27FC236}">
                <a16:creationId xmlns:a16="http://schemas.microsoft.com/office/drawing/2014/main" id="{C58E10DD-9730-0AEA-D925-194BB663DE5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7678" y="831255"/>
            <a:ext cx="18593168" cy="10457430"/>
          </a:xfrm>
          <a:prstGeom prst="rect">
            <a:avLst/>
          </a:prstGeom>
        </p:spPr>
      </p:pic>
      <p:sp>
        <p:nvSpPr>
          <p:cNvPr id="6" name="Rectangle 5">
            <a:extLst>
              <a:ext uri="{FF2B5EF4-FFF2-40B4-BE49-F238E27FC236}">
                <a16:creationId xmlns:a16="http://schemas.microsoft.com/office/drawing/2014/main" id="{56E31C22-DF61-2FEB-14D1-A14DFF52299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B640DF10-B6A2-29B8-6A4D-2580447DEC91}"/>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23966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1155032" y="3885354"/>
            <a:ext cx="21945600"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205147819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and closin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1EE10D5-9EC4-9277-CC79-45057A00A74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1">
            <a:extLst>
              <a:ext uri="{FF2B5EF4-FFF2-40B4-BE49-F238E27FC236}">
                <a16:creationId xmlns:a16="http://schemas.microsoft.com/office/drawing/2014/main" id="{4E677F11-17AA-7646-9826-F3492F092D31}"/>
              </a:ext>
            </a:extLst>
          </p:cNvPr>
          <p:cNvSpPr>
            <a:spLocks noGrp="1"/>
          </p:cNvSpPr>
          <p:nvPr>
            <p:ph type="ctrTitle" hasCustomPrompt="1"/>
          </p:nvPr>
        </p:nvSpPr>
        <p:spPr>
          <a:xfrm>
            <a:off x="1031876" y="5805404"/>
            <a:ext cx="8307196" cy="1052596"/>
          </a:xfrm>
          <a:prstGeom prst="rect">
            <a:avLst/>
          </a:prstGeom>
        </p:spPr>
        <p:txBody>
          <a:bodyPr wrap="square" lIns="0" tIns="0" rIns="0" bIns="0" anchor="b" anchorCtr="0">
            <a:spAutoFit/>
          </a:bodyPr>
          <a:lstStyle>
            <a:lvl1pPr algn="l">
              <a:lnSpc>
                <a:spcPct val="95000"/>
              </a:lnSpc>
              <a:defRPr sz="7200" b="1" i="0">
                <a:solidFill>
                  <a:schemeClr val="bg1"/>
                </a:solidFill>
                <a:latin typeface="+mj-lt"/>
                <a:cs typeface="Arial" panose="020B0604020202020204" pitchFamily="34" charset="0"/>
              </a:defRPr>
            </a:lvl1pPr>
          </a:lstStyle>
          <a:p>
            <a:r>
              <a:rPr lang="en-GB"/>
              <a:t>Thank you</a:t>
            </a:r>
            <a:endParaRPr lang="en-US"/>
          </a:p>
        </p:txBody>
      </p:sp>
      <p:sp>
        <p:nvSpPr>
          <p:cNvPr id="10" name="Subtitle 2">
            <a:extLst>
              <a:ext uri="{FF2B5EF4-FFF2-40B4-BE49-F238E27FC236}">
                <a16:creationId xmlns:a16="http://schemas.microsoft.com/office/drawing/2014/main" id="{1D8F2A8C-F3E5-DC41-B01B-DFA414801362}"/>
              </a:ext>
            </a:extLst>
          </p:cNvPr>
          <p:cNvSpPr>
            <a:spLocks noGrp="1"/>
          </p:cNvSpPr>
          <p:nvPr>
            <p:ph type="subTitle" idx="1" hasCustomPrompt="1"/>
          </p:nvPr>
        </p:nvSpPr>
        <p:spPr>
          <a:xfrm>
            <a:off x="1031876" y="7166253"/>
            <a:ext cx="8334588" cy="498598"/>
          </a:xfrm>
          <a:prstGeom prst="rect">
            <a:avLst/>
          </a:prstGeom>
        </p:spPr>
        <p:txBody>
          <a:bodyPr wrap="square" lIns="0" tIns="0" rIns="0" bIns="0" anchor="t" anchorCtr="0">
            <a:spAutoFit/>
          </a:bodyPr>
          <a:lstStyle>
            <a:lvl1pPr marL="0" indent="0" algn="l">
              <a:lnSpc>
                <a:spcPct val="90000"/>
              </a:lnSpc>
              <a:spcBef>
                <a:spcPts val="0"/>
              </a:spcBef>
              <a:buNone/>
              <a:defRPr sz="3600">
                <a:solidFill>
                  <a:schemeClr val="accent2">
                    <a:lumMod val="20000"/>
                    <a:lumOff val="8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Optional Contact details space</a:t>
            </a:r>
          </a:p>
        </p:txBody>
      </p:sp>
      <p:pic>
        <p:nvPicPr>
          <p:cNvPr id="12" name="Graphic 11">
            <a:extLst>
              <a:ext uri="{FF2B5EF4-FFF2-40B4-BE49-F238E27FC236}">
                <a16:creationId xmlns:a16="http://schemas.microsoft.com/office/drawing/2014/main" id="{DD20F5C2-A30A-91B2-EA7B-3C46D3E1D51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36643" y="-1518694"/>
            <a:ext cx="17063874" cy="15574508"/>
          </a:xfrm>
          <a:prstGeom prst="rect">
            <a:avLst/>
          </a:prstGeom>
        </p:spPr>
      </p:pic>
    </p:spTree>
    <p:custDataLst>
      <p:tags r:id="rId1"/>
    </p:custDataLst>
    <p:extLst>
      <p:ext uri="{BB962C8B-B14F-4D97-AF65-F5344CB8AC3E}">
        <p14:creationId xmlns:p14="http://schemas.microsoft.com/office/powerpoint/2010/main" val="22552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47162"/>
            <a:ext cx="21971004" cy="636980"/>
          </a:xfrm>
          <a:prstGeom prst="rect">
            <a:avLst/>
          </a:prstGeom>
        </p:spPr>
        <p:txBody>
          <a:bodyPr lIns="45719" tIns="45719" rIns="45719" bIns="45719"/>
          <a:lstStyle>
            <a:lvl1pPr marL="0" indent="0" defTabSz="825500">
              <a:lnSpc>
                <a:spcPct val="100000"/>
              </a:lnSpc>
              <a:spcBef>
                <a:spcPts val="0"/>
              </a:spcBef>
              <a:buSzTx/>
              <a:buNone/>
              <a:defRPr sz="3600" b="1">
                <a:solidFill>
                  <a:srgbClr val="FFFFFF"/>
                </a:solidFill>
              </a:defRPr>
            </a:lvl1pPr>
          </a:lstStyle>
          <a:p>
            <a:r>
              <a:t>Author and Date</a:t>
            </a:r>
          </a:p>
        </p:txBody>
      </p:sp>
      <p:sp>
        <p:nvSpPr>
          <p:cNvPr id="12" name="Presentation Title"/>
          <p:cNvSpPr txBox="1">
            <a:spLocks noGrp="1"/>
          </p:cNvSpPr>
          <p:nvPr>
            <p:ph type="title" hasCustomPrompt="1"/>
          </p:nvPr>
        </p:nvSpPr>
        <p:spPr>
          <a:xfrm>
            <a:off x="1206496" y="2574993"/>
            <a:ext cx="21971004" cy="4648202"/>
          </a:xfrm>
          <a:prstGeom prst="rect">
            <a:avLst/>
          </a:prstGeom>
        </p:spPr>
        <p:txBody>
          <a:bodyPr anchor="b"/>
          <a:lstStyle>
            <a:lvl1pPr>
              <a:defRPr sz="11600" spc="-232">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1201343" y="7210491"/>
            <a:ext cx="21971002" cy="1905002"/>
          </a:xfrm>
          <a:prstGeom prst="rect">
            <a:avLst/>
          </a:prstGeom>
        </p:spPr>
        <p:txBody>
          <a:bodyPr/>
          <a:lstStyle>
            <a:lvl1pPr marL="0" indent="0" defTabSz="825500">
              <a:lnSpc>
                <a:spcPct val="100000"/>
              </a:lnSpc>
              <a:spcBef>
                <a:spcPts val="0"/>
              </a:spcBef>
              <a:buSzTx/>
              <a:buNone/>
              <a:defRPr sz="5500" b="1">
                <a:solidFill>
                  <a:schemeClr val="accent1"/>
                </a:solidFill>
              </a:defRPr>
            </a:lvl1pPr>
            <a:lvl2pPr marL="0" indent="457200" defTabSz="825500">
              <a:lnSpc>
                <a:spcPct val="100000"/>
              </a:lnSpc>
              <a:spcBef>
                <a:spcPts val="0"/>
              </a:spcBef>
              <a:buSzTx/>
              <a:buNone/>
              <a:defRPr sz="5500" b="1">
                <a:solidFill>
                  <a:schemeClr val="accent1"/>
                </a:solidFill>
              </a:defRPr>
            </a:lvl2pPr>
            <a:lvl3pPr marL="0" indent="914400" defTabSz="825500">
              <a:lnSpc>
                <a:spcPct val="100000"/>
              </a:lnSpc>
              <a:spcBef>
                <a:spcPts val="0"/>
              </a:spcBef>
              <a:buSzTx/>
              <a:buNone/>
              <a:defRPr sz="5500" b="1">
                <a:solidFill>
                  <a:schemeClr val="accent1"/>
                </a:solidFill>
              </a:defRPr>
            </a:lvl3pPr>
            <a:lvl4pPr marL="0" indent="1371600" defTabSz="825500">
              <a:lnSpc>
                <a:spcPct val="100000"/>
              </a:lnSpc>
              <a:spcBef>
                <a:spcPts val="0"/>
              </a:spcBef>
              <a:buSzTx/>
              <a:buNone/>
              <a:defRPr sz="5500" b="1">
                <a:solidFill>
                  <a:schemeClr val="accent1"/>
                </a:solidFill>
              </a:defRPr>
            </a:lvl4pPr>
            <a:lvl5pPr marL="0" indent="1828800" defTabSz="825500">
              <a:lnSpc>
                <a:spcPct val="100000"/>
              </a:lnSpc>
              <a:spcBef>
                <a:spcPts val="0"/>
              </a:spcBef>
              <a:buSzTx/>
              <a:buNone/>
              <a:defRPr sz="550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370698472"/>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6441497"/>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69619729"/>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805426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2384" y="1404312"/>
            <a:ext cx="22059232" cy="2027600"/>
          </a:xfrm>
        </p:spPr>
        <p:txBody>
          <a:bodyPr/>
          <a:lstStyle/>
          <a:p>
            <a:r>
              <a:rPr lang="en-US"/>
              <a:t>Click to edit Master title style</a:t>
            </a:r>
            <a:endParaRPr lang="en-US" dirty="0"/>
          </a:p>
        </p:txBody>
      </p:sp>
      <p:sp>
        <p:nvSpPr>
          <p:cNvPr id="3" name="Content Placeholder 2"/>
          <p:cNvSpPr>
            <a:spLocks noGrp="1"/>
          </p:cNvSpPr>
          <p:nvPr>
            <p:ph idx="1"/>
          </p:nvPr>
        </p:nvSpPr>
        <p:spPr>
          <a:xfrm>
            <a:off x="1162385" y="4360993"/>
            <a:ext cx="22059230" cy="73566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1116600" y="11912275"/>
            <a:ext cx="2105016" cy="730250"/>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433451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8097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7502123"/>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6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48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3937297" y="12712700"/>
            <a:ext cx="19256190" cy="1003300"/>
          </a:xfrm>
        </p:spPr>
        <p:txBody>
          <a:bodyPr anchor="b">
            <a:normAutofit/>
          </a:bodyPr>
          <a:lstStyle>
            <a:lvl1pPr marL="0" indent="0">
              <a:buNone/>
              <a:defRPr sz="18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131042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407110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1155033" y="3885354"/>
            <a:ext cx="10799902"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hasCustomPrompt="1"/>
          </p:nvPr>
        </p:nvSpPr>
        <p:spPr>
          <a:xfrm>
            <a:off x="12300731" y="3885354"/>
            <a:ext cx="10799902"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842123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09625203"/>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17099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3437" y="626534"/>
            <a:ext cx="21958298" cy="2311400"/>
          </a:xfrm>
        </p:spPr>
        <p:txBody>
          <a:bodyPr anchor="ctr">
            <a:normAutofit/>
          </a:bodyPr>
          <a:lstStyle>
            <a:lvl1pPr>
              <a:defRPr sz="8534"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1223437" y="3196170"/>
            <a:ext cx="21958298" cy="8964088"/>
          </a:xfrm>
          <a:prstGeom prst="rect">
            <a:avLst/>
          </a:prstGeom>
        </p:spPr>
        <p:txBody>
          <a:bodyPr>
            <a:normAutofit/>
          </a:bodyPr>
          <a:lstStyle>
            <a:lvl1pPr>
              <a:lnSpc>
                <a:spcPct val="100000"/>
              </a:lnSpc>
              <a:spcBef>
                <a:spcPts val="0"/>
              </a:spcBef>
              <a:defRPr sz="6400">
                <a:solidFill>
                  <a:schemeClr val="tx1"/>
                </a:solidFill>
                <a:latin typeface="Arial" panose="020B0604020202020204" pitchFamily="34" charset="0"/>
                <a:cs typeface="Arial" panose="020B0604020202020204" pitchFamily="34" charset="0"/>
              </a:defRPr>
            </a:lvl1pPr>
            <a:lvl2pPr marL="1658070" indent="-438902">
              <a:lnSpc>
                <a:spcPct val="100000"/>
              </a:lnSpc>
              <a:spcBef>
                <a:spcPts val="0"/>
              </a:spcBef>
              <a:buClr>
                <a:schemeClr val="accent1"/>
              </a:buClr>
              <a:buSzPct val="100000"/>
              <a:buFont typeface="Arial Narrow" panose="020B0606020202030204" pitchFamily="34" charset="0"/>
              <a:buChar char="–"/>
              <a:defRPr sz="5334">
                <a:solidFill>
                  <a:schemeClr val="tx1"/>
                </a:solidFill>
                <a:latin typeface="Arial" panose="020B0604020202020204" pitchFamily="34" charset="0"/>
                <a:cs typeface="Arial" panose="020B0604020202020204" pitchFamily="34" charset="0"/>
              </a:defRPr>
            </a:lvl2pPr>
            <a:lvl3pPr marL="2755324" indent="-316984">
              <a:lnSpc>
                <a:spcPct val="100000"/>
              </a:lnSpc>
              <a:spcBef>
                <a:spcPts val="0"/>
              </a:spcBef>
              <a:buClr>
                <a:schemeClr val="accent1"/>
              </a:buClr>
              <a:buFont typeface="Wingdings" panose="05000000000000000000" pitchFamily="2" charset="2"/>
              <a:buChar char="§"/>
              <a:defRPr sz="4800">
                <a:solidFill>
                  <a:schemeClr val="tx1"/>
                </a:solidFill>
                <a:latin typeface="Arial" panose="020B0604020202020204" pitchFamily="34" charset="0"/>
                <a:cs typeface="Arial" panose="020B0604020202020204" pitchFamily="34" charset="0"/>
              </a:defRPr>
            </a:lvl3pPr>
            <a:lvl4pPr marL="3657508" indent="-313258">
              <a:lnSpc>
                <a:spcPct val="100000"/>
              </a:lnSpc>
              <a:spcBef>
                <a:spcPts val="0"/>
              </a:spcBef>
              <a:buSzPct val="100000"/>
              <a:tabLst/>
              <a:defRPr sz="4266">
                <a:solidFill>
                  <a:schemeClr val="tx1"/>
                </a:solidFill>
                <a:latin typeface="Arial" panose="020B0604020202020204" pitchFamily="34" charset="0"/>
                <a:cs typeface="Arial" panose="020B0604020202020204" pitchFamily="34" charset="0"/>
              </a:defRPr>
            </a:lvl4pPr>
            <a:lvl5pPr marL="4876678">
              <a:lnSpc>
                <a:spcPct val="100000"/>
              </a:lnSpc>
              <a:spcBef>
                <a:spcPts val="0"/>
              </a:spcBef>
              <a:defRPr sz="4266">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226564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 Cover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23437" y="1572768"/>
            <a:ext cx="21958298" cy="4479840"/>
          </a:xfrm>
        </p:spPr>
        <p:txBody>
          <a:bodyPr lIns="91440" tIns="45720" rIns="91440" bIns="45720">
            <a:normAutofit/>
          </a:bodyPr>
          <a:lstStyle>
            <a:lvl1pPr>
              <a:lnSpc>
                <a:spcPct val="90000"/>
              </a:lnSpc>
              <a:defRPr sz="10666" b="1" cap="none" spc="262">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1223437" y="9295529"/>
            <a:ext cx="18765222" cy="1848726"/>
          </a:xfrm>
          <a:prstGeom prst="rect">
            <a:avLst/>
          </a:prstGeom>
        </p:spPr>
        <p:txBody>
          <a:bodyPr lIns="91440" tIns="45720" rIns="91440" bIns="45720">
            <a:normAutofit/>
          </a:bodyPr>
          <a:lstStyle>
            <a:lvl1pPr marL="0" indent="0" algn="l">
              <a:lnSpc>
                <a:spcPct val="90000"/>
              </a:lnSpc>
              <a:spcBef>
                <a:spcPts val="2400"/>
              </a:spcBef>
              <a:buNone/>
              <a:defRPr sz="4800" spc="62" baseline="0">
                <a:solidFill>
                  <a:schemeClr val="tx1"/>
                </a:solidFill>
              </a:defRPr>
            </a:lvl1pPr>
            <a:lvl2pPr marL="914500" indent="0" algn="ctr">
              <a:buNone/>
              <a:defRPr>
                <a:solidFill>
                  <a:schemeClr val="tx1">
                    <a:tint val="75000"/>
                  </a:schemeClr>
                </a:solidFill>
              </a:defRPr>
            </a:lvl2pPr>
            <a:lvl3pPr marL="1828996" indent="0" algn="ctr">
              <a:buNone/>
              <a:defRPr>
                <a:solidFill>
                  <a:schemeClr val="tx1">
                    <a:tint val="75000"/>
                  </a:schemeClr>
                </a:solidFill>
              </a:defRPr>
            </a:lvl3pPr>
            <a:lvl4pPr marL="2743496" indent="0" algn="ctr">
              <a:buNone/>
              <a:defRPr>
                <a:solidFill>
                  <a:schemeClr val="tx1">
                    <a:tint val="75000"/>
                  </a:schemeClr>
                </a:solidFill>
              </a:defRPr>
            </a:lvl4pPr>
            <a:lvl5pPr marL="3657996" indent="0" algn="ctr">
              <a:buNone/>
              <a:defRPr>
                <a:solidFill>
                  <a:schemeClr val="tx1">
                    <a:tint val="75000"/>
                  </a:schemeClr>
                </a:solidFill>
              </a:defRPr>
            </a:lvl5pPr>
            <a:lvl6pPr marL="4572496" indent="0" algn="ctr">
              <a:buNone/>
              <a:defRPr>
                <a:solidFill>
                  <a:schemeClr val="tx1">
                    <a:tint val="75000"/>
                  </a:schemeClr>
                </a:solidFill>
              </a:defRPr>
            </a:lvl6pPr>
            <a:lvl7pPr marL="5486994" indent="0" algn="ctr">
              <a:buNone/>
              <a:defRPr>
                <a:solidFill>
                  <a:schemeClr val="tx1">
                    <a:tint val="75000"/>
                  </a:schemeClr>
                </a:solidFill>
              </a:defRPr>
            </a:lvl7pPr>
            <a:lvl8pPr marL="6401494" indent="0" algn="ctr">
              <a:buNone/>
              <a:defRPr>
                <a:solidFill>
                  <a:schemeClr val="tx1">
                    <a:tint val="75000"/>
                  </a:schemeClr>
                </a:solidFill>
              </a:defRPr>
            </a:lvl8pPr>
            <a:lvl9pPr marL="7315994" indent="0" algn="ctr">
              <a:buNone/>
              <a:defRPr>
                <a:solidFill>
                  <a:schemeClr val="tx1">
                    <a:tint val="75000"/>
                  </a:schemeClr>
                </a:solidFill>
              </a:defRPr>
            </a:lvl9pPr>
          </a:lstStyle>
          <a:p>
            <a:r>
              <a:rPr lang="en-US"/>
              <a:t>&lt;Affiliations&gt;</a:t>
            </a:r>
            <a:endParaRPr lang="en-US" dirty="0"/>
          </a:p>
        </p:txBody>
      </p:sp>
      <p:sp>
        <p:nvSpPr>
          <p:cNvPr id="9" name="Text Placeholder 8"/>
          <p:cNvSpPr>
            <a:spLocks noGrp="1"/>
          </p:cNvSpPr>
          <p:nvPr>
            <p:ph type="body" sz="quarter" idx="13" hasCustomPrompt="1"/>
          </p:nvPr>
        </p:nvSpPr>
        <p:spPr>
          <a:xfrm>
            <a:off x="1223435" y="6818553"/>
            <a:ext cx="18784278" cy="2455626"/>
          </a:xfrm>
          <a:prstGeom prst="rect">
            <a:avLst/>
          </a:prstGeom>
        </p:spPr>
        <p:txBody>
          <a:bodyPr lIns="91440" tIns="45720" rIns="91440" bIns="45720">
            <a:noAutofit/>
          </a:bodyPr>
          <a:lstStyle>
            <a:lvl1pPr marL="0" indent="0">
              <a:buNone/>
              <a:defRPr sz="6400" b="0" spc="62">
                <a:solidFill>
                  <a:schemeClr val="tx1"/>
                </a:solidFill>
                <a:latin typeface="Arial" panose="020B0604020202020204" pitchFamily="34" charset="0"/>
                <a:cs typeface="Arial" panose="020B0604020202020204" pitchFamily="34" charset="0"/>
              </a:defRPr>
            </a:lvl1pPr>
            <a:lvl2pPr>
              <a:defRPr sz="2934"/>
            </a:lvl2pPr>
            <a:lvl3pPr>
              <a:defRPr sz="2934"/>
            </a:lvl3pPr>
            <a:lvl4pPr>
              <a:defRPr sz="2934"/>
            </a:lvl4pPr>
            <a:lvl5pPr>
              <a:defRPr sz="2934"/>
            </a:lvl5pPr>
          </a:lstStyle>
          <a:p>
            <a:pPr lvl="0"/>
            <a:r>
              <a:rPr lang="en-US"/>
              <a:t>&lt;Authors&gt;</a:t>
            </a:r>
            <a:endParaRPr lang="en-US" dirty="0"/>
          </a:p>
        </p:txBody>
      </p:sp>
    </p:spTree>
    <p:extLst>
      <p:ext uri="{BB962C8B-B14F-4D97-AF65-F5344CB8AC3E}">
        <p14:creationId xmlns:p14="http://schemas.microsoft.com/office/powerpoint/2010/main" val="5733582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3437" y="626534"/>
            <a:ext cx="21958298" cy="2311400"/>
          </a:xfrm>
        </p:spPr>
        <p:txBody>
          <a:bodyPr anchor="ctr">
            <a:normAutofit/>
          </a:bodyPr>
          <a:lstStyle>
            <a:lvl1pPr>
              <a:defRPr sz="8534"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1223437" y="3196170"/>
            <a:ext cx="21958298" cy="8964088"/>
          </a:xfrm>
          <a:prstGeom prst="rect">
            <a:avLst/>
          </a:prstGeom>
        </p:spPr>
        <p:txBody>
          <a:bodyPr>
            <a:normAutofit/>
          </a:bodyPr>
          <a:lstStyle>
            <a:lvl1pPr>
              <a:lnSpc>
                <a:spcPct val="100000"/>
              </a:lnSpc>
              <a:spcBef>
                <a:spcPts val="0"/>
              </a:spcBef>
              <a:defRPr sz="6400">
                <a:solidFill>
                  <a:schemeClr val="tx1"/>
                </a:solidFill>
                <a:latin typeface="Arial" panose="020B0604020202020204" pitchFamily="34" charset="0"/>
                <a:cs typeface="Arial" panose="020B0604020202020204" pitchFamily="34" charset="0"/>
              </a:defRPr>
            </a:lvl1pPr>
            <a:lvl2pPr marL="1658070" indent="-438902">
              <a:lnSpc>
                <a:spcPct val="100000"/>
              </a:lnSpc>
              <a:spcBef>
                <a:spcPts val="0"/>
              </a:spcBef>
              <a:buClr>
                <a:schemeClr val="accent1"/>
              </a:buClr>
              <a:buSzPct val="100000"/>
              <a:buFont typeface="Arial Narrow" panose="020B0606020202030204" pitchFamily="34" charset="0"/>
              <a:buChar char="–"/>
              <a:defRPr sz="5334">
                <a:solidFill>
                  <a:schemeClr val="tx1"/>
                </a:solidFill>
                <a:latin typeface="Arial" panose="020B0604020202020204" pitchFamily="34" charset="0"/>
                <a:cs typeface="Arial" panose="020B0604020202020204" pitchFamily="34" charset="0"/>
              </a:defRPr>
            </a:lvl2pPr>
            <a:lvl3pPr marL="2755324" indent="-316984">
              <a:lnSpc>
                <a:spcPct val="100000"/>
              </a:lnSpc>
              <a:spcBef>
                <a:spcPts val="0"/>
              </a:spcBef>
              <a:buClr>
                <a:schemeClr val="accent1"/>
              </a:buClr>
              <a:buFont typeface="Wingdings" panose="05000000000000000000" pitchFamily="2" charset="2"/>
              <a:buChar char="§"/>
              <a:defRPr sz="4800">
                <a:solidFill>
                  <a:schemeClr val="tx1"/>
                </a:solidFill>
                <a:latin typeface="Arial" panose="020B0604020202020204" pitchFamily="34" charset="0"/>
                <a:cs typeface="Arial" panose="020B0604020202020204" pitchFamily="34" charset="0"/>
              </a:defRPr>
            </a:lvl3pPr>
            <a:lvl4pPr marL="3657508" indent="-313258">
              <a:lnSpc>
                <a:spcPct val="100000"/>
              </a:lnSpc>
              <a:spcBef>
                <a:spcPts val="0"/>
              </a:spcBef>
              <a:buSzPct val="100000"/>
              <a:tabLst/>
              <a:defRPr sz="4266">
                <a:solidFill>
                  <a:schemeClr val="tx1"/>
                </a:solidFill>
                <a:latin typeface="Arial" panose="020B0604020202020204" pitchFamily="34" charset="0"/>
                <a:cs typeface="Arial" panose="020B0604020202020204" pitchFamily="34" charset="0"/>
              </a:defRPr>
            </a:lvl4pPr>
            <a:lvl5pPr marL="4876678">
              <a:lnSpc>
                <a:spcPct val="100000"/>
              </a:lnSpc>
              <a:spcBef>
                <a:spcPts val="0"/>
              </a:spcBef>
              <a:defRPr sz="4266">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11385759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3436" y="626534"/>
            <a:ext cx="21941048" cy="2311400"/>
          </a:xfrm>
        </p:spPr>
        <p:txBody>
          <a:bodyPr/>
          <a:lstStyle>
            <a:lvl1pPr>
              <a:defRPr>
                <a:solidFill>
                  <a:schemeClr val="accent1">
                    <a:lumMod val="75000"/>
                  </a:schemeClr>
                </a:solidFill>
              </a:defRPr>
            </a:lvl1pPr>
          </a:lstStyle>
          <a:p>
            <a:r>
              <a:rPr lang="en-US"/>
              <a:t>&lt;Title Only&gt;</a:t>
            </a:r>
            <a:endParaRPr lang="en-US" dirty="0"/>
          </a:p>
        </p:txBody>
      </p:sp>
      <p:sp>
        <p:nvSpPr>
          <p:cNvPr id="5" name="Text Placeholder 10"/>
          <p:cNvSpPr>
            <a:spLocks noGrp="1"/>
          </p:cNvSpPr>
          <p:nvPr>
            <p:ph type="body" sz="quarter" idx="13"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7" name="Text Placeholder 10"/>
          <p:cNvSpPr>
            <a:spLocks noGrp="1"/>
          </p:cNvSpPr>
          <p:nvPr>
            <p:ph type="body" sz="quarter" idx="14"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14542946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9090" y="626534"/>
            <a:ext cx="21925392" cy="2311400"/>
          </a:xfrm>
        </p:spPr>
        <p:txBody>
          <a:bodyPr/>
          <a:lstStyle>
            <a:lvl1pPr>
              <a:defRPr>
                <a:solidFill>
                  <a:schemeClr val="accent1">
                    <a:lumMod val="75000"/>
                  </a:schemeClr>
                </a:solidFill>
              </a:defRPr>
            </a:lvl1pPr>
          </a:lstStyle>
          <a:p>
            <a:r>
              <a:rPr lang="en-US"/>
              <a:t>&lt;2-column&gt;</a:t>
            </a:r>
            <a:endParaRPr lang="en-US" dirty="0"/>
          </a:p>
        </p:txBody>
      </p:sp>
      <p:sp>
        <p:nvSpPr>
          <p:cNvPr id="12" name="Content Placeholder 2"/>
          <p:cNvSpPr>
            <a:spLocks noGrp="1"/>
          </p:cNvSpPr>
          <p:nvPr>
            <p:ph idx="13"/>
          </p:nvPr>
        </p:nvSpPr>
        <p:spPr>
          <a:xfrm>
            <a:off x="1239091" y="3196170"/>
            <a:ext cx="10552038" cy="8964088"/>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12614033" y="3196170"/>
            <a:ext cx="10552038" cy="8964088"/>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4"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5"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15295990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 stacked text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3436" y="626534"/>
            <a:ext cx="21941048" cy="2311400"/>
          </a:xfrm>
        </p:spPr>
        <p:txBody>
          <a:bodyPr/>
          <a:lstStyle>
            <a:lvl1pPr>
              <a:defRPr baseline="0">
                <a:solidFill>
                  <a:schemeClr val="accent1">
                    <a:lumMod val="75000"/>
                  </a:schemeClr>
                </a:solidFill>
              </a:defRPr>
            </a:lvl1pPr>
          </a:lstStyle>
          <a:p>
            <a:r>
              <a:rPr lang="en-US"/>
              <a:t>&lt;2 Stacked Content / Table Option&gt;</a:t>
            </a:r>
            <a:endParaRPr lang="en-US" dirty="0"/>
          </a:p>
        </p:txBody>
      </p:sp>
      <p:sp>
        <p:nvSpPr>
          <p:cNvPr id="9" name="Content Placeholder 2"/>
          <p:cNvSpPr>
            <a:spLocks noGrp="1"/>
          </p:cNvSpPr>
          <p:nvPr>
            <p:ph idx="15"/>
          </p:nvPr>
        </p:nvSpPr>
        <p:spPr>
          <a:xfrm>
            <a:off x="1239089" y="3196168"/>
            <a:ext cx="21926982" cy="5244448"/>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1239089" y="8784496"/>
            <a:ext cx="21926982" cy="3454400"/>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4"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28050823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0/70 2-column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39090" y="816323"/>
            <a:ext cx="21925392" cy="2152310"/>
          </a:xfrm>
        </p:spPr>
        <p:txBody>
          <a:bodyPr/>
          <a:lstStyle>
            <a:lvl1pPr>
              <a:defRPr>
                <a:solidFill>
                  <a:schemeClr val="accent1">
                    <a:lumMod val="75000"/>
                  </a:schemeClr>
                </a:solidFill>
              </a:defRPr>
            </a:lvl1pPr>
          </a:lstStyle>
          <a:p>
            <a:r>
              <a:rPr lang="en-US"/>
              <a:t>&lt;30/70 2-column / Plotted Chart Option&gt;</a:t>
            </a:r>
            <a:endParaRPr lang="en-US" dirty="0"/>
          </a:p>
        </p:txBody>
      </p:sp>
      <p:sp>
        <p:nvSpPr>
          <p:cNvPr id="8" name="Content Placeholder 2"/>
          <p:cNvSpPr>
            <a:spLocks noGrp="1"/>
          </p:cNvSpPr>
          <p:nvPr>
            <p:ph idx="14"/>
          </p:nvPr>
        </p:nvSpPr>
        <p:spPr>
          <a:xfrm>
            <a:off x="1239094" y="3579803"/>
            <a:ext cx="7060848" cy="8580454"/>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9144001" y="3579803"/>
            <a:ext cx="14022070" cy="8580454"/>
          </a:xfrm>
          <a:prstGeom prst="rect">
            <a:avLst/>
          </a:prstGeom>
        </p:spPr>
        <p:txBody>
          <a:bodyPr/>
          <a:lstStyle>
            <a:lvl1pPr>
              <a:spcBef>
                <a:spcPts val="2400"/>
              </a:spcBef>
              <a:defRPr/>
            </a:lvl1pPr>
            <a:lvl2pPr marL="920848" indent="-466778">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13217677"/>
            <a:ext cx="24384000" cy="498322"/>
          </a:xfrm>
        </p:spPr>
        <p:txBody>
          <a:bodyPr lIns="91440" bIns="45720" anchor="b" anchorCtr="0">
            <a:noAutofit/>
          </a:bodyPr>
          <a:lstStyle>
            <a:lvl1pPr marL="0" indent="0">
              <a:spcBef>
                <a:spcPts val="0"/>
              </a:spcBef>
              <a:buNone/>
              <a:defRPr sz="2134">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Click to add footnote. Do not use “footer” placeholder at left: for sensitivity labeling only.</a:t>
            </a:r>
          </a:p>
        </p:txBody>
      </p:sp>
      <p:sp>
        <p:nvSpPr>
          <p:cNvPr id="10" name="Text Placeholder 10"/>
          <p:cNvSpPr>
            <a:spLocks noGrp="1"/>
          </p:cNvSpPr>
          <p:nvPr>
            <p:ph type="body" sz="quarter" idx="16" hasCustomPrompt="1"/>
          </p:nvPr>
        </p:nvSpPr>
        <p:spPr>
          <a:xfrm>
            <a:off x="20939281" y="1"/>
            <a:ext cx="3444722" cy="619278"/>
          </a:xfrm>
        </p:spPr>
        <p:txBody>
          <a:bodyPr lIns="91440" bIns="45720" anchor="t" anchorCtr="0">
            <a:noAutofit/>
          </a:bodyPr>
          <a:lstStyle>
            <a:lvl1pPr marL="0" indent="0" algn="r">
              <a:spcBef>
                <a:spcPts val="0"/>
              </a:spcBef>
              <a:buNone/>
              <a:defRPr sz="2666">
                <a:solidFill>
                  <a:schemeClr val="tx1"/>
                </a:solidFill>
                <a:latin typeface="Arial" panose="020B0604020202020204" pitchFamily="34" charset="0"/>
                <a:cs typeface="Arial" panose="020B0604020202020204" pitchFamily="34" charset="0"/>
              </a:defRPr>
            </a:lvl1pPr>
            <a:lvl2pPr marL="454074" indent="0">
              <a:spcBef>
                <a:spcPts val="0"/>
              </a:spcBef>
              <a:buNone/>
              <a:defRPr sz="2400"/>
            </a:lvl2pPr>
            <a:lvl3pPr marL="920848" indent="0">
              <a:spcBef>
                <a:spcPts val="0"/>
              </a:spcBef>
              <a:buNone/>
              <a:defRPr sz="2400"/>
            </a:lvl3pPr>
            <a:lvl4pPr marL="1374922" indent="0">
              <a:spcBef>
                <a:spcPts val="0"/>
              </a:spcBef>
              <a:buNone/>
              <a:defRPr sz="2400"/>
            </a:lvl4pPr>
            <a:lvl5pPr marL="1828996" indent="0">
              <a:spcBef>
                <a:spcPts val="0"/>
              </a:spcBef>
              <a:buNone/>
              <a:defRPr sz="2400"/>
            </a:lvl5pPr>
          </a:lstStyle>
          <a:p>
            <a:pPr lvl="0"/>
            <a:r>
              <a:rPr lang="en-US" dirty="0"/>
              <a:t>Label for Locking</a:t>
            </a:r>
          </a:p>
        </p:txBody>
      </p:sp>
    </p:spTree>
    <p:extLst>
      <p:ext uri="{BB962C8B-B14F-4D97-AF65-F5344CB8AC3E}">
        <p14:creationId xmlns:p14="http://schemas.microsoft.com/office/powerpoint/2010/main" val="200342512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FB573E-8918-4740-86E9-FB2E624400CA}"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702D4C-C86C-493D-B581-E12E15D0E8CB}" type="slidenum">
              <a:rPr lang="en-US" smtClean="0"/>
              <a:t>‹#›</a:t>
            </a:fld>
            <a:endParaRPr lang="en-US"/>
          </a:p>
        </p:txBody>
      </p:sp>
    </p:spTree>
    <p:extLst>
      <p:ext uri="{BB962C8B-B14F-4D97-AF65-F5344CB8AC3E}">
        <p14:creationId xmlns:p14="http://schemas.microsoft.com/office/powerpoint/2010/main" val="213419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hasCustomPrompt="1"/>
          </p:nvPr>
        </p:nvSpPr>
        <p:spPr>
          <a:xfrm>
            <a:off x="1155034" y="3885354"/>
            <a:ext cx="7033316"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hasCustomPrompt="1"/>
          </p:nvPr>
        </p:nvSpPr>
        <p:spPr>
          <a:xfrm>
            <a:off x="8611174" y="3885354"/>
            <a:ext cx="7033316"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hasCustomPrompt="1"/>
          </p:nvPr>
        </p:nvSpPr>
        <p:spPr>
          <a:xfrm>
            <a:off x="16067316" y="3885354"/>
            <a:ext cx="7033316" cy="8459048"/>
          </a:xfrm>
        </p:spPr>
        <p:txBody>
          <a:bodyPr/>
          <a:lstStyle>
            <a:lvl1pPr>
              <a:lnSpc>
                <a:spcPct val="110000"/>
              </a:lnSpc>
              <a:spcAft>
                <a:spcPts val="1600"/>
              </a:spcAft>
              <a:defRPr>
                <a:latin typeface="+mn-lt"/>
              </a:defRPr>
            </a:lvl1pPr>
            <a:lvl2pPr marL="31750" indent="0">
              <a:lnSpc>
                <a:spcPct val="110000"/>
              </a:lnSpc>
              <a:buNone/>
              <a:tabLst/>
              <a:defRPr sz="3600" b="0">
                <a:solidFill>
                  <a:schemeClr val="tx1"/>
                </a:solidFill>
                <a:latin typeface="+mn-lt"/>
              </a:defRPr>
            </a:lvl2pPr>
            <a:lvl3pPr marL="574676" indent="-339726">
              <a:lnSpc>
                <a:spcPct val="110000"/>
              </a:lnSpc>
              <a:tabLst/>
              <a:defRPr sz="3200">
                <a:latin typeface="+mn-lt"/>
              </a:defRPr>
            </a:lvl3pPr>
            <a:lvl4pPr marL="1387476" indent="-339726">
              <a:lnSpc>
                <a:spcPct val="110000"/>
              </a:lnSpc>
              <a:tabLst/>
              <a:defRPr sz="2800">
                <a:latin typeface="+mn-lt"/>
              </a:defRPr>
            </a:lvl4pPr>
            <a:lvl5pPr>
              <a:lnSpc>
                <a:spcPct val="110000"/>
              </a:lnSpc>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976129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307038" y="12558245"/>
            <a:ext cx="766976" cy="730250"/>
          </a:xfrm>
          <a:prstGeom prst="rect">
            <a:avLst/>
          </a:prstGeom>
        </p:spPr>
        <p:txBody>
          <a:bodyPr vert="horz" lIns="91440" tIns="45720" rIns="91440" bIns="45720" rtlCol="0" anchor="ctr"/>
          <a:lstStyle>
            <a:lvl1pPr algn="r">
              <a:defRPr sz="2400" b="1">
                <a:solidFill>
                  <a:schemeClr val="tx1">
                    <a:tint val="75000"/>
                  </a:schemeClr>
                </a:solidFill>
              </a:defRPr>
            </a:lvl1pPr>
          </a:lstStyle>
          <a:p>
            <a:fld id="{2FFBAD49-1F68-914B-9DFB-5D552C1A2BEB}" type="slidenum">
              <a:rPr lang="en-US" smtClean="0"/>
              <a:pPr/>
              <a:t>‹#›</a:t>
            </a:fld>
            <a:endParaRPr lang="en-US" dirty="0"/>
          </a:p>
        </p:txBody>
      </p:sp>
      <p:sp>
        <p:nvSpPr>
          <p:cNvPr id="5" name="Title 1">
            <a:extLst>
              <a:ext uri="{FF2B5EF4-FFF2-40B4-BE49-F238E27FC236}">
                <a16:creationId xmlns:a16="http://schemas.microsoft.com/office/drawing/2014/main" id="{452C1B9B-9B24-49DD-BAC0-B79A2D608136}"/>
              </a:ext>
            </a:extLst>
          </p:cNvPr>
          <p:cNvSpPr>
            <a:spLocks noGrp="1"/>
          </p:cNvSpPr>
          <p:nvPr>
            <p:ph type="ctrTitle" hasCustomPrompt="1"/>
          </p:nvPr>
        </p:nvSpPr>
        <p:spPr>
          <a:xfrm>
            <a:off x="1223437" y="1572768"/>
            <a:ext cx="21958298" cy="4479840"/>
          </a:xfrm>
        </p:spPr>
        <p:txBody>
          <a:bodyPr lIns="91440" tIns="45720" rIns="91440" bIns="45720">
            <a:normAutofit/>
          </a:bodyPr>
          <a:lstStyle>
            <a:lvl1pPr>
              <a:lnSpc>
                <a:spcPct val="90000"/>
              </a:lnSpc>
              <a:defRPr sz="10666" b="1" cap="none" spc="262">
                <a:solidFill>
                  <a:schemeClr val="accent1">
                    <a:lumMod val="75000"/>
                  </a:schemeClr>
                </a:solidFill>
                <a:latin typeface="Arial" panose="020B0604020202020204" pitchFamily="34" charset="0"/>
                <a:cs typeface="Arial" panose="020B0604020202020204" pitchFamily="34" charset="0"/>
              </a:defRPr>
            </a:lvl1pPr>
          </a:lstStyle>
          <a:p>
            <a:r>
              <a:rPr lang="en-US" dirty="0"/>
              <a:t>&lt;Insert Title&gt;</a:t>
            </a:r>
          </a:p>
        </p:txBody>
      </p:sp>
      <p:sp>
        <p:nvSpPr>
          <p:cNvPr id="6" name="Subtitle 2">
            <a:extLst>
              <a:ext uri="{FF2B5EF4-FFF2-40B4-BE49-F238E27FC236}">
                <a16:creationId xmlns:a16="http://schemas.microsoft.com/office/drawing/2014/main" id="{8EF55E75-615C-4C87-A7AD-9A5452AFEA18}"/>
              </a:ext>
            </a:extLst>
          </p:cNvPr>
          <p:cNvSpPr>
            <a:spLocks noGrp="1"/>
          </p:cNvSpPr>
          <p:nvPr>
            <p:ph type="subTitle" idx="1" hasCustomPrompt="1"/>
          </p:nvPr>
        </p:nvSpPr>
        <p:spPr>
          <a:xfrm>
            <a:off x="1223437" y="9295529"/>
            <a:ext cx="18765222" cy="1848726"/>
          </a:xfrm>
          <a:prstGeom prst="rect">
            <a:avLst/>
          </a:prstGeom>
        </p:spPr>
        <p:txBody>
          <a:bodyPr lIns="91440" tIns="45720" rIns="91440" bIns="45720">
            <a:normAutofit/>
          </a:bodyPr>
          <a:lstStyle>
            <a:lvl1pPr marL="0" indent="0" algn="l">
              <a:lnSpc>
                <a:spcPct val="90000"/>
              </a:lnSpc>
              <a:spcBef>
                <a:spcPts val="2400"/>
              </a:spcBef>
              <a:buNone/>
              <a:defRPr sz="4800" spc="62" baseline="0">
                <a:solidFill>
                  <a:srgbClr val="000000"/>
                </a:solidFill>
              </a:defRPr>
            </a:lvl1pPr>
            <a:lvl2pPr marL="914500" indent="0" algn="ctr">
              <a:buNone/>
              <a:defRPr>
                <a:solidFill>
                  <a:schemeClr val="tx1">
                    <a:tint val="75000"/>
                  </a:schemeClr>
                </a:solidFill>
              </a:defRPr>
            </a:lvl2pPr>
            <a:lvl3pPr marL="1828996" indent="0" algn="ctr">
              <a:buNone/>
              <a:defRPr>
                <a:solidFill>
                  <a:schemeClr val="tx1">
                    <a:tint val="75000"/>
                  </a:schemeClr>
                </a:solidFill>
              </a:defRPr>
            </a:lvl3pPr>
            <a:lvl4pPr marL="2743496" indent="0" algn="ctr">
              <a:buNone/>
              <a:defRPr>
                <a:solidFill>
                  <a:schemeClr val="tx1">
                    <a:tint val="75000"/>
                  </a:schemeClr>
                </a:solidFill>
              </a:defRPr>
            </a:lvl4pPr>
            <a:lvl5pPr marL="3657996" indent="0" algn="ctr">
              <a:buNone/>
              <a:defRPr>
                <a:solidFill>
                  <a:schemeClr val="tx1">
                    <a:tint val="75000"/>
                  </a:schemeClr>
                </a:solidFill>
              </a:defRPr>
            </a:lvl5pPr>
            <a:lvl6pPr marL="4572496" indent="0" algn="ctr">
              <a:buNone/>
              <a:defRPr>
                <a:solidFill>
                  <a:schemeClr val="tx1">
                    <a:tint val="75000"/>
                  </a:schemeClr>
                </a:solidFill>
              </a:defRPr>
            </a:lvl6pPr>
            <a:lvl7pPr marL="5486994" indent="0" algn="ctr">
              <a:buNone/>
              <a:defRPr>
                <a:solidFill>
                  <a:schemeClr val="tx1">
                    <a:tint val="75000"/>
                  </a:schemeClr>
                </a:solidFill>
              </a:defRPr>
            </a:lvl7pPr>
            <a:lvl8pPr marL="6401494" indent="0" algn="ctr">
              <a:buNone/>
              <a:defRPr>
                <a:solidFill>
                  <a:schemeClr val="tx1">
                    <a:tint val="75000"/>
                  </a:schemeClr>
                </a:solidFill>
              </a:defRPr>
            </a:lvl8pPr>
            <a:lvl9pPr marL="7315994" indent="0" algn="ctr">
              <a:buNone/>
              <a:defRPr>
                <a:solidFill>
                  <a:schemeClr val="tx1">
                    <a:tint val="75000"/>
                  </a:schemeClr>
                </a:solidFill>
              </a:defRPr>
            </a:lvl9pPr>
          </a:lstStyle>
          <a:p>
            <a:r>
              <a:rPr lang="en-US"/>
              <a:t>&lt;Affiliations&gt;</a:t>
            </a:r>
            <a:endParaRPr lang="en-US" dirty="0"/>
          </a:p>
        </p:txBody>
      </p:sp>
      <p:sp>
        <p:nvSpPr>
          <p:cNvPr id="7" name="Text Placeholder 8">
            <a:extLst>
              <a:ext uri="{FF2B5EF4-FFF2-40B4-BE49-F238E27FC236}">
                <a16:creationId xmlns:a16="http://schemas.microsoft.com/office/drawing/2014/main" id="{77A9E366-A568-4A7D-AAEB-4FE097B0BA4A}"/>
              </a:ext>
            </a:extLst>
          </p:cNvPr>
          <p:cNvSpPr>
            <a:spLocks noGrp="1"/>
          </p:cNvSpPr>
          <p:nvPr>
            <p:ph type="body" sz="quarter" idx="13" hasCustomPrompt="1"/>
          </p:nvPr>
        </p:nvSpPr>
        <p:spPr>
          <a:xfrm>
            <a:off x="1223435" y="6818553"/>
            <a:ext cx="18784278" cy="2455626"/>
          </a:xfrm>
          <a:prstGeom prst="rect">
            <a:avLst/>
          </a:prstGeom>
        </p:spPr>
        <p:txBody>
          <a:bodyPr lIns="91440" tIns="45720" rIns="91440" bIns="45720">
            <a:noAutofit/>
          </a:bodyPr>
          <a:lstStyle>
            <a:lvl1pPr marL="0" indent="0">
              <a:buNone/>
              <a:defRPr sz="6400" b="0" spc="62">
                <a:solidFill>
                  <a:srgbClr val="000000"/>
                </a:solidFill>
                <a:latin typeface="Arial" panose="020B0604020202020204" pitchFamily="34" charset="0"/>
                <a:cs typeface="Arial" panose="020B0604020202020204" pitchFamily="34" charset="0"/>
              </a:defRPr>
            </a:lvl1pPr>
            <a:lvl2pPr>
              <a:defRPr sz="2934"/>
            </a:lvl2pPr>
            <a:lvl3pPr>
              <a:defRPr sz="2934"/>
            </a:lvl3pPr>
            <a:lvl4pPr>
              <a:defRPr sz="2934"/>
            </a:lvl4pPr>
            <a:lvl5pPr>
              <a:defRPr sz="2934"/>
            </a:lvl5pPr>
          </a:lstStyle>
          <a:p>
            <a:pPr lvl="0"/>
            <a:r>
              <a:rPr lang="en-US"/>
              <a:t>&lt;Authors&gt;</a:t>
            </a:r>
            <a:endParaRPr lang="en-US" dirty="0"/>
          </a:p>
        </p:txBody>
      </p:sp>
    </p:spTree>
    <p:extLst>
      <p:ext uri="{BB962C8B-B14F-4D97-AF65-F5344CB8AC3E}">
        <p14:creationId xmlns:p14="http://schemas.microsoft.com/office/powerpoint/2010/main" val="4211319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1082677" y="12803998"/>
            <a:ext cx="4413250" cy="738664"/>
          </a:xfrm>
          <a:prstGeom prst="rect">
            <a:avLst/>
          </a:prstGeom>
        </p:spPr>
        <p:txBody>
          <a:bodyPr/>
          <a:lstStyle/>
          <a:p>
            <a:fld id="{64F0E216-BA48-4F04-AC4F-645AA0DD6AC6}" type="datetimeFigureOut">
              <a:rPr lang="en-US" smtClean="0"/>
              <a:t>11/25/2024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6616700" y="12803998"/>
            <a:ext cx="11150600" cy="73866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18885600" y="12803998"/>
            <a:ext cx="4416424" cy="738664"/>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599702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502ED1-A0D3-49EC-9D1D-B686702EB55C}"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4337C-B3E0-4CFE-8C97-153B0F300F27}" type="slidenum">
              <a:rPr lang="en-US" smtClean="0"/>
              <a:t>‹#›</a:t>
            </a:fld>
            <a:endParaRPr lang="en-US"/>
          </a:p>
        </p:txBody>
      </p:sp>
    </p:spTree>
    <p:extLst>
      <p:ext uri="{BB962C8B-B14F-4D97-AF65-F5344CB8AC3E}">
        <p14:creationId xmlns:p14="http://schemas.microsoft.com/office/powerpoint/2010/main" val="949313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13982700" y="4297681"/>
            <a:ext cx="8359140" cy="3431062"/>
          </a:xfrm>
        </p:spPr>
        <p:txBody>
          <a:bodyPr anchor="b">
            <a:noAutofit/>
          </a:bodyPr>
          <a:lstStyle>
            <a:lvl1pPr algn="l">
              <a:defRPr sz="7200" spc="30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13982700" y="7924007"/>
            <a:ext cx="8359140" cy="730250"/>
          </a:xfrm>
        </p:spPr>
        <p:txBody>
          <a:bodyPr>
            <a:normAutofit/>
          </a:bodyPr>
          <a:lstStyle>
            <a:lvl1pPr marL="0" indent="0" algn="l">
              <a:buNone/>
              <a:defRPr sz="32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657350"/>
            <a:ext cx="11753850" cy="10401300"/>
          </a:xfrm>
          <a:prstGeom prst="rect">
            <a:avLst/>
          </a:prstGeom>
        </p:spPr>
      </p:pic>
    </p:spTree>
    <p:extLst>
      <p:ext uri="{BB962C8B-B14F-4D97-AF65-F5344CB8AC3E}">
        <p14:creationId xmlns:p14="http://schemas.microsoft.com/office/powerpoint/2010/main" val="7169352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4" name="Click to enter title here"/>
          <p:cNvSpPr txBox="1">
            <a:spLocks noGrp="1"/>
          </p:cNvSpPr>
          <p:nvPr>
            <p:ph type="title" hasCustomPrompt="1"/>
          </p:nvPr>
        </p:nvSpPr>
        <p:spPr>
          <a:prstGeom prst="rect">
            <a:avLst/>
          </a:prstGeom>
        </p:spPr>
        <p:txBody>
          <a:bodyPr/>
          <a:lstStyle/>
          <a:p>
            <a:r>
              <a:t>Click to enter title here</a:t>
            </a:r>
          </a:p>
        </p:txBody>
      </p:sp>
      <p:sp>
        <p:nvSpPr>
          <p:cNvPr id="35" name="Body Level One…"/>
          <p:cNvSpPr txBox="1">
            <a:spLocks noGrp="1"/>
          </p:cNvSpPr>
          <p:nvPr>
            <p:ph type="body" idx="1" hasCustomPrompt="1"/>
          </p:nvPr>
        </p:nvSpPr>
        <p:spPr>
          <a:prstGeom prst="rect">
            <a:avLst/>
          </a:prstGeom>
        </p:spPr>
        <p:txBody>
          <a:bodyPr/>
          <a:lstStyle/>
          <a:p>
            <a:r>
              <a:t>Click to add text here. When pasting copy from other slides, be sure to right-click and choose ‘Keep text only’. To increase bullet level, select your text and press Tab.To decrease bullet level, select your bullet text and press Shift + Tab. </a:t>
            </a:r>
          </a:p>
          <a:p>
            <a:pPr lvl="1"/>
            <a:endParaRPr/>
          </a:p>
          <a:p>
            <a:pPr lvl="2"/>
            <a:endParaRPr/>
          </a:p>
          <a:p>
            <a:pPr lvl="3"/>
            <a:endParaRPr/>
          </a:p>
          <a:p>
            <a:pPr lvl="4"/>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 name="Text Placeholder 96"/>
          <p:cNvSpPr>
            <a:spLocks noGrp="1"/>
          </p:cNvSpPr>
          <p:nvPr>
            <p:ph type="body" sz="quarter" idx="21" hasCustomPrompt="1"/>
          </p:nvPr>
        </p:nvSpPr>
        <p:spPr>
          <a:xfrm>
            <a:off x="815975" y="12401546"/>
            <a:ext cx="19459578" cy="1314452"/>
          </a:xfrm>
          <a:prstGeom prst="rect">
            <a:avLst/>
          </a:prstGeom>
        </p:spPr>
        <p:txBody>
          <a:bodyPr anchor="b"/>
          <a:lstStyle>
            <a:lvl1pPr marL="0" indent="0">
              <a:spcBef>
                <a:spcPts val="600"/>
              </a:spcBef>
              <a:buSzTx/>
              <a:buFontTx/>
              <a:buNone/>
              <a:defRPr sz="1600"/>
            </a:lvl1pPr>
          </a:lstStyle>
          <a:p>
            <a:r>
              <a:t>Footnotes</a:t>
            </a:r>
          </a:p>
        </p:txBody>
      </p:sp>
    </p:spTree>
    <p:extLst>
      <p:ext uri="{BB962C8B-B14F-4D97-AF65-F5344CB8AC3E}">
        <p14:creationId xmlns:p14="http://schemas.microsoft.com/office/powerpoint/2010/main" val="85851119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2579006"/>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559238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116523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18903621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3630241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Grey -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BF970B-3FB2-E84A-B70E-2F82C3C4236F}"/>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7270703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7281272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6753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blue blob&#10;&#10;Description automatically generated">
            <a:extLst>
              <a:ext uri="{FF2B5EF4-FFF2-40B4-BE49-F238E27FC236}">
                <a16:creationId xmlns:a16="http://schemas.microsoft.com/office/drawing/2014/main" id="{1BF15A5D-C5E1-F241-6E3A-E868C2D1DFD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6286"/>
                    </a14:imgEffect>
                  </a14:imgLayer>
                </a14:imgProps>
              </a:ext>
              <a:ext uri="{28A0092B-C50C-407E-A947-70E740481C1C}">
                <a14:useLocalDpi xmlns:a14="http://schemas.microsoft.com/office/drawing/2010/main"/>
              </a:ext>
            </a:extLst>
          </a:blip>
          <a:srcRect/>
          <a:stretch/>
        </p:blipFill>
        <p:spPr>
          <a:xfrm>
            <a:off x="11229975" y="0"/>
            <a:ext cx="13154026" cy="13716000"/>
          </a:xfrm>
          <a:prstGeom prst="rect">
            <a:avLst/>
          </a:prstGeom>
        </p:spPr>
      </p:pic>
      <p:pic>
        <p:nvPicPr>
          <p:cNvPr id="8" name="Picture 7" descr="A close-up of a blue blob&#10;&#10;Description automatically generated">
            <a:extLst>
              <a:ext uri="{FF2B5EF4-FFF2-40B4-BE49-F238E27FC236}">
                <a16:creationId xmlns:a16="http://schemas.microsoft.com/office/drawing/2014/main" id="{84B3E02F-313A-5F54-B696-7AD0895F37C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1"/>
            <a:ext cx="11582404" cy="5369102"/>
          </a:xfrm>
          <a:prstGeom prst="rect">
            <a:avLst/>
          </a:prstGeom>
        </p:spPr>
      </p:pic>
      <p:sp>
        <p:nvSpPr>
          <p:cNvPr id="14" name="Subtitle 2">
            <a:extLst>
              <a:ext uri="{FF2B5EF4-FFF2-40B4-BE49-F238E27FC236}">
                <a16:creationId xmlns:a16="http://schemas.microsoft.com/office/drawing/2014/main" id="{8BAC0BCE-B39A-8AE4-1B7E-D0B3AB5C5EBB}"/>
              </a:ext>
            </a:extLst>
          </p:cNvPr>
          <p:cNvSpPr txBox="1">
            <a:spLocks/>
          </p:cNvSpPr>
          <p:nvPr userDrawn="1"/>
        </p:nvSpPr>
        <p:spPr>
          <a:xfrm>
            <a:off x="1" y="10790840"/>
            <a:ext cx="19582470" cy="731520"/>
          </a:xfrm>
          <a:prstGeom prst="rect">
            <a:avLst/>
          </a:prstGeom>
        </p:spPr>
        <p:txBody>
          <a:bodyPr vert="horz" lIns="1463040" tIns="91440" rIns="18288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lgn="l">
              <a:buFont typeface="Arial" panose="020B0604020202020204" pitchFamily="34" charset="0"/>
              <a:buNone/>
            </a:pPr>
            <a:r>
              <a:rPr lang="en-US" sz="3600">
                <a:latin typeface="Arial" panose="020B0604020202020204" pitchFamily="34" charset="0"/>
                <a:cs typeface="Arial" panose="020B0604020202020204" pitchFamily="34" charset="0"/>
              </a:rPr>
              <a:t>September 21st, 2023 | 12:30 – 13:45 </a:t>
            </a:r>
          </a:p>
        </p:txBody>
      </p:sp>
      <p:sp>
        <p:nvSpPr>
          <p:cNvPr id="15" name="Rectangle 14">
            <a:extLst>
              <a:ext uri="{FF2B5EF4-FFF2-40B4-BE49-F238E27FC236}">
                <a16:creationId xmlns:a16="http://schemas.microsoft.com/office/drawing/2014/main" id="{A7581276-0B4E-4697-4123-BCBC75146D2D}"/>
              </a:ext>
            </a:extLst>
          </p:cNvPr>
          <p:cNvSpPr/>
          <p:nvPr userDrawn="1"/>
        </p:nvSpPr>
        <p:spPr>
          <a:xfrm rot="5400000">
            <a:off x="3023195" y="9990110"/>
            <a:ext cx="210206" cy="3300248"/>
          </a:xfrm>
          <a:prstGeom prst="rect">
            <a:avLst/>
          </a:prstGeom>
          <a:solidFill>
            <a:srgbClr val="4361D6"/>
          </a:solidFill>
          <a:ln w="12700" cap="flat" cmpd="sng" algn="ctr">
            <a:noFill/>
            <a:prstDash val="solid"/>
            <a:miter lim="800000"/>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itle 1">
            <a:extLst>
              <a:ext uri="{FF2B5EF4-FFF2-40B4-BE49-F238E27FC236}">
                <a16:creationId xmlns:a16="http://schemas.microsoft.com/office/drawing/2014/main" id="{24B518F6-1083-E0FB-2256-95A4403A73BC}"/>
              </a:ext>
            </a:extLst>
          </p:cNvPr>
          <p:cNvSpPr txBox="1">
            <a:spLocks/>
          </p:cNvSpPr>
          <p:nvPr userDrawn="1"/>
        </p:nvSpPr>
        <p:spPr>
          <a:xfrm>
            <a:off x="2" y="5583678"/>
            <a:ext cx="15966992" cy="4775200"/>
          </a:xfrm>
          <a:prstGeom prst="rect">
            <a:avLst/>
          </a:prstGeom>
        </p:spPr>
        <p:txBody>
          <a:bodyPr vert="horz" lIns="1463040" tIns="91440" rIns="182880" bIns="9144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b="1" i="0" spc="-300">
                <a:latin typeface="Century Gothic" panose="020B0502020202020204" pitchFamily="34" charset="0"/>
                <a:cs typeface="Times New Roman" panose="02020603050405020304" pitchFamily="18" charset="0"/>
              </a:rPr>
              <a:t>Considerations for Integrating Perioperative Immunotherapy </a:t>
            </a:r>
            <a:br>
              <a:rPr lang="en-US" sz="8000" b="1" i="0" spc="-300">
                <a:latin typeface="Century Gothic" panose="020B0502020202020204" pitchFamily="34" charset="0"/>
                <a:cs typeface="Times New Roman" panose="02020603050405020304" pitchFamily="18" charset="0"/>
              </a:rPr>
            </a:br>
            <a:r>
              <a:rPr lang="en-US" sz="8000" b="1" i="0" spc="-300">
                <a:latin typeface="Century Gothic" panose="020B0502020202020204" pitchFamily="34" charset="0"/>
                <a:cs typeface="Times New Roman" panose="02020603050405020304" pitchFamily="18" charset="0"/>
              </a:rPr>
              <a:t>into the Treatment of </a:t>
            </a:r>
            <a:br>
              <a:rPr lang="en-US" sz="8000" b="1" i="0" spc="-300">
                <a:latin typeface="Century Gothic" panose="020B0502020202020204" pitchFamily="34" charset="0"/>
                <a:cs typeface="Times New Roman" panose="02020603050405020304" pitchFamily="18" charset="0"/>
              </a:rPr>
            </a:br>
            <a:r>
              <a:rPr lang="en-US" sz="8000" b="1" i="0" spc="-300">
                <a:latin typeface="Century Gothic" panose="020B0502020202020204" pitchFamily="34" charset="0"/>
                <a:cs typeface="Times New Roman" panose="02020603050405020304" pitchFamily="18" charset="0"/>
              </a:rPr>
              <a:t>Early-stage Malignancies</a:t>
            </a:r>
          </a:p>
        </p:txBody>
      </p:sp>
      <p:sp>
        <p:nvSpPr>
          <p:cNvPr id="17" name="TextBox 16">
            <a:extLst>
              <a:ext uri="{FF2B5EF4-FFF2-40B4-BE49-F238E27FC236}">
                <a16:creationId xmlns:a16="http://schemas.microsoft.com/office/drawing/2014/main" id="{49C04F7A-4B5F-E6FA-EE06-46A54DAA8239}"/>
              </a:ext>
            </a:extLst>
          </p:cNvPr>
          <p:cNvSpPr txBox="1"/>
          <p:nvPr userDrawn="1"/>
        </p:nvSpPr>
        <p:spPr>
          <a:xfrm>
            <a:off x="1" y="12393428"/>
            <a:ext cx="11367542" cy="1015663"/>
          </a:xfrm>
          <a:prstGeom prst="rect">
            <a:avLst/>
          </a:prstGeom>
          <a:noFill/>
        </p:spPr>
        <p:txBody>
          <a:bodyPr wrap="square" lIns="1463040" rtlCol="0">
            <a:spAutoFit/>
          </a:bodyPr>
          <a:lstStyle/>
          <a:p>
            <a:pPr>
              <a:defRPr/>
            </a:pPr>
            <a:r>
              <a:rPr lang="en-CA" sz="2000" kern="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In compliance with the Innovative Medicines Canada Code of Ethical Practices, this invitation is extended to Healthcare Professionals only. This non-accredited program was made possible through the support of Merck Canada Inc.</a:t>
            </a:r>
            <a:endParaRPr lang="en-CA" sz="2000">
              <a:solidFill>
                <a:prstClr val="black">
                  <a:lumMod val="75000"/>
                  <a:lumOff val="25000"/>
                </a:prstClr>
              </a:solidFill>
              <a:latin typeface="Arial" panose="020B0604020202020204"/>
            </a:endParaRPr>
          </a:p>
        </p:txBody>
      </p:sp>
      <p:pic>
        <p:nvPicPr>
          <p:cNvPr id="3" name="Picture 2" descr="A logo with a black background&#10;&#10;Description automatically generated">
            <a:extLst>
              <a:ext uri="{FF2B5EF4-FFF2-40B4-BE49-F238E27FC236}">
                <a16:creationId xmlns:a16="http://schemas.microsoft.com/office/drawing/2014/main" id="{98CC84F8-11D7-ECCF-95CE-EE1CB8F21D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64669" y="12152979"/>
            <a:ext cx="3461302" cy="1563022"/>
          </a:xfrm>
          <a:prstGeom prst="rect">
            <a:avLst/>
          </a:prstGeom>
        </p:spPr>
      </p:pic>
    </p:spTree>
    <p:extLst>
      <p:ext uri="{BB962C8B-B14F-4D97-AF65-F5344CB8AC3E}">
        <p14:creationId xmlns:p14="http://schemas.microsoft.com/office/powerpoint/2010/main" val="27678045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close-up of a blue blob&#10;&#10;Description automatically generated">
            <a:extLst>
              <a:ext uri="{FF2B5EF4-FFF2-40B4-BE49-F238E27FC236}">
                <a16:creationId xmlns:a16="http://schemas.microsoft.com/office/drawing/2014/main" id="{1BF15A5D-C5E1-F241-6E3A-E868C2D1DFDF}"/>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colorTemperature colorTemp="6286"/>
                    </a14:imgEffect>
                  </a14:imgLayer>
                </a14:imgProps>
              </a:ext>
              <a:ext uri="{28A0092B-C50C-407E-A947-70E740481C1C}">
                <a14:useLocalDpi xmlns:a14="http://schemas.microsoft.com/office/drawing/2010/main"/>
              </a:ext>
            </a:extLst>
          </a:blip>
          <a:srcRect/>
          <a:stretch/>
        </p:blipFill>
        <p:spPr>
          <a:xfrm>
            <a:off x="11229975" y="0"/>
            <a:ext cx="13154026" cy="13716000"/>
          </a:xfrm>
          <a:prstGeom prst="rect">
            <a:avLst/>
          </a:prstGeom>
        </p:spPr>
      </p:pic>
      <p:pic>
        <p:nvPicPr>
          <p:cNvPr id="8" name="Picture 7" descr="A close-up of a blue blob&#10;&#10;Description automatically generated">
            <a:extLst>
              <a:ext uri="{FF2B5EF4-FFF2-40B4-BE49-F238E27FC236}">
                <a16:creationId xmlns:a16="http://schemas.microsoft.com/office/drawing/2014/main" id="{84B3E02F-313A-5F54-B696-7AD0895F37C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 y="1"/>
            <a:ext cx="11582404" cy="5369102"/>
          </a:xfrm>
          <a:prstGeom prst="rect">
            <a:avLst/>
          </a:prstGeom>
        </p:spPr>
      </p:pic>
      <p:sp>
        <p:nvSpPr>
          <p:cNvPr id="2" name="Rectangle 1">
            <a:extLst>
              <a:ext uri="{FF2B5EF4-FFF2-40B4-BE49-F238E27FC236}">
                <a16:creationId xmlns:a16="http://schemas.microsoft.com/office/drawing/2014/main" id="{B4776AC6-3B68-2742-0424-19963359F3EE}"/>
              </a:ext>
            </a:extLst>
          </p:cNvPr>
          <p:cNvSpPr/>
          <p:nvPr userDrawn="1"/>
        </p:nvSpPr>
        <p:spPr>
          <a:xfrm rot="5400000">
            <a:off x="3023195" y="9990110"/>
            <a:ext cx="210206" cy="3300248"/>
          </a:xfrm>
          <a:prstGeom prst="rect">
            <a:avLst/>
          </a:prstGeom>
          <a:solidFill>
            <a:srgbClr val="4361D6"/>
          </a:solidFill>
          <a:ln w="12700" cap="flat" cmpd="sng" algn="ctr">
            <a:noFill/>
            <a:prstDash val="solid"/>
            <a:miter lim="800000"/>
          </a:ln>
          <a:effectLst/>
        </p:spPr>
        <p:txBody>
          <a:bodyPr rtlCol="0" anchor="ctr"/>
          <a:lstStyle/>
          <a:p>
            <a:pPr marL="0" marR="0" lvl="0" indent="0" algn="ctr" defTabSz="18288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ogo with a black background&#10;&#10;Description automatically generated">
            <a:extLst>
              <a:ext uri="{FF2B5EF4-FFF2-40B4-BE49-F238E27FC236}">
                <a16:creationId xmlns:a16="http://schemas.microsoft.com/office/drawing/2014/main" id="{C8541E5D-AA53-1B43-84BD-56E83CA8701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0564669" y="12152979"/>
            <a:ext cx="3461302" cy="1563022"/>
          </a:xfrm>
          <a:prstGeom prst="rect">
            <a:avLst/>
          </a:prstGeom>
        </p:spPr>
      </p:pic>
    </p:spTree>
    <p:extLst>
      <p:ext uri="{BB962C8B-B14F-4D97-AF65-F5344CB8AC3E}">
        <p14:creationId xmlns:p14="http://schemas.microsoft.com/office/powerpoint/2010/main" val="4310384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394839-FBFB-8461-14CB-1B90DF56EFD9}"/>
              </a:ext>
            </a:extLst>
          </p:cNvPr>
          <p:cNvSpPr/>
          <p:nvPr userDrawn="1"/>
        </p:nvSpPr>
        <p:spPr>
          <a:xfrm>
            <a:off x="-1" y="0"/>
            <a:ext cx="24384002" cy="13716000"/>
          </a:xfrm>
          <a:prstGeom prst="rect">
            <a:avLst/>
          </a:prstGeom>
          <a:solidFill>
            <a:srgbClr val="1A29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10" name="Picture 9" descr="A group of people in white coats&#10;&#10;Description automatically generated">
            <a:extLst>
              <a:ext uri="{FF2B5EF4-FFF2-40B4-BE49-F238E27FC236}">
                <a16:creationId xmlns:a16="http://schemas.microsoft.com/office/drawing/2014/main" id="{2A9D413A-4F7E-AC0F-6C07-D06F6A571CF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0" y="-1270000"/>
            <a:ext cx="24384000" cy="16256000"/>
          </a:xfrm>
          <a:prstGeom prst="rect">
            <a:avLst/>
          </a:prstGeom>
          <a:effectLst>
            <a:softEdge rad="635000"/>
          </a:effectLst>
        </p:spPr>
      </p:pic>
      <p:sp>
        <p:nvSpPr>
          <p:cNvPr id="2" name="Title 1">
            <a:extLst>
              <a:ext uri="{FF2B5EF4-FFF2-40B4-BE49-F238E27FC236}">
                <a16:creationId xmlns:a16="http://schemas.microsoft.com/office/drawing/2014/main" id="{18D05AF2-CD20-4727-A903-35208F7FEF94}"/>
              </a:ext>
            </a:extLst>
          </p:cNvPr>
          <p:cNvSpPr>
            <a:spLocks noGrp="1"/>
          </p:cNvSpPr>
          <p:nvPr>
            <p:ph type="title"/>
          </p:nvPr>
        </p:nvSpPr>
        <p:spPr>
          <a:xfrm>
            <a:off x="1453020" y="4285284"/>
            <a:ext cx="21254580" cy="4783560"/>
          </a:xfrm>
          <a:prstGeom prst="rect">
            <a:avLst/>
          </a:prstGeom>
        </p:spPr>
        <p:txBody>
          <a:bodyPr anchor="b" anchorCtr="0">
            <a:noAutofit/>
          </a:bodyPr>
          <a:lstStyle>
            <a:lvl1pPr>
              <a:lnSpc>
                <a:spcPct val="50000"/>
              </a:lnSpc>
              <a:defRPr sz="10800" b="1" i="0" spc="-300">
                <a:solidFill>
                  <a:schemeClr val="bg1"/>
                </a:solidFill>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308B10-B7CB-20D9-7571-29251C97A1EC}"/>
              </a:ext>
            </a:extLst>
          </p:cNvPr>
          <p:cNvSpPr>
            <a:spLocks noGrp="1"/>
          </p:cNvSpPr>
          <p:nvPr>
            <p:ph idx="1"/>
          </p:nvPr>
        </p:nvSpPr>
        <p:spPr>
          <a:xfrm>
            <a:off x="1453020" y="9244209"/>
            <a:ext cx="21254580" cy="3233802"/>
          </a:xfrm>
          <a:prstGeom prst="rect">
            <a:avLst/>
          </a:prstGeom>
        </p:spPr>
        <p:txBody>
          <a:bodyPr lIns="137160">
            <a:noAutofit/>
          </a:bodyPr>
          <a:lstStyle>
            <a:lvl1pPr marL="0" indent="0">
              <a:buNone/>
              <a:defRPr sz="36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E34DC03-A5C1-1489-DB3F-D937DEF46490}"/>
              </a:ext>
            </a:extLst>
          </p:cNvPr>
          <p:cNvSpPr>
            <a:spLocks noGrp="1"/>
          </p:cNvSpPr>
          <p:nvPr>
            <p:ph type="sldNum" sz="quarter" idx="12"/>
          </p:nvPr>
        </p:nvSpPr>
        <p:spPr>
          <a:xfrm>
            <a:off x="18756682" y="12712701"/>
            <a:ext cx="5486400" cy="730250"/>
          </a:xfrm>
          <a:prstGeom prst="rect">
            <a:avLst/>
          </a:prstGeom>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4124190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9" name="Rectangle 8">
            <a:extLst>
              <a:ext uri="{FF2B5EF4-FFF2-40B4-BE49-F238E27FC236}">
                <a16:creationId xmlns:a16="http://schemas.microsoft.com/office/drawing/2014/main" id="{D89AF870-3996-B787-7614-4195D3AD6729}"/>
              </a:ext>
            </a:extLst>
          </p:cNvPr>
          <p:cNvSpPr/>
          <p:nvPr userDrawn="1"/>
        </p:nvSpPr>
        <p:spPr>
          <a:xfrm rot="5400000" flipH="1">
            <a:off x="4842031" y="-3191905"/>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10" name="Rectangle 9">
            <a:extLst>
              <a:ext uri="{FF2B5EF4-FFF2-40B4-BE49-F238E27FC236}">
                <a16:creationId xmlns:a16="http://schemas.microsoft.com/office/drawing/2014/main" id="{B84E5F88-E1DB-B0EE-2C0D-D8F11A59486A}"/>
              </a:ext>
            </a:extLst>
          </p:cNvPr>
          <p:cNvSpPr/>
          <p:nvPr userDrawn="1"/>
        </p:nvSpPr>
        <p:spPr>
          <a:xfrm rot="5400000" flipH="1">
            <a:off x="4842031" y="10189881"/>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2808613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5_Q&amp;A">
    <p:bg>
      <p:bgPr>
        <a:gradFill>
          <a:gsLst>
            <a:gs pos="0">
              <a:schemeClr val="bg1"/>
            </a:gs>
            <a:gs pos="100000">
              <a:schemeClr val="accent4">
                <a:lumMod val="40000"/>
                <a:lumOff val="60000"/>
              </a:schemeClr>
            </a:gs>
            <a:gs pos="83000">
              <a:schemeClr val="accent4">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9" name="Rectangle 8">
            <a:extLst>
              <a:ext uri="{FF2B5EF4-FFF2-40B4-BE49-F238E27FC236}">
                <a16:creationId xmlns:a16="http://schemas.microsoft.com/office/drawing/2014/main" id="{D89AF870-3996-B787-7614-4195D3AD6729}"/>
              </a:ext>
            </a:extLst>
          </p:cNvPr>
          <p:cNvSpPr/>
          <p:nvPr userDrawn="1"/>
        </p:nvSpPr>
        <p:spPr>
          <a:xfrm rot="5400000" flipH="1">
            <a:off x="4842031" y="-3191905"/>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10" name="Rectangle 9">
            <a:extLst>
              <a:ext uri="{FF2B5EF4-FFF2-40B4-BE49-F238E27FC236}">
                <a16:creationId xmlns:a16="http://schemas.microsoft.com/office/drawing/2014/main" id="{B84E5F88-E1DB-B0EE-2C0D-D8F11A59486A}"/>
              </a:ext>
            </a:extLst>
          </p:cNvPr>
          <p:cNvSpPr/>
          <p:nvPr userDrawn="1"/>
        </p:nvSpPr>
        <p:spPr>
          <a:xfrm rot="5400000" flipH="1">
            <a:off x="4842031" y="10189881"/>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288575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7_Q&amp;A">
    <p:bg>
      <p:bgPr>
        <a:gradFill>
          <a:gsLst>
            <a:gs pos="0">
              <a:schemeClr val="bg1"/>
            </a:gs>
            <a:gs pos="100000">
              <a:schemeClr val="accent4">
                <a:lumMod val="40000"/>
                <a:lumOff val="60000"/>
              </a:schemeClr>
            </a:gs>
            <a:gs pos="83000">
              <a:schemeClr val="accent4">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4" name="Picture 3" descr="A close-up of a blue blob&#10;&#10;Description automatically generated">
            <a:extLst>
              <a:ext uri="{FF2B5EF4-FFF2-40B4-BE49-F238E27FC236}">
                <a16:creationId xmlns:a16="http://schemas.microsoft.com/office/drawing/2014/main" id="{4489FC99-1DBD-AB07-3E5A-7F588EA08C00}"/>
              </a:ext>
            </a:extLst>
          </p:cNvPr>
          <p:cNvPicPr>
            <a:picLocks noChangeAspect="1"/>
          </p:cNvPicPr>
          <p:nvPr userDrawn="1"/>
        </p:nvPicPr>
        <p:blipFill rotWithShape="1">
          <a:blip r:embed="rId2" cstate="print">
            <a:alphaModFix amt="20000"/>
            <a:extLst>
              <a:ext uri="{BEBA8EAE-BF5A-486C-A8C5-ECC9F3942E4B}">
                <a14:imgProps xmlns:a14="http://schemas.microsoft.com/office/drawing/2010/main">
                  <a14:imgLayer r:embed="rId3">
                    <a14:imgEffect>
                      <a14:backgroundRemoval t="952" b="99683" l="9923" r="98787">
                        <a14:foregroundMark x1="20287" y1="9312" x2="48512" y2="12169"/>
                        <a14:foregroundMark x1="48512" y1="12169" x2="56009" y2="10899"/>
                        <a14:foregroundMark x1="64168" y1="8889" x2="86439" y2="4974"/>
                        <a14:foregroundMark x1="86439" y1="4974" x2="96472" y2="7831"/>
                        <a14:foregroundMark x1="96472" y1="7831" x2="98015" y2="64444"/>
                        <a14:foregroundMark x1="98015" y1="64444" x2="94267" y2="72487"/>
                        <a14:foregroundMark x1="94267" y1="72487" x2="87211" y2="10159"/>
                        <a14:foregroundMark x1="87211" y1="10159" x2="92282" y2="4339"/>
                        <a14:foregroundMark x1="92282" y1="4339" x2="94708" y2="19153"/>
                        <a14:foregroundMark x1="94708" y1="19153" x2="88093" y2="29630"/>
                        <a14:foregroundMark x1="88093" y1="29630" x2="96141" y2="40952"/>
                        <a14:foregroundMark x1="96141" y1="40952" x2="94818" y2="65291"/>
                        <a14:foregroundMark x1="26020" y1="89312" x2="38920" y2="86667"/>
                        <a14:foregroundMark x1="38920" y1="86667" x2="32084" y2="95132"/>
                        <a14:foregroundMark x1="32084" y1="95132" x2="23815" y2="99894"/>
                        <a14:foregroundMark x1="23815" y1="99894" x2="45535" y2="90794"/>
                        <a14:foregroundMark x1="45535" y1="90794" x2="41014" y2="99153"/>
                        <a14:foregroundMark x1="41014" y1="99153" x2="35502" y2="99894"/>
                        <a14:foregroundMark x1="17089" y1="99365" x2="26130" y2="98413"/>
                        <a14:foregroundMark x1="26130" y1="98413" x2="26792" y2="98624"/>
                        <a14:foregroundMark x1="65050" y1="5820" x2="72657" y2="6032"/>
                        <a14:foregroundMark x1="72657" y1="6032" x2="68026" y2="6561"/>
                        <a14:foregroundMark x1="84013" y1="5397" x2="98456" y2="1799"/>
                        <a14:foregroundMark x1="98456" y1="1799" x2="98897" y2="9418"/>
                        <a14:foregroundMark x1="98897" y1="9418" x2="96472" y2="15873"/>
                        <a14:foregroundMark x1="90187" y1="1799" x2="97685" y2="952"/>
                        <a14:foregroundMark x1="97685" y1="952" x2="96913" y2="2434"/>
                        <a14:foregroundMark x1="22933" y1="8466" x2="25248" y2="8042"/>
                      </a14:backgroundRemoval>
                    </a14:imgEffect>
                    <a14:imgEffect>
                      <a14:colorTemperature colorTemp="6286"/>
                    </a14:imgEffect>
                  </a14:imgLayer>
                </a14:imgProps>
              </a:ext>
              <a:ext uri="{28A0092B-C50C-407E-A947-70E740481C1C}">
                <a14:useLocalDpi xmlns:a14="http://schemas.microsoft.com/office/drawing/2010/main"/>
              </a:ext>
            </a:extLst>
          </a:blip>
          <a:srcRect/>
          <a:stretch/>
        </p:blipFill>
        <p:spPr>
          <a:xfrm>
            <a:off x="11229975" y="0"/>
            <a:ext cx="13154026" cy="13716000"/>
          </a:xfrm>
          <a:prstGeom prst="rect">
            <a:avLst/>
          </a:prstGeom>
          <a:effectLst/>
        </p:spPr>
      </p:pic>
      <p:pic>
        <p:nvPicPr>
          <p:cNvPr id="7" name="Picture 6" descr="A close-up of a blue blob&#10;&#10;Description automatically generated">
            <a:extLst>
              <a:ext uri="{FF2B5EF4-FFF2-40B4-BE49-F238E27FC236}">
                <a16:creationId xmlns:a16="http://schemas.microsoft.com/office/drawing/2014/main" id="{FC6B6706-EC8A-6CF3-94A2-3BAE0249CB7C}"/>
              </a:ext>
            </a:extLst>
          </p:cNvPr>
          <p:cNvPicPr>
            <a:picLocks noChangeAspect="1"/>
          </p:cNvPicPr>
          <p:nvPr userDrawn="1"/>
        </p:nvPicPr>
        <p:blipFill rotWithShape="1">
          <a:blip r:embed="rId4" cstate="print">
            <a:alphaModFix amt="20000"/>
            <a:extLst>
              <a:ext uri="{BEBA8EAE-BF5A-486C-A8C5-ECC9F3942E4B}">
                <a14:imgProps xmlns:a14="http://schemas.microsoft.com/office/drawing/2010/main">
                  <a14:imgLayer r:embed="rId5">
                    <a14:imgEffect>
                      <a14:backgroundRemoval t="3406" b="89474" l="2154" r="95047">
                        <a14:foregroundMark x1="2225" y1="6192" x2="6676" y2="66718"/>
                        <a14:foregroundMark x1="6676" y1="66718" x2="5456" y2="30960"/>
                        <a14:foregroundMark x1="5456" y1="30960" x2="14286" y2="8669"/>
                        <a14:foregroundMark x1="14286" y1="8669" x2="45657" y2="3560"/>
                        <a14:foregroundMark x1="45657" y1="3560" x2="56138" y2="8204"/>
                        <a14:foregroundMark x1="56138" y1="8204" x2="89950" y2="57740"/>
                        <a14:foregroundMark x1="89950" y1="57740" x2="76525" y2="60062"/>
                        <a14:foregroundMark x1="76525" y1="60062" x2="47739" y2="46285"/>
                        <a14:foregroundMark x1="47739" y1="46285" x2="7538" y2="77554"/>
                        <a14:foregroundMark x1="7538" y1="77554" x2="2225" y2="58050"/>
                        <a14:foregroundMark x1="2225" y1="58050" x2="4379" y2="6656"/>
                        <a14:foregroundMark x1="4379" y1="6656" x2="16870" y2="4334"/>
                        <a14:foregroundMark x1="16870" y1="4334" x2="54846" y2="9443"/>
                        <a14:foregroundMark x1="54846" y1="9443" x2="63029" y2="17183"/>
                        <a14:foregroundMark x1="63029" y1="17183" x2="55492" y2="20588"/>
                        <a14:foregroundMark x1="287" y1="84985" x2="4666" y2="66873"/>
                        <a14:foregroundMark x1="4666" y1="66873" x2="2513" y2="10991"/>
                        <a14:foregroundMark x1="2513" y1="10991" x2="4523" y2="32353"/>
                        <a14:foregroundMark x1="4523" y1="32353" x2="2297" y2="57740"/>
                        <a14:foregroundMark x1="2297" y1="57740" x2="5599" y2="45356"/>
                        <a14:foregroundMark x1="1579" y1="2786" x2="25341" y2="1858"/>
                        <a14:foregroundMark x1="25341" y1="1858" x2="57502" y2="3406"/>
                        <a14:foregroundMark x1="57502" y1="3406" x2="57717" y2="4799"/>
                        <a14:foregroundMark x1="87222" y1="61610" x2="89160" y2="61920"/>
                        <a14:foregroundMark x1="89017" y1="62693" x2="95047" y2="67492"/>
                      </a14:backgroundRemoval>
                    </a14:imgEffect>
                  </a14:imgLayer>
                </a14:imgProps>
              </a:ext>
              <a:ext uri="{28A0092B-C50C-407E-A947-70E740481C1C}">
                <a14:useLocalDpi xmlns:a14="http://schemas.microsoft.com/office/drawing/2010/main"/>
              </a:ext>
            </a:extLst>
          </a:blip>
          <a:srcRect/>
          <a:stretch/>
        </p:blipFill>
        <p:spPr>
          <a:xfrm>
            <a:off x="-2" y="1"/>
            <a:ext cx="11582404" cy="5369102"/>
          </a:xfrm>
          <a:prstGeom prst="rect">
            <a:avLst/>
          </a:prstGeom>
          <a:effectLst/>
        </p:spPr>
      </p:pic>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9" name="Rectangle 8">
            <a:extLst>
              <a:ext uri="{FF2B5EF4-FFF2-40B4-BE49-F238E27FC236}">
                <a16:creationId xmlns:a16="http://schemas.microsoft.com/office/drawing/2014/main" id="{D89AF870-3996-B787-7614-4195D3AD6729}"/>
              </a:ext>
            </a:extLst>
          </p:cNvPr>
          <p:cNvSpPr/>
          <p:nvPr userDrawn="1"/>
        </p:nvSpPr>
        <p:spPr>
          <a:xfrm rot="5400000" flipH="1">
            <a:off x="4842031" y="-3191905"/>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10" name="Rectangle 9">
            <a:extLst>
              <a:ext uri="{FF2B5EF4-FFF2-40B4-BE49-F238E27FC236}">
                <a16:creationId xmlns:a16="http://schemas.microsoft.com/office/drawing/2014/main" id="{B84E5F88-E1DB-B0EE-2C0D-D8F11A59486A}"/>
              </a:ext>
            </a:extLst>
          </p:cNvPr>
          <p:cNvSpPr/>
          <p:nvPr userDrawn="1"/>
        </p:nvSpPr>
        <p:spPr>
          <a:xfrm rot="5400000" flipH="1">
            <a:off x="4842031" y="10189881"/>
            <a:ext cx="334214" cy="6718026"/>
          </a:xfrm>
          <a:prstGeom prst="rect">
            <a:avLst/>
          </a:prstGeom>
          <a:solidFill>
            <a:srgbClr val="4361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2784022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394839-FBFB-8461-14CB-1B90DF56EFD9}"/>
              </a:ext>
            </a:extLst>
          </p:cNvPr>
          <p:cNvSpPr/>
          <p:nvPr userDrawn="1"/>
        </p:nvSpPr>
        <p:spPr>
          <a:xfrm>
            <a:off x="-1" y="0"/>
            <a:ext cx="24384002" cy="137160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9" name="Picture 8">
            <a:extLst>
              <a:ext uri="{FF2B5EF4-FFF2-40B4-BE49-F238E27FC236}">
                <a16:creationId xmlns:a16="http://schemas.microsoft.com/office/drawing/2014/main" id="{D98082BB-98E1-1474-8923-08416CF7CFD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rcRect/>
          <a:stretch/>
        </p:blipFill>
        <p:spPr>
          <a:xfrm>
            <a:off x="-70800" y="0"/>
            <a:ext cx="24454800" cy="13716000"/>
          </a:xfrm>
          <a:prstGeom prst="rect">
            <a:avLst/>
          </a:prstGeom>
          <a:effectLst>
            <a:softEdge rad="635000"/>
          </a:effectLst>
        </p:spPr>
      </p:pic>
      <p:sp>
        <p:nvSpPr>
          <p:cNvPr id="2" name="Title 1">
            <a:extLst>
              <a:ext uri="{FF2B5EF4-FFF2-40B4-BE49-F238E27FC236}">
                <a16:creationId xmlns:a16="http://schemas.microsoft.com/office/drawing/2014/main" id="{18D05AF2-CD20-4727-A903-35208F7FEF94}"/>
              </a:ext>
            </a:extLst>
          </p:cNvPr>
          <p:cNvSpPr>
            <a:spLocks noGrp="1"/>
          </p:cNvSpPr>
          <p:nvPr>
            <p:ph type="title"/>
          </p:nvPr>
        </p:nvSpPr>
        <p:spPr>
          <a:xfrm>
            <a:off x="1453020" y="4285284"/>
            <a:ext cx="21254580" cy="4783560"/>
          </a:xfrm>
          <a:prstGeom prst="rect">
            <a:avLst/>
          </a:prstGeom>
        </p:spPr>
        <p:txBody>
          <a:bodyPr anchor="b" anchorCtr="0">
            <a:noAutofit/>
          </a:bodyPr>
          <a:lstStyle>
            <a:lvl1pPr>
              <a:lnSpc>
                <a:spcPct val="50000"/>
              </a:lnSpc>
              <a:defRPr sz="10800" b="1" i="0" spc="-300">
                <a:solidFill>
                  <a:schemeClr val="bg1"/>
                </a:solidFill>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308B10-B7CB-20D9-7571-29251C97A1EC}"/>
              </a:ext>
            </a:extLst>
          </p:cNvPr>
          <p:cNvSpPr>
            <a:spLocks noGrp="1"/>
          </p:cNvSpPr>
          <p:nvPr>
            <p:ph idx="1"/>
          </p:nvPr>
        </p:nvSpPr>
        <p:spPr>
          <a:xfrm>
            <a:off x="1453020" y="9244209"/>
            <a:ext cx="21254580" cy="3233802"/>
          </a:xfrm>
          <a:prstGeom prst="rect">
            <a:avLst/>
          </a:prstGeom>
        </p:spPr>
        <p:txBody>
          <a:bodyPr lIns="137160">
            <a:noAutofit/>
          </a:bodyPr>
          <a:lstStyle>
            <a:lvl1pPr marL="0" indent="0">
              <a:buNone/>
              <a:defRPr sz="36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E34DC03-A5C1-1489-DB3F-D937DEF46490}"/>
              </a:ext>
            </a:extLst>
          </p:cNvPr>
          <p:cNvSpPr>
            <a:spLocks noGrp="1"/>
          </p:cNvSpPr>
          <p:nvPr>
            <p:ph type="sldNum" sz="quarter" idx="12"/>
          </p:nvPr>
        </p:nvSpPr>
        <p:spPr>
          <a:xfrm>
            <a:off x="18756684" y="12712701"/>
            <a:ext cx="5486400" cy="730250"/>
          </a:xfrm>
          <a:prstGeom prst="rect">
            <a:avLst/>
          </a:prstGeom>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39124406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7" name="Rectangle 6">
            <a:extLst>
              <a:ext uri="{FF2B5EF4-FFF2-40B4-BE49-F238E27FC236}">
                <a16:creationId xmlns:a16="http://schemas.microsoft.com/office/drawing/2014/main" id="{C743AD04-DEFD-0987-3E3D-CD80C62D5A28}"/>
              </a:ext>
            </a:extLst>
          </p:cNvPr>
          <p:cNvSpPr/>
          <p:nvPr userDrawn="1"/>
        </p:nvSpPr>
        <p:spPr>
          <a:xfrm rot="5400000" flipH="1">
            <a:off x="4842031" y="-3191905"/>
            <a:ext cx="334214" cy="6718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8" name="Rectangle 7">
            <a:extLst>
              <a:ext uri="{FF2B5EF4-FFF2-40B4-BE49-F238E27FC236}">
                <a16:creationId xmlns:a16="http://schemas.microsoft.com/office/drawing/2014/main" id="{D053960E-CE30-3583-BD13-0EF8D251EB6C}"/>
              </a:ext>
            </a:extLst>
          </p:cNvPr>
          <p:cNvSpPr/>
          <p:nvPr userDrawn="1"/>
        </p:nvSpPr>
        <p:spPr>
          <a:xfrm rot="5400000" flipH="1">
            <a:off x="4842031" y="10189881"/>
            <a:ext cx="334214" cy="6718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2870523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latin typeface="+mn-lt"/>
              </a:defRPr>
            </a:lvl1pPr>
          </a:lstStyle>
          <a:p>
            <a:fld id="{4BEAA09E-D67E-864E-8466-C38E88600C4F}" type="slidenum">
              <a:rPr lang="en-US" smtClean="0"/>
              <a:pPr/>
              <a:t>‹#›</a:t>
            </a:fld>
            <a:endParaRPr lang="en-US"/>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13546757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6_Q&amp;A">
    <p:bg>
      <p:bgPr>
        <a:gradFill>
          <a:gsLst>
            <a:gs pos="0">
              <a:schemeClr val="bg1"/>
            </a:gs>
            <a:gs pos="100000">
              <a:schemeClr val="accent3">
                <a:lumMod val="40000"/>
                <a:lumOff val="60000"/>
              </a:schemeClr>
            </a:gs>
            <a:gs pos="83000">
              <a:schemeClr val="accent3">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7" name="Rectangle 6">
            <a:extLst>
              <a:ext uri="{FF2B5EF4-FFF2-40B4-BE49-F238E27FC236}">
                <a16:creationId xmlns:a16="http://schemas.microsoft.com/office/drawing/2014/main" id="{C743AD04-DEFD-0987-3E3D-CD80C62D5A28}"/>
              </a:ext>
            </a:extLst>
          </p:cNvPr>
          <p:cNvSpPr/>
          <p:nvPr userDrawn="1"/>
        </p:nvSpPr>
        <p:spPr>
          <a:xfrm rot="5400000" flipH="1">
            <a:off x="4842031" y="-3191905"/>
            <a:ext cx="334214" cy="6718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8" name="Rectangle 7">
            <a:extLst>
              <a:ext uri="{FF2B5EF4-FFF2-40B4-BE49-F238E27FC236}">
                <a16:creationId xmlns:a16="http://schemas.microsoft.com/office/drawing/2014/main" id="{D053960E-CE30-3583-BD13-0EF8D251EB6C}"/>
              </a:ext>
            </a:extLst>
          </p:cNvPr>
          <p:cNvSpPr/>
          <p:nvPr userDrawn="1"/>
        </p:nvSpPr>
        <p:spPr>
          <a:xfrm rot="5400000" flipH="1">
            <a:off x="4842031" y="10189881"/>
            <a:ext cx="334214" cy="671802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3912864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394839-FBFB-8461-14CB-1B90DF56EFD9}"/>
              </a:ext>
            </a:extLst>
          </p:cNvPr>
          <p:cNvSpPr/>
          <p:nvPr userDrawn="1"/>
        </p:nvSpPr>
        <p:spPr>
          <a:xfrm>
            <a:off x="-1" y="0"/>
            <a:ext cx="24384002" cy="137160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9" name="Picture 8">
            <a:extLst>
              <a:ext uri="{FF2B5EF4-FFF2-40B4-BE49-F238E27FC236}">
                <a16:creationId xmlns:a16="http://schemas.microsoft.com/office/drawing/2014/main" id="{2BA7FD28-64A7-1783-5745-DA47FFB7F607}"/>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1"/>
          <a:stretch/>
        </p:blipFill>
        <p:spPr>
          <a:xfrm>
            <a:off x="-41572" y="0"/>
            <a:ext cx="24425572" cy="13804656"/>
          </a:xfrm>
          <a:prstGeom prst="rect">
            <a:avLst/>
          </a:prstGeom>
          <a:noFill/>
          <a:effectLst>
            <a:softEdge rad="635000"/>
          </a:effectLst>
        </p:spPr>
      </p:pic>
      <p:sp>
        <p:nvSpPr>
          <p:cNvPr id="2" name="Title 1">
            <a:extLst>
              <a:ext uri="{FF2B5EF4-FFF2-40B4-BE49-F238E27FC236}">
                <a16:creationId xmlns:a16="http://schemas.microsoft.com/office/drawing/2014/main" id="{18D05AF2-CD20-4727-A903-35208F7FEF94}"/>
              </a:ext>
            </a:extLst>
          </p:cNvPr>
          <p:cNvSpPr>
            <a:spLocks noGrp="1"/>
          </p:cNvSpPr>
          <p:nvPr>
            <p:ph type="title"/>
          </p:nvPr>
        </p:nvSpPr>
        <p:spPr>
          <a:xfrm>
            <a:off x="1453020" y="4285284"/>
            <a:ext cx="21254580" cy="4783560"/>
          </a:xfrm>
          <a:prstGeom prst="rect">
            <a:avLst/>
          </a:prstGeom>
        </p:spPr>
        <p:txBody>
          <a:bodyPr anchor="b" anchorCtr="0">
            <a:noAutofit/>
          </a:bodyPr>
          <a:lstStyle>
            <a:lvl1pPr>
              <a:lnSpc>
                <a:spcPct val="50000"/>
              </a:lnSpc>
              <a:defRPr sz="10800" b="1" i="0" spc="-300">
                <a:solidFill>
                  <a:schemeClr val="bg1"/>
                </a:solidFill>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308B10-B7CB-20D9-7571-29251C97A1EC}"/>
              </a:ext>
            </a:extLst>
          </p:cNvPr>
          <p:cNvSpPr>
            <a:spLocks noGrp="1"/>
          </p:cNvSpPr>
          <p:nvPr>
            <p:ph idx="1"/>
          </p:nvPr>
        </p:nvSpPr>
        <p:spPr>
          <a:xfrm>
            <a:off x="1453020" y="9244209"/>
            <a:ext cx="21254580" cy="3233802"/>
          </a:xfrm>
          <a:prstGeom prst="rect">
            <a:avLst/>
          </a:prstGeom>
        </p:spPr>
        <p:txBody>
          <a:bodyPr lIns="137160">
            <a:noAutofit/>
          </a:bodyPr>
          <a:lstStyle>
            <a:lvl1pPr marL="0" indent="0">
              <a:buNone/>
              <a:defRPr sz="36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E34DC03-A5C1-1489-DB3F-D937DEF46490}"/>
              </a:ext>
            </a:extLst>
          </p:cNvPr>
          <p:cNvSpPr>
            <a:spLocks noGrp="1"/>
          </p:cNvSpPr>
          <p:nvPr>
            <p:ph type="sldNum" sz="quarter" idx="12"/>
          </p:nvPr>
        </p:nvSpPr>
        <p:spPr>
          <a:xfrm>
            <a:off x="18756694" y="12712701"/>
            <a:ext cx="5486400" cy="730250"/>
          </a:xfrm>
          <a:prstGeom prst="rect">
            <a:avLst/>
          </a:prstGeom>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3458151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normAutofit/>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7" name="Rectangle 6">
            <a:extLst>
              <a:ext uri="{FF2B5EF4-FFF2-40B4-BE49-F238E27FC236}">
                <a16:creationId xmlns:a16="http://schemas.microsoft.com/office/drawing/2014/main" id="{C743AD04-DEFD-0987-3E3D-CD80C62D5A28}"/>
              </a:ext>
            </a:extLst>
          </p:cNvPr>
          <p:cNvSpPr/>
          <p:nvPr userDrawn="1"/>
        </p:nvSpPr>
        <p:spPr>
          <a:xfrm rot="5400000" flipH="1">
            <a:off x="4842031" y="-3191905"/>
            <a:ext cx="334214" cy="6718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8" name="Rectangle 7">
            <a:extLst>
              <a:ext uri="{FF2B5EF4-FFF2-40B4-BE49-F238E27FC236}">
                <a16:creationId xmlns:a16="http://schemas.microsoft.com/office/drawing/2014/main" id="{D053960E-CE30-3583-BD13-0EF8D251EB6C}"/>
              </a:ext>
            </a:extLst>
          </p:cNvPr>
          <p:cNvSpPr/>
          <p:nvPr userDrawn="1"/>
        </p:nvSpPr>
        <p:spPr>
          <a:xfrm rot="5400000" flipH="1">
            <a:off x="4842031" y="10189881"/>
            <a:ext cx="334214" cy="6718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4068320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9_Q&amp;A">
    <p:bg>
      <p:bgPr>
        <a:gradFill>
          <a:gsLst>
            <a:gs pos="0">
              <a:schemeClr val="bg1"/>
            </a:gs>
            <a:gs pos="100000">
              <a:schemeClr val="accent2">
                <a:lumMod val="40000"/>
                <a:lumOff val="60000"/>
              </a:schemeClr>
            </a:gs>
            <a:gs pos="83000">
              <a:schemeClr val="accent2">
                <a:lumMod val="20000"/>
                <a:lumOff val="80000"/>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7" name="Rectangle 6">
            <a:extLst>
              <a:ext uri="{FF2B5EF4-FFF2-40B4-BE49-F238E27FC236}">
                <a16:creationId xmlns:a16="http://schemas.microsoft.com/office/drawing/2014/main" id="{C743AD04-DEFD-0987-3E3D-CD80C62D5A28}"/>
              </a:ext>
            </a:extLst>
          </p:cNvPr>
          <p:cNvSpPr/>
          <p:nvPr userDrawn="1"/>
        </p:nvSpPr>
        <p:spPr>
          <a:xfrm rot="5400000" flipH="1">
            <a:off x="4842031" y="-3191905"/>
            <a:ext cx="334214" cy="6718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8" name="Rectangle 7">
            <a:extLst>
              <a:ext uri="{FF2B5EF4-FFF2-40B4-BE49-F238E27FC236}">
                <a16:creationId xmlns:a16="http://schemas.microsoft.com/office/drawing/2014/main" id="{D053960E-CE30-3583-BD13-0EF8D251EB6C}"/>
              </a:ext>
            </a:extLst>
          </p:cNvPr>
          <p:cNvSpPr/>
          <p:nvPr userDrawn="1"/>
        </p:nvSpPr>
        <p:spPr>
          <a:xfrm rot="5400000" flipH="1">
            <a:off x="4842031" y="10189881"/>
            <a:ext cx="334214" cy="67180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1208431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394839-FBFB-8461-14CB-1B90DF56EFD9}"/>
              </a:ext>
            </a:extLst>
          </p:cNvPr>
          <p:cNvSpPr/>
          <p:nvPr userDrawn="1"/>
        </p:nvSpPr>
        <p:spPr>
          <a:xfrm>
            <a:off x="-1" y="0"/>
            <a:ext cx="24384002" cy="13716000"/>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8" name="Picture 7">
            <a:extLst>
              <a:ext uri="{FF2B5EF4-FFF2-40B4-BE49-F238E27FC236}">
                <a16:creationId xmlns:a16="http://schemas.microsoft.com/office/drawing/2014/main" id="{F30B55FD-4A2C-6C4C-A819-CB40A7A7B944}"/>
              </a:ext>
            </a:extLst>
          </p:cNvPr>
          <p:cNvPicPr>
            <a:picLocks noChangeAspect="1"/>
          </p:cNvPicPr>
          <p:nvPr userDrawn="1"/>
        </p:nvPicPr>
        <p:blipFill>
          <a:blip r:embed="rId2" cstate="screen">
            <a:alphaModFix amt="37000"/>
            <a:extLst>
              <a:ext uri="{28A0092B-C50C-407E-A947-70E740481C1C}">
                <a14:useLocalDpi xmlns:a14="http://schemas.microsoft.com/office/drawing/2010/main"/>
              </a:ext>
            </a:extLst>
          </a:blip>
          <a:stretch>
            <a:fillRect/>
          </a:stretch>
        </p:blipFill>
        <p:spPr>
          <a:xfrm>
            <a:off x="72612" y="-1454903"/>
            <a:ext cx="24384000" cy="16263934"/>
          </a:xfrm>
          <a:prstGeom prst="rect">
            <a:avLst/>
          </a:prstGeom>
          <a:effectLst>
            <a:softEdge rad="1011177"/>
          </a:effectLst>
        </p:spPr>
      </p:pic>
      <p:sp>
        <p:nvSpPr>
          <p:cNvPr id="2" name="Title 1">
            <a:extLst>
              <a:ext uri="{FF2B5EF4-FFF2-40B4-BE49-F238E27FC236}">
                <a16:creationId xmlns:a16="http://schemas.microsoft.com/office/drawing/2014/main" id="{18D05AF2-CD20-4727-A903-35208F7FEF94}"/>
              </a:ext>
            </a:extLst>
          </p:cNvPr>
          <p:cNvSpPr>
            <a:spLocks noGrp="1"/>
          </p:cNvSpPr>
          <p:nvPr>
            <p:ph type="title"/>
          </p:nvPr>
        </p:nvSpPr>
        <p:spPr>
          <a:xfrm>
            <a:off x="1453020" y="4285284"/>
            <a:ext cx="21254580" cy="4783560"/>
          </a:xfrm>
          <a:prstGeom prst="rect">
            <a:avLst/>
          </a:prstGeom>
        </p:spPr>
        <p:txBody>
          <a:bodyPr anchor="b" anchorCtr="0">
            <a:noAutofit/>
          </a:bodyPr>
          <a:lstStyle>
            <a:lvl1pPr>
              <a:lnSpc>
                <a:spcPct val="50000"/>
              </a:lnSpc>
              <a:defRPr sz="10800" b="1" i="0" spc="-300">
                <a:solidFill>
                  <a:schemeClr val="bg1"/>
                </a:solidFill>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308B10-B7CB-20D9-7571-29251C97A1EC}"/>
              </a:ext>
            </a:extLst>
          </p:cNvPr>
          <p:cNvSpPr>
            <a:spLocks noGrp="1"/>
          </p:cNvSpPr>
          <p:nvPr>
            <p:ph idx="1"/>
          </p:nvPr>
        </p:nvSpPr>
        <p:spPr>
          <a:xfrm>
            <a:off x="1453020" y="9244209"/>
            <a:ext cx="21254580" cy="3233802"/>
          </a:xfrm>
          <a:prstGeom prst="rect">
            <a:avLst/>
          </a:prstGeom>
        </p:spPr>
        <p:txBody>
          <a:bodyPr lIns="137160">
            <a:noAutofit/>
          </a:bodyPr>
          <a:lstStyle>
            <a:lvl1pPr marL="0" indent="0">
              <a:buNone/>
              <a:defRPr sz="36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E34DC03-A5C1-1489-DB3F-D937DEF46490}"/>
              </a:ext>
            </a:extLst>
          </p:cNvPr>
          <p:cNvSpPr>
            <a:spLocks noGrp="1"/>
          </p:cNvSpPr>
          <p:nvPr>
            <p:ph type="sldNum" sz="quarter" idx="12"/>
          </p:nvPr>
        </p:nvSpPr>
        <p:spPr>
          <a:xfrm>
            <a:off x="18756686" y="12712701"/>
            <a:ext cx="5486400" cy="730250"/>
          </a:xfrm>
          <a:prstGeom prst="rect">
            <a:avLst/>
          </a:prstGeom>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17146002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5C5F1-BEF0-0C6F-6B24-F17882F90DB6}"/>
              </a:ext>
            </a:extLst>
          </p:cNvPr>
          <p:cNvSpPr>
            <a:spLocks noGrp="1"/>
          </p:cNvSpPr>
          <p:nvPr>
            <p:ph type="title"/>
          </p:nvPr>
        </p:nvSpPr>
        <p:spPr/>
        <p:txBody>
          <a:bodyPr/>
          <a:lstStyle>
            <a:lvl1pPr>
              <a:defRPr b="1" i="0" spc="0" baseline="0">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8DB645E-C004-CC39-E926-7CC1CAAC45A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B15ED1C-749B-9356-1CC9-30B92804F0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19286-F843-9D3B-01B4-85D3CB5C2990}"/>
              </a:ext>
            </a:extLst>
          </p:cNvPr>
          <p:cNvSpPr>
            <a:spLocks noGrp="1"/>
          </p:cNvSpPr>
          <p:nvPr>
            <p:ph type="sldNum" sz="quarter" idx="12"/>
          </p:nvPr>
        </p:nvSpPr>
        <p:spPr/>
        <p:txBody>
          <a:bodyPr/>
          <a:lstStyle/>
          <a:p>
            <a:fld id="{7CE143F8-94A5-414C-96B8-43ACBCE0B1E3}" type="slidenum">
              <a:rPr lang="en-US" smtClean="0"/>
              <a:t>‹#›</a:t>
            </a:fld>
            <a:endParaRPr lang="en-US"/>
          </a:p>
        </p:txBody>
      </p:sp>
      <p:sp>
        <p:nvSpPr>
          <p:cNvPr id="7" name="Rectangle 6">
            <a:extLst>
              <a:ext uri="{FF2B5EF4-FFF2-40B4-BE49-F238E27FC236}">
                <a16:creationId xmlns:a16="http://schemas.microsoft.com/office/drawing/2014/main" id="{C743AD04-DEFD-0987-3E3D-CD80C62D5A28}"/>
              </a:ext>
            </a:extLst>
          </p:cNvPr>
          <p:cNvSpPr/>
          <p:nvPr userDrawn="1"/>
        </p:nvSpPr>
        <p:spPr>
          <a:xfrm rot="5400000" flipH="1">
            <a:off x="4842031" y="-3191905"/>
            <a:ext cx="334214" cy="6718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
        <p:nvSpPr>
          <p:cNvPr id="8" name="Rectangle 7">
            <a:extLst>
              <a:ext uri="{FF2B5EF4-FFF2-40B4-BE49-F238E27FC236}">
                <a16:creationId xmlns:a16="http://schemas.microsoft.com/office/drawing/2014/main" id="{D053960E-CE30-3583-BD13-0EF8D251EB6C}"/>
              </a:ext>
            </a:extLst>
          </p:cNvPr>
          <p:cNvSpPr/>
          <p:nvPr userDrawn="1"/>
        </p:nvSpPr>
        <p:spPr>
          <a:xfrm rot="5400000" flipH="1">
            <a:off x="4842031" y="10189881"/>
            <a:ext cx="334214" cy="67180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solidFill>
                <a:srgbClr val="4361D6"/>
              </a:solidFill>
            </a:endParaRPr>
          </a:p>
        </p:txBody>
      </p:sp>
    </p:spTree>
    <p:extLst>
      <p:ext uri="{BB962C8B-B14F-4D97-AF65-F5344CB8AC3E}">
        <p14:creationId xmlns:p14="http://schemas.microsoft.com/office/powerpoint/2010/main" val="41368299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320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C277-DD75-601A-D701-6E3E63F890BA}"/>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0B9B6CEC-A5B6-FB07-BBEC-8181D2E26B42}"/>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5" name="Footer Placeholder 4">
            <a:extLst>
              <a:ext uri="{FF2B5EF4-FFF2-40B4-BE49-F238E27FC236}">
                <a16:creationId xmlns:a16="http://schemas.microsoft.com/office/drawing/2014/main" id="{F2CD4075-5BCE-C662-9302-028D9B5167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90E27B-4CF4-3080-F947-DC7F77B14636}"/>
              </a:ext>
            </a:extLst>
          </p:cNvPr>
          <p:cNvSpPr>
            <a:spLocks noGrp="1"/>
          </p:cNvSpPr>
          <p:nvPr>
            <p:ph type="sldNum" sz="quarter" idx="12"/>
          </p:nvPr>
        </p:nvSpPr>
        <p:spPr/>
        <p:txBody>
          <a:bodyPr/>
          <a:lstStyle/>
          <a:p>
            <a:fld id="{7CE143F8-94A5-414C-96B8-43ACBCE0B1E3}" type="slidenum">
              <a:rPr lang="en-US" smtClean="0"/>
              <a:t>‹#›</a:t>
            </a:fld>
            <a:endParaRPr lang="en-US"/>
          </a:p>
        </p:txBody>
      </p:sp>
    </p:spTree>
    <p:extLst>
      <p:ext uri="{BB962C8B-B14F-4D97-AF65-F5344CB8AC3E}">
        <p14:creationId xmlns:p14="http://schemas.microsoft.com/office/powerpoint/2010/main" val="6932995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339263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85587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rgbClr val="C50F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7676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9000021"/>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03359032"/>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2377118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47BC-40EE-A113-430D-E3A658CAA2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85EF7C-E16A-7966-0493-FF4E9FFE9308}"/>
              </a:ext>
            </a:extLst>
          </p:cNvPr>
          <p:cNvSpPr>
            <a:spLocks noGrp="1"/>
          </p:cNvSpPr>
          <p:nvPr>
            <p:ph type="dt" sz="half" idx="10"/>
          </p:nvPr>
        </p:nvSpPr>
        <p:spPr/>
        <p:txBody>
          <a:bodyPr/>
          <a:lstStyle/>
          <a:p>
            <a:fld id="{5586B75A-687E-405C-8A0B-8D00578BA2C3}" type="datetimeFigureOut">
              <a:rPr lang="en-US" smtClean="0"/>
              <a:pPr/>
              <a:t>11/25/2024</a:t>
            </a:fld>
            <a:endParaRPr lang="en-US" dirty="0"/>
          </a:p>
        </p:txBody>
      </p:sp>
      <p:sp>
        <p:nvSpPr>
          <p:cNvPr id="4" name="Footer Placeholder 3">
            <a:extLst>
              <a:ext uri="{FF2B5EF4-FFF2-40B4-BE49-F238E27FC236}">
                <a16:creationId xmlns:a16="http://schemas.microsoft.com/office/drawing/2014/main" id="{ADC64F7E-BC1F-F74C-BD7B-D750E81795E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07D5F1-62EA-1105-DD94-6BB3DB47DBEB}"/>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180517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426388666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98864561"/>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Just Header + Footer">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422030"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1600" smtClean="0"/>
              <a:pPr/>
              <a:t>‹#›</a:t>
            </a:fld>
            <a:endParaRPr lang="en-US" sz="1600" dirty="0"/>
          </a:p>
        </p:txBody>
      </p:sp>
      <p:sp>
        <p:nvSpPr>
          <p:cNvPr id="6" name="Title 1">
            <a:extLst>
              <a:ext uri="{FF2B5EF4-FFF2-40B4-BE49-F238E27FC236}">
                <a16:creationId xmlns:a16="http://schemas.microsoft.com/office/drawing/2014/main" id="{F90A82CE-0D18-B941-A735-67EC495377B7}"/>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pic>
        <p:nvPicPr>
          <p:cNvPr id="7" name="Picture 6" descr="A picture containing text&#10;&#10;Description automatically generated">
            <a:extLst>
              <a:ext uri="{FF2B5EF4-FFF2-40B4-BE49-F238E27FC236}">
                <a16:creationId xmlns:a16="http://schemas.microsoft.com/office/drawing/2014/main" id="{2ECBF799-752D-3A48-BBAE-380CFE2E5B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22604127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4" name="Content Placeholder 3"/>
          <p:cNvSpPr>
            <a:spLocks noGrp="1"/>
          </p:cNvSpPr>
          <p:nvPr>
            <p:ph sz="quarter" idx="10" hasCustomPrompt="1"/>
          </p:nvPr>
        </p:nvSpPr>
        <p:spPr>
          <a:xfrm>
            <a:off x="1193799" y="3650195"/>
            <a:ext cx="22015450" cy="8719606"/>
          </a:xfrm>
        </p:spPr>
        <p:txBody>
          <a:bodyPr rIns="0"/>
          <a:lstStyle>
            <a:lvl1pPr>
              <a:lnSpc>
                <a:spcPct val="100000"/>
              </a:lnSpc>
              <a:spcBef>
                <a:spcPts val="0"/>
              </a:spcBef>
              <a:spcAft>
                <a:spcPts val="1200"/>
              </a:spcAft>
              <a:defRPr/>
            </a:lvl1pPr>
            <a:lvl2pPr>
              <a:lnSpc>
                <a:spcPct val="100000"/>
              </a:lnSpc>
              <a:spcBef>
                <a:spcPts val="0"/>
              </a:spcBef>
              <a:spcAft>
                <a:spcPts val="1200"/>
              </a:spcAft>
              <a:defRPr/>
            </a:lvl2pPr>
            <a:lvl3pPr>
              <a:lnSpc>
                <a:spcPct val="100000"/>
              </a:lnSpc>
              <a:spcBef>
                <a:spcPts val="0"/>
              </a:spcBef>
              <a:spcAft>
                <a:spcPts val="1200"/>
              </a:spcAft>
              <a:defRPr/>
            </a:lvl3pPr>
            <a:lvl4pPr>
              <a:lnSpc>
                <a:spcPct val="100000"/>
              </a:lnSpc>
              <a:spcBef>
                <a:spcPts val="0"/>
              </a:spcBef>
              <a:spcAft>
                <a:spcPts val="1200"/>
              </a:spcAft>
              <a:defRPr/>
            </a:lvl4pPr>
            <a:lvl5pPr>
              <a:lnSpc>
                <a:spcPct val="100000"/>
              </a:lnSpc>
              <a:spcBef>
                <a:spcPts val="0"/>
              </a:spcBef>
              <a:spcAft>
                <a:spcPts val="12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1193798" y="273462"/>
            <a:ext cx="22015452" cy="2186816"/>
          </a:xfrm>
        </p:spPr>
        <p:txBody>
          <a:bodyPr rIns="0"/>
          <a:lstStyle>
            <a:lvl1pPr>
              <a:defRPr b="1"/>
            </a:lvl1pPr>
          </a:lstStyle>
          <a:p>
            <a:r>
              <a:rPr lang="en-US"/>
              <a:t>Click to edit Master title style</a:t>
            </a:r>
          </a:p>
        </p:txBody>
      </p:sp>
      <p:sp>
        <p:nvSpPr>
          <p:cNvPr id="11" name="TextBox 10">
            <a:extLst>
              <a:ext uri="{FF2B5EF4-FFF2-40B4-BE49-F238E27FC236}">
                <a16:creationId xmlns:a16="http://schemas.microsoft.com/office/drawing/2014/main" id="{805A17A6-4DDE-44E3-ACA3-1EB212CD6A5C}"/>
              </a:ext>
            </a:extLst>
          </p:cNvPr>
          <p:cNvSpPr txBox="1"/>
          <p:nvPr userDrawn="1"/>
        </p:nvSpPr>
        <p:spPr>
          <a:xfrm>
            <a:off x="18935700" y="12885998"/>
            <a:ext cx="4273548" cy="582984"/>
          </a:xfrm>
          <a:prstGeom prst="rect">
            <a:avLst/>
          </a:prstGeom>
        </p:spPr>
        <p:txBody>
          <a:bodyPr vert="horz" lIns="182880" tIns="91440" rIns="0" bIns="91440" rtlCol="0" anchor="b"/>
          <a:lstStyle>
            <a:defPPr>
              <a:defRPr lang="en-US"/>
            </a:defPPr>
            <a:lvl1pPr algn="r">
              <a:defRPr sz="1000">
                <a:solidFill>
                  <a:schemeClr val="bg2"/>
                </a:solidFill>
                <a:latin typeface="+mj-lt"/>
              </a:defRPr>
            </a:lvl1pPr>
          </a:lstStyle>
          <a:p>
            <a:r>
              <a:rPr lang="en-US" sz="2000" dirty="0"/>
              <a:t>For External Use and Distribution</a:t>
            </a:r>
          </a:p>
        </p:txBody>
      </p:sp>
      <p:sp>
        <p:nvSpPr>
          <p:cNvPr id="12" name="Slide Number Placeholder 9">
            <a:extLst>
              <a:ext uri="{FF2B5EF4-FFF2-40B4-BE49-F238E27FC236}">
                <a16:creationId xmlns:a16="http://schemas.microsoft.com/office/drawing/2014/main" id="{63D5ADE7-7134-4598-B2FA-AF90440036A4}"/>
              </a:ext>
            </a:extLst>
          </p:cNvPr>
          <p:cNvSpPr>
            <a:spLocks noGrp="1"/>
          </p:cNvSpPr>
          <p:nvPr>
            <p:ph type="sldNum" sz="quarter" idx="12"/>
          </p:nvPr>
        </p:nvSpPr>
        <p:spPr>
          <a:xfrm>
            <a:off x="422032" y="12885998"/>
            <a:ext cx="752720" cy="582984"/>
          </a:xfrm>
          <a:prstGeom prst="rect">
            <a:avLst/>
          </a:prstGeom>
        </p:spPr>
        <p:txBody>
          <a:bodyPr vert="horz" lIns="0" tIns="45720" rIns="0" bIns="45720" rtlCol="0" anchor="b"/>
          <a:lstStyle>
            <a:lvl1pPr>
              <a:defRPr lang="en-US" sz="2000" smtClean="0">
                <a:solidFill>
                  <a:schemeClr val="bg2"/>
                </a:solidFill>
                <a:latin typeface="+mj-lt"/>
              </a:defRPr>
            </a:lvl1pPr>
          </a:lstStyle>
          <a:p>
            <a:fld id="{4BEAA09E-D67E-864E-8466-C38E88600C4F}" type="slidenum">
              <a:rPr lang="en-GB" smtClean="0"/>
              <a:pPr/>
              <a:t>‹#›</a:t>
            </a:fld>
            <a:endParaRPr lang="en-GB"/>
          </a:p>
        </p:txBody>
      </p:sp>
      <p:sp>
        <p:nvSpPr>
          <p:cNvPr id="13" name="Footer Placeholder 8">
            <a:extLst>
              <a:ext uri="{FF2B5EF4-FFF2-40B4-BE49-F238E27FC236}">
                <a16:creationId xmlns:a16="http://schemas.microsoft.com/office/drawing/2014/main" id="{261A62FF-BE64-40E7-B334-9966898C002C}"/>
              </a:ext>
            </a:extLst>
          </p:cNvPr>
          <p:cNvSpPr>
            <a:spLocks noGrp="1"/>
          </p:cNvSpPr>
          <p:nvPr>
            <p:ph type="ftr" sz="quarter" idx="3"/>
          </p:nvPr>
        </p:nvSpPr>
        <p:spPr>
          <a:xfrm>
            <a:off x="1174750" y="12885998"/>
            <a:ext cx="17438896" cy="582984"/>
          </a:xfrm>
          <a:prstGeom prst="rect">
            <a:avLst/>
          </a:prstGeom>
        </p:spPr>
        <p:txBody>
          <a:bodyPr vert="horz" lIns="0" tIns="45720" rIns="0" bIns="45720" rtlCol="0" anchor="b"/>
          <a:lstStyle>
            <a:lvl1pPr algn="l">
              <a:defRPr sz="1600">
                <a:solidFill>
                  <a:schemeClr val="tx1"/>
                </a:solidFill>
                <a:latin typeface="+mn-lt"/>
              </a:defRPr>
            </a:lvl1pPr>
          </a:lstStyle>
          <a:p>
            <a:r>
              <a:rPr lang="en-US"/>
              <a:t>Footnotes</a:t>
            </a:r>
          </a:p>
        </p:txBody>
      </p:sp>
    </p:spTree>
    <p:extLst>
      <p:ext uri="{BB962C8B-B14F-4D97-AF65-F5344CB8AC3E}">
        <p14:creationId xmlns:p14="http://schemas.microsoft.com/office/powerpoint/2010/main" val="60947317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1557869" y="12712703"/>
            <a:ext cx="21149734" cy="730250"/>
          </a:xfrm>
        </p:spPr>
        <p:txBody>
          <a:bodyPr bIns="0" anchor="b">
            <a:noAutofit/>
          </a:bodyPr>
          <a:lstStyle>
            <a:lvl1pPr marL="0" indent="0">
              <a:spcBef>
                <a:spcPts val="0"/>
              </a:spcBef>
              <a:spcAft>
                <a:spcPts val="0"/>
              </a:spcAft>
              <a:buNone/>
              <a:defRPr sz="1800"/>
            </a:lvl1pPr>
            <a:lvl2pPr marL="914538"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405002056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79C4-BB56-460D-BED2-238DBA8B418F}"/>
              </a:ext>
            </a:extLst>
          </p:cNvPr>
          <p:cNvSpPr>
            <a:spLocks noGrp="1"/>
          </p:cNvSpPr>
          <p:nvPr>
            <p:ph type="title"/>
          </p:nvPr>
        </p:nvSpPr>
        <p:spPr>
          <a:xfrm>
            <a:off x="2257818" y="377378"/>
            <a:ext cx="21168000" cy="2016000"/>
          </a:xfrm>
        </p:spPr>
        <p:txBody>
          <a:bodyPr/>
          <a:lstStyle>
            <a:lvl1pPr>
              <a:defRPr baseline="0">
                <a:latin typeface="+mj-lt"/>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D36B8D9-9E89-4779-B34B-2231830CA474}"/>
              </a:ext>
            </a:extLst>
          </p:cNvPr>
          <p:cNvSpPr>
            <a:spLocks noGrp="1"/>
          </p:cNvSpPr>
          <p:nvPr>
            <p:ph idx="1"/>
          </p:nvPr>
        </p:nvSpPr>
        <p:spPr>
          <a:xfrm>
            <a:off x="2257798" y="2706994"/>
            <a:ext cx="21168000" cy="7779796"/>
          </a:xfrm>
        </p:spPr>
        <p:txBody>
          <a:bodyPr/>
          <a:lstStyle>
            <a:lvl1pPr>
              <a:lnSpc>
                <a:spcPct val="100000"/>
              </a:lnSpc>
              <a:spcAft>
                <a:spcPts val="400"/>
              </a:spcAft>
              <a:defRPr>
                <a:solidFill>
                  <a:schemeClr val="tx2"/>
                </a:solidFill>
              </a:defRPr>
            </a:lvl1pPr>
            <a:lvl2pPr>
              <a:lnSpc>
                <a:spcPct val="100000"/>
              </a:lnSpc>
              <a:spcAft>
                <a:spcPts val="400"/>
              </a:spcAft>
              <a:defRPr>
                <a:solidFill>
                  <a:schemeClr val="tx2"/>
                </a:solidFill>
              </a:defRPr>
            </a:lvl2pPr>
            <a:lvl3pPr>
              <a:lnSpc>
                <a:spcPct val="100000"/>
              </a:lnSpc>
              <a:spcAft>
                <a:spcPts val="400"/>
              </a:spcAft>
              <a:defRPr>
                <a:solidFill>
                  <a:schemeClr val="tx2"/>
                </a:solidFill>
              </a:defRPr>
            </a:lvl3pPr>
            <a:lvl4pPr>
              <a:lnSpc>
                <a:spcPct val="100000"/>
              </a:lnSpc>
              <a:spcAft>
                <a:spcPts val="400"/>
              </a:spcAft>
              <a:defRPr>
                <a:solidFill>
                  <a:schemeClr val="tx2"/>
                </a:solidFill>
              </a:defRPr>
            </a:lvl4pPr>
            <a:lvl5pPr>
              <a:lnSpc>
                <a:spcPct val="100000"/>
              </a:lnSpc>
              <a:spcAft>
                <a:spcPts val="4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9" name="Group 8" hidden="1">
            <a:extLst>
              <a:ext uri="{FF2B5EF4-FFF2-40B4-BE49-F238E27FC236}">
                <a16:creationId xmlns:a16="http://schemas.microsoft.com/office/drawing/2014/main" id="{0266A1BE-4765-1E4C-B12E-1930C2932E48}"/>
              </a:ext>
            </a:extLst>
          </p:cNvPr>
          <p:cNvGrpSpPr/>
          <p:nvPr userDrawn="1"/>
        </p:nvGrpSpPr>
        <p:grpSpPr>
          <a:xfrm rot="20474850">
            <a:off x="592906" y="1086516"/>
            <a:ext cx="1413044" cy="1776312"/>
            <a:chOff x="963168" y="902208"/>
            <a:chExt cx="999299" cy="1256201"/>
          </a:xfrm>
          <a:effectLst>
            <a:outerShdw blurRad="76200" dist="12700" dir="8100000" sy="-23000" kx="800400" algn="br" rotWithShape="0">
              <a:prstClr val="black">
                <a:alpha val="20000"/>
              </a:prstClr>
            </a:outerShdw>
          </a:effectLst>
        </p:grpSpPr>
        <p:sp>
          <p:nvSpPr>
            <p:cNvPr id="10" name="Oval 9">
              <a:extLst>
                <a:ext uri="{FF2B5EF4-FFF2-40B4-BE49-F238E27FC236}">
                  <a16:creationId xmlns:a16="http://schemas.microsoft.com/office/drawing/2014/main" id="{CA4655C7-0B5A-8647-AF69-04497D6C4203}"/>
                </a:ext>
              </a:extLst>
            </p:cNvPr>
            <p:cNvSpPr/>
            <p:nvPr userDrawn="1"/>
          </p:nvSpPr>
          <p:spPr>
            <a:xfrm>
              <a:off x="963168" y="902208"/>
              <a:ext cx="841248" cy="841248"/>
            </a:xfrm>
            <a:prstGeom prst="ellipse">
              <a:avLst/>
            </a:prstGeom>
            <a:solidFill>
              <a:srgbClr val="E60A0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1" name="Oval 10">
              <a:extLst>
                <a:ext uri="{FF2B5EF4-FFF2-40B4-BE49-F238E27FC236}">
                  <a16:creationId xmlns:a16="http://schemas.microsoft.com/office/drawing/2014/main" id="{3BF430BE-F66E-4A42-B462-D97B65681BA0}"/>
                </a:ext>
              </a:extLst>
            </p:cNvPr>
            <p:cNvSpPr/>
            <p:nvPr userDrawn="1"/>
          </p:nvSpPr>
          <p:spPr>
            <a:xfrm>
              <a:off x="1183984" y="1458220"/>
              <a:ext cx="557048" cy="557048"/>
            </a:xfrm>
            <a:prstGeom prst="ellipse">
              <a:avLst/>
            </a:prstGeom>
            <a:solidFill>
              <a:srgbClr val="910000">
                <a:alpha val="9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2" name="Oval 11">
              <a:extLst>
                <a:ext uri="{FF2B5EF4-FFF2-40B4-BE49-F238E27FC236}">
                  <a16:creationId xmlns:a16="http://schemas.microsoft.com/office/drawing/2014/main" id="{2B8B75DB-7A56-CC43-AB5B-CB419E27672A}"/>
                </a:ext>
              </a:extLst>
            </p:cNvPr>
            <p:cNvSpPr/>
            <p:nvPr userDrawn="1"/>
          </p:nvSpPr>
          <p:spPr>
            <a:xfrm>
              <a:off x="1623291" y="1702275"/>
              <a:ext cx="339176" cy="339176"/>
            </a:xfrm>
            <a:prstGeom prst="ellipse">
              <a:avLst/>
            </a:prstGeom>
            <a:solidFill>
              <a:srgbClr val="E60A06">
                <a:alpha val="8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4" name="Oval 13">
              <a:extLst>
                <a:ext uri="{FF2B5EF4-FFF2-40B4-BE49-F238E27FC236}">
                  <a16:creationId xmlns:a16="http://schemas.microsoft.com/office/drawing/2014/main" id="{27E48794-9D07-554C-BB98-BD7D0EC21096}"/>
                </a:ext>
              </a:extLst>
            </p:cNvPr>
            <p:cNvSpPr/>
            <p:nvPr userDrawn="1"/>
          </p:nvSpPr>
          <p:spPr>
            <a:xfrm>
              <a:off x="1487488" y="1916832"/>
              <a:ext cx="241577" cy="241577"/>
            </a:xfrm>
            <a:prstGeom prst="ellipse">
              <a:avLst/>
            </a:prstGeom>
            <a:solidFill>
              <a:srgbClr val="910000">
                <a:alpha val="8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grpSp>
      <p:sp>
        <p:nvSpPr>
          <p:cNvPr id="29" name="TextBox 28">
            <a:extLst>
              <a:ext uri="{FF2B5EF4-FFF2-40B4-BE49-F238E27FC236}">
                <a16:creationId xmlns:a16="http://schemas.microsoft.com/office/drawing/2014/main" id="{BAEC02A1-0FB4-8642-B819-12ACA46C9961}"/>
              </a:ext>
            </a:extLst>
          </p:cNvPr>
          <p:cNvSpPr txBox="1"/>
          <p:nvPr userDrawn="1"/>
        </p:nvSpPr>
        <p:spPr>
          <a:xfrm>
            <a:off x="19640206" y="13390881"/>
            <a:ext cx="184731" cy="769441"/>
          </a:xfrm>
          <a:prstGeom prst="rect">
            <a:avLst/>
          </a:prstGeom>
          <a:noFill/>
        </p:spPr>
        <p:txBody>
          <a:bodyPr wrap="none" rtlCol="0">
            <a:spAutoFit/>
          </a:bodyPr>
          <a:lstStyle/>
          <a:p>
            <a:endParaRPr lang="en-US" sz="4400"/>
          </a:p>
        </p:txBody>
      </p:sp>
      <p:sp>
        <p:nvSpPr>
          <p:cNvPr id="31" name="Footer Placeholder 4">
            <a:extLst>
              <a:ext uri="{FF2B5EF4-FFF2-40B4-BE49-F238E27FC236}">
                <a16:creationId xmlns:a16="http://schemas.microsoft.com/office/drawing/2014/main" id="{58C81573-5D99-CB43-BE64-84527DA95839}"/>
              </a:ext>
            </a:extLst>
          </p:cNvPr>
          <p:cNvSpPr>
            <a:spLocks noGrp="1"/>
          </p:cNvSpPr>
          <p:nvPr>
            <p:ph type="ftr" sz="quarter" idx="11"/>
          </p:nvPr>
        </p:nvSpPr>
        <p:spPr>
          <a:xfrm>
            <a:off x="2257800" y="12302536"/>
            <a:ext cx="20099784" cy="1216696"/>
          </a:xfrm>
          <a:prstGeom prst="rect">
            <a:avLst/>
          </a:prstGeom>
        </p:spPr>
        <p:txBody>
          <a:bodyPr anchor="b" anchorCtr="0"/>
          <a:lstStyle>
            <a:lvl1pPr marL="457200" indent="-457200">
              <a:lnSpc>
                <a:spcPct val="90000"/>
              </a:lnSpc>
              <a:buFont typeface="+mj-lt"/>
              <a:buAutoNum type="arabicPeriod"/>
              <a:defRPr sz="1800" baseline="0">
                <a:latin typeface="Arial" panose="020B0604020202020204" pitchFamily="34" charset="0"/>
              </a:defRPr>
            </a:lvl1pPr>
          </a:lstStyle>
          <a:p>
            <a:endParaRPr lang="en-CA"/>
          </a:p>
        </p:txBody>
      </p:sp>
      <p:sp>
        <p:nvSpPr>
          <p:cNvPr id="32" name="Slide Number Placeholder 5">
            <a:extLst>
              <a:ext uri="{FF2B5EF4-FFF2-40B4-BE49-F238E27FC236}">
                <a16:creationId xmlns:a16="http://schemas.microsoft.com/office/drawing/2014/main" id="{798D75A2-2720-A14C-B99E-FEA8D9945B54}"/>
              </a:ext>
            </a:extLst>
          </p:cNvPr>
          <p:cNvSpPr>
            <a:spLocks noGrp="1"/>
          </p:cNvSpPr>
          <p:nvPr>
            <p:ph type="sldNum" sz="quarter" idx="12"/>
          </p:nvPr>
        </p:nvSpPr>
        <p:spPr>
          <a:xfrm>
            <a:off x="22357584" y="12621050"/>
            <a:ext cx="1260764" cy="507832"/>
          </a:xfrm>
          <a:prstGeom prst="rect">
            <a:avLst/>
          </a:prstGeom>
        </p:spPr>
        <p:txBody>
          <a:bodyPr/>
          <a:lstStyle>
            <a:lvl1pPr algn="r">
              <a:defRPr sz="2000" baseline="0">
                <a:latin typeface="Arial" panose="020B0604020202020204" pitchFamily="34" charset="0"/>
              </a:defRPr>
            </a:lvl1pPr>
          </a:lstStyle>
          <a:p>
            <a:fld id="{EE762A11-A3F0-4D1B-B1B2-208FCF4B7D37}" type="slidenum">
              <a:rPr lang="en-CA" smtClean="0"/>
              <a:pPr/>
              <a:t>‹#›</a:t>
            </a:fld>
            <a:endParaRPr lang="en-CA"/>
          </a:p>
        </p:txBody>
      </p:sp>
      <p:sp>
        <p:nvSpPr>
          <p:cNvPr id="33" name="Content Placeholder 7">
            <a:extLst>
              <a:ext uri="{FF2B5EF4-FFF2-40B4-BE49-F238E27FC236}">
                <a16:creationId xmlns:a16="http://schemas.microsoft.com/office/drawing/2014/main" id="{62106569-80B0-7E45-B97E-FCBDEAD0746A}"/>
              </a:ext>
            </a:extLst>
          </p:cNvPr>
          <p:cNvSpPr>
            <a:spLocks noGrp="1"/>
          </p:cNvSpPr>
          <p:nvPr>
            <p:ph sz="quarter" idx="13"/>
          </p:nvPr>
        </p:nvSpPr>
        <p:spPr>
          <a:xfrm>
            <a:off x="2200804" y="11575134"/>
            <a:ext cx="21168000" cy="355482"/>
          </a:xfrm>
        </p:spPr>
        <p:txBody>
          <a:bodyPr vert="horz" wrap="square" lIns="91440" tIns="45720" rIns="91440" bIns="45720" rtlCol="0" anchor="t" anchorCtr="0">
            <a:spAutoFit/>
          </a:bodyPr>
          <a:lstStyle>
            <a:lvl1pPr marL="0" indent="0">
              <a:spcBef>
                <a:spcPts val="0"/>
              </a:spcBef>
              <a:buNone/>
              <a:defRPr lang="en-US" sz="1800" dirty="0">
                <a:latin typeface="Arial" panose="020B0604020202020204" pitchFamily="34" charset="0"/>
                <a:cs typeface="Arial" panose="020B0604020202020204" pitchFamily="34" charset="0"/>
              </a:defRPr>
            </a:lvl1pPr>
          </a:lstStyle>
          <a:p>
            <a:pPr marL="457200" lvl="0" indent="-457200">
              <a:lnSpc>
                <a:spcPct val="95000"/>
              </a:lnSpc>
              <a:spcBef>
                <a:spcPts val="1200"/>
              </a:spcBef>
            </a:pPr>
            <a:r>
              <a:rPr lang="en-US"/>
              <a:t>Click to edit Master text styles</a:t>
            </a:r>
          </a:p>
        </p:txBody>
      </p:sp>
    </p:spTree>
    <p:extLst>
      <p:ext uri="{BB962C8B-B14F-4D97-AF65-F5344CB8AC3E}">
        <p14:creationId xmlns:p14="http://schemas.microsoft.com/office/powerpoint/2010/main" val="761425915"/>
      </p:ext>
    </p:extLst>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219200" y="3316498"/>
            <a:ext cx="20116800" cy="4775200"/>
          </a:xfrm>
        </p:spPr>
        <p:txBody>
          <a:bodyPr anchor="b"/>
          <a:lstStyle>
            <a:lvl1pPr algn="l">
              <a:lnSpc>
                <a:spcPct val="80000"/>
              </a:lnSpc>
              <a:defRPr sz="10000" b="1" i="0" spc="0" baseline="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219200" y="8155772"/>
            <a:ext cx="20116800" cy="3311524"/>
          </a:xfrm>
        </p:spPr>
        <p:txBody>
          <a:bodyPr anchor="t">
            <a:noAutofit/>
          </a:bodyPr>
          <a:lstStyle>
            <a:lvl1pPr marL="0" indent="0" algn="l">
              <a:lnSpc>
                <a:spcPct val="110000"/>
              </a:lnSpc>
              <a:buNone/>
              <a:defRPr sz="3000" b="0" i="0" kern="800" spc="600" baseline="0">
                <a:solidFill>
                  <a:schemeClr val="bg2">
                    <a:lumMod val="20000"/>
                    <a:lumOff val="80000"/>
                  </a:schemeClr>
                </a:solidFill>
                <a:latin typeface="+mj-lt"/>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66558" y="1275798"/>
            <a:ext cx="3587652" cy="993504"/>
          </a:xfrm>
          <a:prstGeom prst="rect">
            <a:avLst/>
          </a:prstGeom>
        </p:spPr>
      </p:pic>
    </p:spTree>
    <p:extLst>
      <p:ext uri="{BB962C8B-B14F-4D97-AF65-F5344CB8AC3E}">
        <p14:creationId xmlns:p14="http://schemas.microsoft.com/office/powerpoint/2010/main" val="230530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15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Blank">
    <p:bg>
      <p:bgPr>
        <a:solidFill>
          <a:srgbClr val="E4E5E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EC7B247-B850-EE9B-A53A-F0DBFD790545}"/>
              </a:ext>
            </a:extLst>
          </p:cNvPr>
          <p:cNvSpPr/>
          <p:nvPr userDrawn="1"/>
        </p:nvSpPr>
        <p:spPr>
          <a:xfrm>
            <a:off x="0" y="0"/>
            <a:ext cx="24384000" cy="13716000"/>
          </a:xfrm>
          <a:custGeom>
            <a:avLst/>
            <a:gdLst>
              <a:gd name="connsiteX0" fmla="*/ 170331 w 12192000"/>
              <a:gd name="connsiteY0" fmla="*/ 179295 h 6858000"/>
              <a:gd name="connsiteX1" fmla="*/ 170331 w 12192000"/>
              <a:gd name="connsiteY1" fmla="*/ 6288720 h 6858000"/>
              <a:gd name="connsiteX2" fmla="*/ 632035 w 12192000"/>
              <a:gd name="connsiteY2" fmla="*/ 6714566 h 6858000"/>
              <a:gd name="connsiteX3" fmla="*/ 12048567 w 12192000"/>
              <a:gd name="connsiteY3" fmla="*/ 6723531 h 6858000"/>
              <a:gd name="connsiteX4" fmla="*/ 12057531 w 12192000"/>
              <a:gd name="connsiteY4" fmla="*/ 658929 h 6858000"/>
              <a:gd name="connsiteX5" fmla="*/ 11568933 w 12192000"/>
              <a:gd name="connsiteY5" fmla="*/ 179295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70331" y="179295"/>
                </a:moveTo>
                <a:lnTo>
                  <a:pt x="170331" y="6288720"/>
                </a:lnTo>
                <a:cubicBezTo>
                  <a:pt x="324232" y="6430669"/>
                  <a:pt x="379522" y="6474005"/>
                  <a:pt x="632035" y="6714566"/>
                </a:cubicBezTo>
                <a:lnTo>
                  <a:pt x="12048567" y="6723531"/>
                </a:lnTo>
                <a:lnTo>
                  <a:pt x="12057531" y="658929"/>
                </a:lnTo>
                <a:lnTo>
                  <a:pt x="11568933" y="179295"/>
                </a:lnTo>
                <a:close/>
                <a:moveTo>
                  <a:pt x="0" y="0"/>
                </a:moveTo>
                <a:lnTo>
                  <a:pt x="12192000" y="0"/>
                </a:lnTo>
                <a:lnTo>
                  <a:pt x="12192000" y="6858000"/>
                </a:lnTo>
                <a:lnTo>
                  <a:pt x="0" y="6858000"/>
                </a:lnTo>
                <a:close/>
              </a:path>
            </a:pathLst>
          </a:custGeom>
          <a:gradFill>
            <a:gsLst>
              <a:gs pos="12000">
                <a:srgbClr val="993366"/>
              </a:gs>
              <a:gs pos="100000">
                <a:srgbClr val="46B4B0"/>
              </a:gs>
            </a:gsLst>
            <a:lin ang="189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400" dirty="0"/>
          </a:p>
        </p:txBody>
      </p:sp>
      <p:sp>
        <p:nvSpPr>
          <p:cNvPr id="7" name="Content Placeholder 2">
            <a:extLst>
              <a:ext uri="{FF2B5EF4-FFF2-40B4-BE49-F238E27FC236}">
                <a16:creationId xmlns:a16="http://schemas.microsoft.com/office/drawing/2014/main" id="{5AFEA863-69EE-ED44-A95D-966B494DAD0A}"/>
              </a:ext>
            </a:extLst>
          </p:cNvPr>
          <p:cNvSpPr>
            <a:spLocks noGrp="1"/>
          </p:cNvSpPr>
          <p:nvPr>
            <p:ph idx="10"/>
          </p:nvPr>
        </p:nvSpPr>
        <p:spPr>
          <a:xfrm>
            <a:off x="1440000" y="3651250"/>
            <a:ext cx="21031200" cy="8702676"/>
          </a:xfrm>
          <a:prstGeom prst="rect">
            <a:avLst/>
          </a:prstGeom>
        </p:spPr>
        <p:txBody>
          <a:bodyPr/>
          <a:lstStyle>
            <a:lvl1pPr>
              <a:defRPr baseline="0">
                <a:latin typeface="Avenir Light" panose="020B0402020203020204" pitchFamily="34" charset="77"/>
              </a:defRPr>
            </a:lvl1pPr>
            <a:lvl2pPr>
              <a:defRPr baseline="0">
                <a:latin typeface="Avenir Light" panose="020B0402020203020204" pitchFamily="34" charset="77"/>
              </a:defRPr>
            </a:lvl2pPr>
            <a:lvl3pPr>
              <a:defRPr baseline="0">
                <a:latin typeface="Avenir Light" panose="020B0402020203020204" pitchFamily="34" charset="77"/>
              </a:defRPr>
            </a:lvl3pPr>
            <a:lvl4pPr>
              <a:defRPr baseline="0">
                <a:latin typeface="Avenir Light" panose="020B0402020203020204" pitchFamily="34" charset="77"/>
              </a:defRPr>
            </a:lvl4pPr>
            <a:lvl5pPr>
              <a:defRPr baseline="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12">
            <a:extLst>
              <a:ext uri="{FF2B5EF4-FFF2-40B4-BE49-F238E27FC236}">
                <a16:creationId xmlns:a16="http://schemas.microsoft.com/office/drawing/2014/main" id="{956C7308-A953-4D96-ED74-83FE16CC8D55}"/>
              </a:ext>
            </a:extLst>
          </p:cNvPr>
          <p:cNvSpPr>
            <a:spLocks noGrp="1"/>
          </p:cNvSpPr>
          <p:nvPr>
            <p:ph type="body" sz="quarter" idx="13" hasCustomPrompt="1"/>
          </p:nvPr>
        </p:nvSpPr>
        <p:spPr>
          <a:xfrm>
            <a:off x="1440000" y="12353928"/>
            <a:ext cx="21031200" cy="923924"/>
          </a:xfrm>
          <a:prstGeom prst="rect">
            <a:avLst/>
          </a:prstGeom>
        </p:spPr>
        <p:txBody>
          <a:bodyPr lIns="0" tIns="0" rIns="0" bIns="0" anchor="b" anchorCtr="0"/>
          <a:lstStyle>
            <a:lvl1pPr marL="0" indent="0">
              <a:buFontTx/>
              <a:buNone/>
              <a:defRPr sz="1800" baseline="0">
                <a:latin typeface="Avenir Light" panose="020B0402020203020204" pitchFamily="34" charset="77"/>
              </a:defRPr>
            </a:lvl1pPr>
            <a:lvl2pPr marL="914400" indent="0">
              <a:buNone/>
              <a:defRPr/>
            </a:lvl2pPr>
          </a:lstStyle>
          <a:p>
            <a:pPr lvl="0"/>
            <a:r>
              <a:rPr lang="en-US" dirty="0"/>
              <a:t>Footnotes</a:t>
            </a:r>
          </a:p>
        </p:txBody>
      </p:sp>
      <p:sp>
        <p:nvSpPr>
          <p:cNvPr id="14" name="Title Placeholder 1">
            <a:extLst>
              <a:ext uri="{FF2B5EF4-FFF2-40B4-BE49-F238E27FC236}">
                <a16:creationId xmlns:a16="http://schemas.microsoft.com/office/drawing/2014/main" id="{D421845D-067A-E0C2-D890-971F1D3FAD4B}"/>
              </a:ext>
            </a:extLst>
          </p:cNvPr>
          <p:cNvSpPr>
            <a:spLocks noGrp="1"/>
          </p:cNvSpPr>
          <p:nvPr>
            <p:ph type="title"/>
          </p:nvPr>
        </p:nvSpPr>
        <p:spPr>
          <a:xfrm>
            <a:off x="1439999" y="1440001"/>
            <a:ext cx="21031198" cy="1773102"/>
          </a:xfrm>
          <a:prstGeom prst="rect">
            <a:avLst/>
          </a:prstGeom>
        </p:spPr>
        <p:txBody>
          <a:bodyPr vert="horz" lIns="0" tIns="0" rIns="0" bIns="0" rtlCol="0" anchor="t" anchorCtr="0">
            <a:normAutofit/>
          </a:bodyPr>
          <a:lstStyle>
            <a:lvl1pPr>
              <a:defRPr sz="6400" baseline="0">
                <a:solidFill>
                  <a:srgbClr val="821A53"/>
                </a:solidFill>
                <a:latin typeface="Avenir Light" panose="020B0402020203020204" pitchFamily="34" charset="77"/>
              </a:defRPr>
            </a:lvl1pPr>
          </a:lstStyle>
          <a:p>
            <a:r>
              <a:rPr lang="en-US" dirty="0"/>
              <a:t>Click to edit Master title style</a:t>
            </a:r>
            <a:endParaRPr lang="en-CA" dirty="0"/>
          </a:p>
        </p:txBody>
      </p:sp>
      <p:sp>
        <p:nvSpPr>
          <p:cNvPr id="6" name="Slide Number Placeholder 5">
            <a:extLst>
              <a:ext uri="{FF2B5EF4-FFF2-40B4-BE49-F238E27FC236}">
                <a16:creationId xmlns:a16="http://schemas.microsoft.com/office/drawing/2014/main" id="{3F359F1F-A102-64C1-FE2D-3D5562AE5C7C}"/>
              </a:ext>
            </a:extLst>
          </p:cNvPr>
          <p:cNvSpPr>
            <a:spLocks noGrp="1"/>
          </p:cNvSpPr>
          <p:nvPr>
            <p:ph type="sldNum" sz="quarter" idx="12"/>
          </p:nvPr>
        </p:nvSpPr>
        <p:spPr>
          <a:xfrm>
            <a:off x="324091" y="12712701"/>
            <a:ext cx="638434" cy="730250"/>
          </a:xfrm>
          <a:prstGeom prst="rect">
            <a:avLst/>
          </a:prstGeom>
        </p:spPr>
        <p:txBody>
          <a:bodyPr lIns="0" tIns="0" rIns="0" bIns="0" anchor="b" anchorCtr="0"/>
          <a:lstStyle>
            <a:lvl1pPr>
              <a:defRPr sz="2400" baseline="0">
                <a:solidFill>
                  <a:schemeClr val="bg1"/>
                </a:solidFill>
                <a:latin typeface="Avenir Black" panose="02000503020000020003" pitchFamily="2" charset="0"/>
              </a:defRPr>
            </a:lvl1pPr>
          </a:lstStyle>
          <a:p>
            <a:fld id="{67132F06-3401-4C4F-8CC9-30ECE97897FD}" type="slidenum">
              <a:rPr lang="en-CA" smtClean="0"/>
              <a:pPr/>
              <a:t>‹#›</a:t>
            </a:fld>
            <a:endParaRPr lang="en-CA" dirty="0"/>
          </a:p>
        </p:txBody>
      </p:sp>
    </p:spTree>
    <p:extLst>
      <p:ext uri="{BB962C8B-B14F-4D97-AF65-F5344CB8AC3E}">
        <p14:creationId xmlns:p14="http://schemas.microsoft.com/office/powerpoint/2010/main" val="3035957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5600" b="1">
                <a:solidFill>
                  <a:srgbClr val="51245E"/>
                </a:solidFill>
              </a:defRPr>
            </a:lvl1pPr>
          </a:lstStyle>
          <a:p>
            <a:r>
              <a:rPr lang="en-GB" dirty="0"/>
              <a:t>Click to edit Master title style</a:t>
            </a:r>
            <a:endParaRPr lang="en-US" dirty="0"/>
          </a:p>
        </p:txBody>
      </p:sp>
      <p:sp>
        <p:nvSpPr>
          <p:cNvPr id="3" name="Content Placeholder 2"/>
          <p:cNvSpPr>
            <a:spLocks noGrp="1"/>
          </p:cNvSpPr>
          <p:nvPr>
            <p:ph idx="1"/>
          </p:nvPr>
        </p:nvSpPr>
        <p:spPr>
          <a:xfrm>
            <a:off x="1219200" y="3200404"/>
            <a:ext cx="18669000" cy="82265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5E8D673-39A3-45BC-8D2D-E44934E1882E}"/>
              </a:ext>
            </a:extLst>
          </p:cNvPr>
          <p:cNvSpPr/>
          <p:nvPr userDrawn="1"/>
        </p:nvSpPr>
        <p:spPr>
          <a:xfrm>
            <a:off x="20688300" y="12252328"/>
            <a:ext cx="1714500" cy="140970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4400"/>
          </a:p>
        </p:txBody>
      </p:sp>
      <p:sp>
        <p:nvSpPr>
          <p:cNvPr id="7" name="Text Placeholder 4">
            <a:extLst>
              <a:ext uri="{FF2B5EF4-FFF2-40B4-BE49-F238E27FC236}">
                <a16:creationId xmlns:a16="http://schemas.microsoft.com/office/drawing/2014/main" id="{C929F4E0-7BDC-D240-924F-F8DF343ECCCA}"/>
              </a:ext>
            </a:extLst>
          </p:cNvPr>
          <p:cNvSpPr>
            <a:spLocks noGrp="1"/>
          </p:cNvSpPr>
          <p:nvPr>
            <p:ph type="body" sz="quarter" idx="11"/>
          </p:nvPr>
        </p:nvSpPr>
        <p:spPr>
          <a:xfrm>
            <a:off x="1219159" y="11634281"/>
            <a:ext cx="21183642" cy="1820462"/>
          </a:xfrm>
        </p:spPr>
        <p:txBody>
          <a:bodyPr anchor="b"/>
          <a:lstStyle>
            <a:lvl1pPr marL="0" indent="0">
              <a:buNone/>
              <a:defRPr sz="1600">
                <a:solidFill>
                  <a:srgbClr val="898989"/>
                </a:solidFill>
              </a:defRPr>
            </a:lvl1pPr>
            <a:lvl2pPr>
              <a:buNone/>
              <a:defRPr sz="1600"/>
            </a:lvl2pPr>
            <a:lvl3pPr>
              <a:defRPr sz="16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2018967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4668099"/>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410061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6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48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3937297" y="12712700"/>
            <a:ext cx="19256190" cy="1003300"/>
          </a:xfrm>
        </p:spPr>
        <p:txBody>
          <a:bodyPr anchor="b">
            <a:normAutofit/>
          </a:bodyPr>
          <a:lstStyle>
            <a:lvl1pPr marL="0" indent="0">
              <a:buNone/>
              <a:defRPr sz="18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33392719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6BDE4484-3E08-3C53-71B8-20C9367657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212634" y="7356476"/>
            <a:ext cx="12160756" cy="6359524"/>
          </a:xfrm>
          <a:prstGeom prst="rect">
            <a:avLst/>
          </a:prstGeom>
        </p:spPr>
      </p:pic>
      <p:sp>
        <p:nvSpPr>
          <p:cNvPr id="10" name="Rectangle 54"/>
          <p:cNvSpPr>
            <a:spLocks noGrp="1" noChangeArrowheads="1"/>
          </p:cNvSpPr>
          <p:nvPr>
            <p:ph type="subTitle" idx="1"/>
          </p:nvPr>
        </p:nvSpPr>
        <p:spPr>
          <a:xfrm>
            <a:off x="1219200" y="8083301"/>
            <a:ext cx="10363200" cy="2241550"/>
          </a:xfrm>
        </p:spPr>
        <p:txBody>
          <a:bodyPr/>
          <a:lstStyle>
            <a:lvl1pPr marL="0" indent="0">
              <a:lnSpc>
                <a:spcPct val="100000"/>
              </a:lnSpc>
              <a:buFont typeface="Wingdings" pitchFamily="2" charset="2"/>
              <a:buNone/>
              <a:defRPr sz="4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2" y="3241676"/>
            <a:ext cx="24384000" cy="41148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400"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28582" y="3241676"/>
            <a:ext cx="2442846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1219201" y="3200400"/>
            <a:ext cx="22529802" cy="4114800"/>
          </a:xfrm>
          <a:prstGeom prst="rect">
            <a:avLst/>
          </a:prstGeom>
        </p:spPr>
        <p:txBody>
          <a:bodyPr/>
          <a:lstStyle>
            <a:lvl1pPr>
              <a:defRPr sz="8000">
                <a:solidFill>
                  <a:srgbClr val="455560"/>
                </a:solidFill>
              </a:defRPr>
            </a:lvl1pPr>
          </a:lstStyle>
          <a:p>
            <a:r>
              <a:rPr lang="en-US"/>
              <a:t>Click to edit Master title style</a:t>
            </a:r>
            <a:endParaRPr lang="en-US" dirty="0"/>
          </a:p>
        </p:txBody>
      </p:sp>
      <p:pic>
        <p:nvPicPr>
          <p:cNvPr id="2" name="Picture 1">
            <a:extLst>
              <a:ext uri="{FF2B5EF4-FFF2-40B4-BE49-F238E27FC236}">
                <a16:creationId xmlns:a16="http://schemas.microsoft.com/office/drawing/2014/main" id="{A8D1A341-1EBF-27C4-67C6-6F442BD75AA9}"/>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1432265" y="489877"/>
            <a:ext cx="3362358" cy="1793258"/>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28582" y="7324726"/>
            <a:ext cx="24428464"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30503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518" y="476255"/>
            <a:ext cx="21744888" cy="2206626"/>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1209351" y="3026094"/>
            <a:ext cx="21755058" cy="930137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761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1219518" y="476255"/>
            <a:ext cx="21744888" cy="2206626"/>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1209351" y="3026094"/>
            <a:ext cx="21755058" cy="930137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 name="Group 3">
            <a:extLst>
              <a:ext uri="{FF2B5EF4-FFF2-40B4-BE49-F238E27FC236}">
                <a16:creationId xmlns:a16="http://schemas.microsoft.com/office/drawing/2014/main" id="{BA4F0245-FD3B-281A-0F7E-CFF1285B1A01}"/>
              </a:ext>
            </a:extLst>
          </p:cNvPr>
          <p:cNvGrpSpPr/>
          <p:nvPr userDrawn="1"/>
        </p:nvGrpSpPr>
        <p:grpSpPr>
          <a:xfrm>
            <a:off x="17830765" y="12597631"/>
            <a:ext cx="5662406" cy="788706"/>
            <a:chOff x="8915382" y="6298815"/>
            <a:chExt cx="2831203" cy="394353"/>
          </a:xfrm>
        </p:grpSpPr>
        <p:pic>
          <p:nvPicPr>
            <p:cNvPr id="5" name="Picture 4">
              <a:extLst>
                <a:ext uri="{FF2B5EF4-FFF2-40B4-BE49-F238E27FC236}">
                  <a16:creationId xmlns:a16="http://schemas.microsoft.com/office/drawing/2014/main" id="{FF43F8F9-CDC4-8C3F-C7DA-9C39815813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3D6916C4-D514-F309-E46F-AFEC69D6304E}"/>
                </a:ext>
              </a:extLst>
            </p:cNvPr>
            <p:cNvSpPr>
              <a:spLocks noChangeArrowheads="1"/>
            </p:cNvSpPr>
            <p:nvPr/>
          </p:nvSpPr>
          <p:spPr bwMode="auto">
            <a:xfrm>
              <a:off x="8915382" y="6375841"/>
              <a:ext cx="2067233"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2400" b="0" dirty="0">
                  <a:solidFill>
                    <a:srgbClr val="455560"/>
                  </a:solidFill>
                  <a:latin typeface="Calibri" panose="020F0502020204030204" pitchFamily="34" charset="0"/>
                </a:rPr>
                <a:t>Slide credit: </a:t>
              </a:r>
              <a:r>
                <a:rPr lang="en-US" altLang="en-US" sz="2400" b="0" dirty="0">
                  <a:solidFill>
                    <a:schemeClr val="bg2"/>
                  </a:solidFill>
                  <a:latin typeface="Calibri" panose="020F0502020204030204" pitchFamily="34" charset="0"/>
                  <a:hlinkClick r:id="rId3"/>
                </a:rPr>
                <a:t>clinicaloptions.com</a:t>
              </a:r>
              <a:endParaRPr lang="en-US" altLang="en-US" sz="2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5149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1028705" y="660402"/>
            <a:ext cx="22488298" cy="10501584"/>
          </a:xfrm>
          <a:prstGeom prst="rect">
            <a:avLst/>
          </a:prstGeom>
        </p:spPr>
        <p:txBody>
          <a:bodyPr anchorCtr="1"/>
          <a:lstStyle>
            <a:lvl1pPr algn="ctr">
              <a:defRPr sz="8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2" y="13180540"/>
            <a:ext cx="24384000" cy="535464"/>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2" y="13179426"/>
            <a:ext cx="24384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26A4752-A240-5A4A-A624-49DEF854D7D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935273" y="10795264"/>
            <a:ext cx="3581730" cy="1910256"/>
          </a:xfrm>
          <a:prstGeom prst="rect">
            <a:avLst/>
          </a:prstGeom>
        </p:spPr>
      </p:pic>
    </p:spTree>
    <p:extLst>
      <p:ext uri="{BB962C8B-B14F-4D97-AF65-F5344CB8AC3E}">
        <p14:creationId xmlns:p14="http://schemas.microsoft.com/office/powerpoint/2010/main" val="11584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1744890" cy="22066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505268" y="3021460"/>
            <a:ext cx="10459140" cy="9358924"/>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486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2089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1744890" cy="22066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505268" y="3021460"/>
            <a:ext cx="10459140" cy="9358924"/>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C66C171C-FD8E-1E1B-B4EF-1E546D2D95DF}"/>
              </a:ext>
            </a:extLst>
          </p:cNvPr>
          <p:cNvGrpSpPr/>
          <p:nvPr userDrawn="1"/>
        </p:nvGrpSpPr>
        <p:grpSpPr>
          <a:xfrm>
            <a:off x="17830765" y="12597631"/>
            <a:ext cx="5662406" cy="788706"/>
            <a:chOff x="8915382" y="6298815"/>
            <a:chExt cx="2831203" cy="394353"/>
          </a:xfrm>
        </p:grpSpPr>
        <p:pic>
          <p:nvPicPr>
            <p:cNvPr id="6" name="Picture 5">
              <a:extLst>
                <a:ext uri="{FF2B5EF4-FFF2-40B4-BE49-F238E27FC236}">
                  <a16:creationId xmlns:a16="http://schemas.microsoft.com/office/drawing/2014/main" id="{835DC3AD-3D12-1630-AECA-BFFBAFDE22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2E9BC75E-C9D7-BA52-D777-BB83959A66EA}"/>
                </a:ext>
              </a:extLst>
            </p:cNvPr>
            <p:cNvSpPr>
              <a:spLocks noChangeArrowheads="1"/>
            </p:cNvSpPr>
            <p:nvPr/>
          </p:nvSpPr>
          <p:spPr bwMode="auto">
            <a:xfrm>
              <a:off x="8915382" y="6375841"/>
              <a:ext cx="2067233"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2400" b="0" dirty="0">
                  <a:solidFill>
                    <a:srgbClr val="455560"/>
                  </a:solidFill>
                  <a:latin typeface="Calibri" panose="020F0502020204030204" pitchFamily="34" charset="0"/>
                </a:rPr>
                <a:t>Slide credit: </a:t>
              </a:r>
              <a:r>
                <a:rPr lang="en-US" altLang="en-US" sz="2400" b="0" dirty="0">
                  <a:solidFill>
                    <a:schemeClr val="bg2"/>
                  </a:solidFill>
                  <a:latin typeface="Calibri" panose="020F0502020204030204" pitchFamily="34" charset="0"/>
                  <a:hlinkClick r:id="rId3"/>
                </a:rPr>
                <a:t>clinicaloptions.com</a:t>
              </a:r>
              <a:endParaRPr lang="en-US" altLang="en-US" sz="2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71372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12505268" y="3021460"/>
            <a:ext cx="10459140" cy="9331492"/>
          </a:xfrm>
          <a:prstGeom prst="rect">
            <a:avLst/>
          </a:prstGeom>
        </p:spPr>
        <p:txBody>
          <a:bodyPr/>
          <a:lstStyle>
            <a:lvl1pPr>
              <a:defRPr sz="5600"/>
            </a:lvl1pPr>
            <a:lvl2pPr>
              <a:defRPr sz="4800"/>
            </a:lvl2pPr>
            <a:lvl3pPr>
              <a:defRPr sz="4400"/>
            </a:lvl3pPr>
            <a:lvl4pPr>
              <a:defRPr sz="4000"/>
            </a:lvl4pPr>
            <a:lvl5pPr>
              <a:defRPr sz="3600"/>
            </a:lvl5pPr>
            <a:lvl6pPr>
              <a:defRPr sz="3600"/>
            </a:lvl6pPr>
            <a:lvl7pPr>
              <a:defRPr sz="3600"/>
            </a:lvl7pPr>
            <a:lvl8pPr>
              <a:defRPr sz="3600"/>
            </a:lvl8pPr>
            <a:lvl9pPr>
              <a:defRPr sz="3600"/>
            </a:lvl9pPr>
          </a:lstStyle>
          <a:p>
            <a:pPr lvl="0"/>
            <a:r>
              <a:rPr lang="en-US"/>
              <a:t>Edit Master text styles</a:t>
            </a:r>
          </a:p>
        </p:txBody>
      </p:sp>
      <p:sp>
        <p:nvSpPr>
          <p:cNvPr id="10" name="Title 1"/>
          <p:cNvSpPr>
            <a:spLocks noGrp="1"/>
          </p:cNvSpPr>
          <p:nvPr>
            <p:ph type="title"/>
          </p:nvPr>
        </p:nvSpPr>
        <p:spPr>
          <a:xfrm>
            <a:off x="1219518" y="476255"/>
            <a:ext cx="21744888" cy="2206626"/>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753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12505268" y="3021460"/>
            <a:ext cx="10459140" cy="9331492"/>
          </a:xfrm>
          <a:prstGeom prst="rect">
            <a:avLst/>
          </a:prstGeom>
        </p:spPr>
        <p:txBody>
          <a:bodyPr/>
          <a:lstStyle>
            <a:lvl1pPr>
              <a:defRPr sz="5600"/>
            </a:lvl1pPr>
            <a:lvl2pPr>
              <a:defRPr sz="4800"/>
            </a:lvl2pPr>
            <a:lvl3pPr>
              <a:defRPr sz="4400"/>
            </a:lvl3pPr>
            <a:lvl4pPr>
              <a:defRPr sz="4000"/>
            </a:lvl4pPr>
            <a:lvl5pPr>
              <a:defRPr sz="3600"/>
            </a:lvl5pPr>
            <a:lvl6pPr>
              <a:defRPr sz="3600"/>
            </a:lvl6pPr>
            <a:lvl7pPr>
              <a:defRPr sz="3600"/>
            </a:lvl7pPr>
            <a:lvl8pPr>
              <a:defRPr sz="3600"/>
            </a:lvl8pPr>
            <a:lvl9pPr>
              <a:defRPr sz="3600"/>
            </a:lvl9pPr>
          </a:lstStyle>
          <a:p>
            <a:pPr lvl="0"/>
            <a:r>
              <a:rPr lang="en-US"/>
              <a:t>Edit Master text styles</a:t>
            </a:r>
          </a:p>
        </p:txBody>
      </p:sp>
      <p:sp>
        <p:nvSpPr>
          <p:cNvPr id="10" name="Title 1"/>
          <p:cNvSpPr>
            <a:spLocks noGrp="1"/>
          </p:cNvSpPr>
          <p:nvPr>
            <p:ph type="title"/>
          </p:nvPr>
        </p:nvSpPr>
        <p:spPr>
          <a:xfrm>
            <a:off x="1219518" y="476255"/>
            <a:ext cx="21744888" cy="2206626"/>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a:extLst>
              <a:ext uri="{FF2B5EF4-FFF2-40B4-BE49-F238E27FC236}">
                <a16:creationId xmlns:a16="http://schemas.microsoft.com/office/drawing/2014/main" id="{7AC61EFD-2D7D-51D8-AC0A-DDF02E842D05}"/>
              </a:ext>
            </a:extLst>
          </p:cNvPr>
          <p:cNvGrpSpPr/>
          <p:nvPr userDrawn="1"/>
        </p:nvGrpSpPr>
        <p:grpSpPr>
          <a:xfrm>
            <a:off x="17830765" y="12597631"/>
            <a:ext cx="5662406" cy="788706"/>
            <a:chOff x="8915382" y="6298815"/>
            <a:chExt cx="2831203" cy="394353"/>
          </a:xfrm>
        </p:grpSpPr>
        <p:pic>
          <p:nvPicPr>
            <p:cNvPr id="6" name="Picture 5">
              <a:extLst>
                <a:ext uri="{FF2B5EF4-FFF2-40B4-BE49-F238E27FC236}">
                  <a16:creationId xmlns:a16="http://schemas.microsoft.com/office/drawing/2014/main" id="{3C153C47-6DDD-9D03-8707-F4CABA99C33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03184B10-25F4-9EE9-1B7F-ED33DA5B432D}"/>
                </a:ext>
              </a:extLst>
            </p:cNvPr>
            <p:cNvSpPr>
              <a:spLocks noChangeArrowheads="1"/>
            </p:cNvSpPr>
            <p:nvPr/>
          </p:nvSpPr>
          <p:spPr bwMode="auto">
            <a:xfrm>
              <a:off x="8915382" y="6375841"/>
              <a:ext cx="2067233"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2400" b="0" dirty="0">
                  <a:solidFill>
                    <a:srgbClr val="455560"/>
                  </a:solidFill>
                  <a:latin typeface="Calibri" panose="020F0502020204030204" pitchFamily="34" charset="0"/>
                </a:rPr>
                <a:t>Slide credit: </a:t>
              </a:r>
              <a:r>
                <a:rPr lang="en-US" altLang="en-US" sz="2400" b="0" dirty="0">
                  <a:solidFill>
                    <a:schemeClr val="bg2"/>
                  </a:solidFill>
                  <a:latin typeface="Calibri" panose="020F0502020204030204" pitchFamily="34" charset="0"/>
                  <a:hlinkClick r:id="rId3"/>
                </a:rPr>
                <a:t>clinicaloptions.com</a:t>
              </a:r>
              <a:endParaRPr lang="en-US" altLang="en-US" sz="2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4751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2282110" cy="2206626"/>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3434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2282110" cy="2206626"/>
          </a:xfrm>
          <a:prstGeom prst="rect">
            <a:avLst/>
          </a:prstGeom>
        </p:spPr>
        <p:txBody>
          <a:bodyPr/>
          <a:lstStyle/>
          <a:p>
            <a:r>
              <a:rPr lang="en-US"/>
              <a:t>Click to edit Master title style</a:t>
            </a:r>
            <a:endParaRPr lang="en-US" dirty="0"/>
          </a:p>
        </p:txBody>
      </p:sp>
      <p:grpSp>
        <p:nvGrpSpPr>
          <p:cNvPr id="3" name="Group 2">
            <a:extLst>
              <a:ext uri="{FF2B5EF4-FFF2-40B4-BE49-F238E27FC236}">
                <a16:creationId xmlns:a16="http://schemas.microsoft.com/office/drawing/2014/main" id="{FA94279E-A4E0-05A8-DB69-06A911F04B4C}"/>
              </a:ext>
            </a:extLst>
          </p:cNvPr>
          <p:cNvGrpSpPr/>
          <p:nvPr userDrawn="1"/>
        </p:nvGrpSpPr>
        <p:grpSpPr>
          <a:xfrm>
            <a:off x="17830765" y="12597631"/>
            <a:ext cx="5662406" cy="788706"/>
            <a:chOff x="8915382" y="6298815"/>
            <a:chExt cx="2831203" cy="394353"/>
          </a:xfrm>
        </p:grpSpPr>
        <p:pic>
          <p:nvPicPr>
            <p:cNvPr id="4" name="Picture 3">
              <a:extLst>
                <a:ext uri="{FF2B5EF4-FFF2-40B4-BE49-F238E27FC236}">
                  <a16:creationId xmlns:a16="http://schemas.microsoft.com/office/drawing/2014/main" id="{3285D306-E62D-5B0A-7A28-3B5DA1799DD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B2846AA8-3D86-1DEB-7AD3-8991371D1276}"/>
                </a:ext>
              </a:extLst>
            </p:cNvPr>
            <p:cNvSpPr>
              <a:spLocks noChangeArrowheads="1"/>
            </p:cNvSpPr>
            <p:nvPr/>
          </p:nvSpPr>
          <p:spPr bwMode="auto">
            <a:xfrm>
              <a:off x="8915382" y="6375841"/>
              <a:ext cx="2067233"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2400" b="0" dirty="0">
                  <a:solidFill>
                    <a:srgbClr val="455560"/>
                  </a:solidFill>
                  <a:latin typeface="Calibri" panose="020F0502020204030204" pitchFamily="34" charset="0"/>
                </a:rPr>
                <a:t>Slide credit: </a:t>
              </a:r>
              <a:r>
                <a:rPr lang="en-US" altLang="en-US" sz="2400" b="0" dirty="0">
                  <a:solidFill>
                    <a:schemeClr val="bg2"/>
                  </a:solidFill>
                  <a:latin typeface="Calibri" panose="020F0502020204030204" pitchFamily="34" charset="0"/>
                  <a:hlinkClick r:id="rId3"/>
                </a:rPr>
                <a:t>clinicaloptions.com</a:t>
              </a:r>
              <a:endParaRPr lang="en-US" altLang="en-US" sz="2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28875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11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1E3E22A-B54E-FDE7-02AC-F0445772ABE4}"/>
              </a:ext>
            </a:extLst>
          </p:cNvPr>
          <p:cNvGrpSpPr/>
          <p:nvPr userDrawn="1"/>
        </p:nvGrpSpPr>
        <p:grpSpPr>
          <a:xfrm>
            <a:off x="17830765" y="12597631"/>
            <a:ext cx="5662406" cy="788706"/>
            <a:chOff x="8915382" y="6298815"/>
            <a:chExt cx="2831203" cy="394353"/>
          </a:xfrm>
        </p:grpSpPr>
        <p:pic>
          <p:nvPicPr>
            <p:cNvPr id="3" name="Picture 2">
              <a:extLst>
                <a:ext uri="{FF2B5EF4-FFF2-40B4-BE49-F238E27FC236}">
                  <a16:creationId xmlns:a16="http://schemas.microsoft.com/office/drawing/2014/main" id="{2978E325-B34A-D8EE-28C1-6058C12DCF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993BFCBA-F7FD-EDF8-48E8-802B726B3317}"/>
                </a:ext>
              </a:extLst>
            </p:cNvPr>
            <p:cNvSpPr>
              <a:spLocks noChangeArrowheads="1"/>
            </p:cNvSpPr>
            <p:nvPr/>
          </p:nvSpPr>
          <p:spPr bwMode="auto">
            <a:xfrm>
              <a:off x="8915382" y="6375841"/>
              <a:ext cx="2067233"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2400" b="0" dirty="0">
                  <a:solidFill>
                    <a:srgbClr val="455560"/>
                  </a:solidFill>
                  <a:latin typeface="Calibri" panose="020F0502020204030204" pitchFamily="34" charset="0"/>
                </a:rPr>
                <a:t>Slide credit: </a:t>
              </a:r>
              <a:r>
                <a:rPr lang="en-US" altLang="en-US" sz="2400" b="0" dirty="0">
                  <a:solidFill>
                    <a:schemeClr val="bg2"/>
                  </a:solidFill>
                  <a:latin typeface="Calibri" panose="020F0502020204030204" pitchFamily="34" charset="0"/>
                  <a:hlinkClick r:id="rId3"/>
                </a:rPr>
                <a:t>clinicaloptions.com</a:t>
              </a:r>
              <a:endParaRPr lang="en-US" altLang="en-US" sz="2400" b="0" dirty="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91125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1028968" y="479431"/>
            <a:ext cx="22488032" cy="3349626"/>
          </a:xfrm>
          <a:prstGeom prst="rect">
            <a:avLst/>
          </a:prstGeom>
        </p:spPr>
        <p:txBody>
          <a:bodyPr/>
          <a:lstStyle>
            <a:lvl1pPr algn="ctr">
              <a:defRPr sz="78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1219518" y="3790955"/>
            <a:ext cx="21744888" cy="5211434"/>
          </a:xfrm>
          <a:prstGeom prst="rect">
            <a:avLst/>
          </a:prstGeom>
        </p:spPr>
        <p:txBody>
          <a:bodyPr/>
          <a:lstStyle>
            <a:lvl1pPr marL="0" indent="0">
              <a:buFontTx/>
              <a:buNone/>
              <a:defRPr sz="4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44461" y="9211238"/>
            <a:ext cx="24428462"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1028702" y="9713349"/>
            <a:ext cx="22567900" cy="2311878"/>
          </a:xfrm>
          <a:prstGeom prst="rect">
            <a:avLst/>
          </a:prstGeom>
        </p:spPr>
        <p:txBody>
          <a:bodyPr/>
          <a:lstStyle>
            <a:lvl1pPr>
              <a:buFontTx/>
              <a:buNone/>
              <a:defRPr sz="4800" b="1">
                <a:solidFill>
                  <a:srgbClr val="E1471D"/>
                </a:solidFill>
              </a:defRPr>
            </a:lvl1pPr>
            <a:lvl2pPr>
              <a:buFontTx/>
              <a:buNone/>
              <a:defRPr sz="4800"/>
            </a:lvl2pPr>
            <a:lvl3pPr>
              <a:buFontTx/>
              <a:buNone/>
              <a:defRPr sz="4800"/>
            </a:lvl3pPr>
            <a:lvl4pPr>
              <a:buFontTx/>
              <a:buNone/>
              <a:defRPr sz="4800"/>
            </a:lvl4pPr>
            <a:lvl5pPr>
              <a:buFontTx/>
              <a:buNone/>
              <a:defRPr sz="4800"/>
            </a:lvl5pPr>
          </a:lstStyle>
          <a:p>
            <a:pPr lvl="0"/>
            <a:r>
              <a:rPr lang="en-US" dirty="0"/>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2" y="13180540"/>
            <a:ext cx="24384000" cy="535464"/>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2" y="13179426"/>
            <a:ext cx="24384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F6721F-8C85-C659-899B-385FEE04013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935273" y="10795264"/>
            <a:ext cx="3581730" cy="1910256"/>
          </a:xfrm>
          <a:prstGeom prst="rect">
            <a:avLst/>
          </a:prstGeom>
        </p:spPr>
      </p:pic>
    </p:spTree>
    <p:extLst>
      <p:ext uri="{BB962C8B-B14F-4D97-AF65-F5344CB8AC3E}">
        <p14:creationId xmlns:p14="http://schemas.microsoft.com/office/powerpoint/2010/main" val="398610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711579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2696020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4238" y="4238"/>
          <a:ext cx="4232" cy="4232"/>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4238" y="4238"/>
                        <a:ext cx="4232" cy="4232"/>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5FA910F-3277-4B3E-A9EE-D900AE3E1F55}"/>
              </a:ext>
            </a:extLst>
          </p:cNvPr>
          <p:cNvSpPr/>
          <p:nvPr>
            <p:custDataLst>
              <p:tags r:id="rId2"/>
            </p:custDataLst>
          </p:nvPr>
        </p:nvSpPr>
        <p:spPr>
          <a:xfrm>
            <a:off x="3" y="3"/>
            <a:ext cx="423334" cy="423334"/>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2438280" rtl="0" eaLnBrk="1" fontAlgn="base" latinLnBrk="0" hangingPunct="1">
              <a:lnSpc>
                <a:spcPct val="100000"/>
              </a:lnSpc>
              <a:spcBef>
                <a:spcPct val="0"/>
              </a:spcBef>
              <a:spcAft>
                <a:spcPct val="0"/>
              </a:spcAft>
              <a:buClrTx/>
              <a:buSzTx/>
              <a:buFontTx/>
              <a:buNone/>
              <a:tabLst/>
              <a:defRPr/>
            </a:pPr>
            <a:endParaRPr kumimoji="0" lang="en-US" sz="5334"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Arial" panose="020B0604020202020204" pitchFamily="34" charset="0"/>
            </a:endParaRPr>
          </a:p>
        </p:txBody>
      </p:sp>
      <p:sp>
        <p:nvSpPr>
          <p:cNvPr id="5" name="doc id" hidden="1"/>
          <p:cNvSpPr>
            <a:spLocks noChangeArrowheads="1"/>
          </p:cNvSpPr>
          <p:nvPr/>
        </p:nvSpPr>
        <p:spPr bwMode="gray">
          <a:xfrm flipH="1">
            <a:off x="21316009" y="103671"/>
            <a:ext cx="2463126"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0" marR="0" lvl="0" indent="0" algn="r" defTabSz="2435992" rtl="0" eaLnBrk="1" fontAlgn="base" latinLnBrk="0" hangingPunct="1">
              <a:lnSpc>
                <a:spcPct val="100000"/>
              </a:lnSpc>
              <a:spcBef>
                <a:spcPct val="0"/>
              </a:spcBef>
              <a:spcAft>
                <a:spcPct val="0"/>
              </a:spcAft>
              <a:buClrTx/>
              <a:buSzTx/>
              <a:buFontTx/>
              <a:buNone/>
              <a:tabLst/>
              <a:defRPr/>
            </a:pPr>
            <a:endParaRPr kumimoji="0" lang="x-none" sz="1224" b="0" i="0" u="none" strike="noStrike" kern="1200" cap="none" spc="0" normalizeH="0" baseline="0" noProof="0">
              <a:ln>
                <a:noFill/>
              </a:ln>
              <a:solidFill>
                <a:srgbClr val="808080"/>
              </a:solidFill>
              <a:effectLst/>
              <a:uLnTx/>
              <a:uFillTx/>
              <a:latin typeface="Arial"/>
              <a:ea typeface="+mn-ea"/>
              <a:cs typeface="+mn-cs"/>
            </a:endParaRPr>
          </a:p>
        </p:txBody>
      </p:sp>
      <p:sp>
        <p:nvSpPr>
          <p:cNvPr id="6" name="Slide Number Placeholder 6">
            <a:extLst>
              <a:ext uri="{FF2B5EF4-FFF2-40B4-BE49-F238E27FC236}">
                <a16:creationId xmlns:a16="http://schemas.microsoft.com/office/drawing/2014/main" id="{91BA7DE7-7087-46DD-8863-8070C10A0CDE}"/>
              </a:ext>
            </a:extLst>
          </p:cNvPr>
          <p:cNvSpPr>
            <a:spLocks noGrp="1"/>
          </p:cNvSpPr>
          <p:nvPr>
            <p:ph type="sldNum" sz="quarter" idx="12"/>
          </p:nvPr>
        </p:nvSpPr>
        <p:spPr>
          <a:xfrm>
            <a:off x="422030" y="12801598"/>
            <a:ext cx="5486400" cy="582984"/>
          </a:xfrm>
        </p:spPr>
        <p:txBody>
          <a:bodyPr/>
          <a:lstStyle>
            <a:lvl1pPr>
              <a:defRPr>
                <a:solidFill>
                  <a:schemeClr val="tx1">
                    <a:lumMod val="40000"/>
                    <a:lumOff val="60000"/>
                  </a:schemeClr>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132067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11772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3993847"/>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191166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27852374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7366496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72906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12192000" cy="13716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4023360"/>
            <a:ext cx="20080960" cy="560832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a:p>
        </p:txBody>
      </p:sp>
      <p:sp>
        <p:nvSpPr>
          <p:cNvPr id="9" name="Title 8"/>
          <p:cNvSpPr>
            <a:spLocks noGrp="1"/>
          </p:cNvSpPr>
          <p:nvPr>
            <p:ph type="title" hasCustomPrompt="1"/>
          </p:nvPr>
        </p:nvSpPr>
        <p:spPr>
          <a:xfrm>
            <a:off x="528321" y="7018450"/>
            <a:ext cx="18241706" cy="1344000"/>
          </a:xfrm>
          <a:prstGeom prst="rect">
            <a:avLst/>
          </a:prstGeom>
        </p:spPr>
        <p:txBody>
          <a:bodyPr vert="horz" anchor="b"/>
          <a:lstStyle>
            <a:lvl1pPr algn="l">
              <a:lnSpc>
                <a:spcPct val="90000"/>
              </a:lnSpc>
              <a:defRPr sz="7466"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8418714"/>
            <a:ext cx="24384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9291" y="247325"/>
            <a:ext cx="8784718" cy="1747182"/>
          </a:xfrm>
          <a:prstGeom prst="rect">
            <a:avLst/>
          </a:prstGeom>
        </p:spPr>
      </p:pic>
      <p:sp>
        <p:nvSpPr>
          <p:cNvPr id="7" name="Content Placeholder 2">
            <a:extLst>
              <a:ext uri="{FF2B5EF4-FFF2-40B4-BE49-F238E27FC236}">
                <a16:creationId xmlns:a16="http://schemas.microsoft.com/office/drawing/2014/main" id="{F98D4A95-99AD-244E-B052-58AB66597F51}"/>
              </a:ext>
            </a:extLst>
          </p:cNvPr>
          <p:cNvSpPr>
            <a:spLocks noGrp="1"/>
          </p:cNvSpPr>
          <p:nvPr>
            <p:ph sz="quarter" idx="10"/>
          </p:nvPr>
        </p:nvSpPr>
        <p:spPr>
          <a:xfrm>
            <a:off x="528598" y="8792017"/>
            <a:ext cx="18241432" cy="817034"/>
          </a:xfrm>
          <a:prstGeom prst="rect">
            <a:avLst/>
          </a:prstGeom>
        </p:spPr>
        <p:txBody>
          <a:bodyPr/>
          <a:lstStyle>
            <a:lvl1pPr marL="0" indent="0">
              <a:buNone/>
              <a:defRPr sz="3734"/>
            </a:lvl1pPr>
            <a:lvl2pPr>
              <a:defRPr sz="3734"/>
            </a:lvl2pPr>
            <a:lvl3pPr>
              <a:defRPr sz="3200"/>
            </a:lvl3pPr>
            <a:lvl4pPr>
              <a:defRPr sz="2934"/>
            </a:lvl4pPr>
            <a:lvl5pPr>
              <a:defRPr sz="2934"/>
            </a:lvl5pPr>
          </a:lstStyle>
          <a:p>
            <a:pPr lvl="0"/>
            <a:r>
              <a:rPr lang="en-US"/>
              <a:t>Click to edit Master text styles</a:t>
            </a:r>
          </a:p>
        </p:txBody>
      </p:sp>
      <p:sp>
        <p:nvSpPr>
          <p:cNvPr id="8" name="Slide Number Placeholder 1">
            <a:extLst>
              <a:ext uri="{FF2B5EF4-FFF2-40B4-BE49-F238E27FC236}">
                <a16:creationId xmlns:a16="http://schemas.microsoft.com/office/drawing/2014/main" id="{2F97AE71-295B-354F-98CC-F8C11C7C5698}"/>
              </a:ext>
            </a:extLst>
          </p:cNvPr>
          <p:cNvSpPr>
            <a:spLocks noGrp="1"/>
          </p:cNvSpPr>
          <p:nvPr>
            <p:ph type="sldNum" sz="quarter" idx="11"/>
          </p:nvPr>
        </p:nvSpPr>
        <p:spPr>
          <a:xfrm>
            <a:off x="22489800" y="13014963"/>
            <a:ext cx="1056000" cy="402678"/>
          </a:xfrm>
          <a:prstGeom prst="rect">
            <a:avLst/>
          </a:prstGeom>
        </p:spPr>
        <p:txBody>
          <a:bodyPr anchor="ctr"/>
          <a:lstStyle>
            <a:lvl1pPr algn="r">
              <a:defRPr sz="2666">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380423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812800" y="3855577"/>
            <a:ext cx="22758400" cy="7760066"/>
          </a:xfrm>
          <a:prstGeom prst="rect">
            <a:avLst/>
          </a:prstGeom>
        </p:spPr>
        <p:txBody>
          <a:bodyPr lIns="0" rIns="0"/>
          <a:lstStyle>
            <a:lvl1pPr marL="914334" indent="-914334">
              <a:defRPr kumimoji="1" lang="en-US" sz="4266" kern="1200" dirty="0" smtClean="0">
                <a:solidFill>
                  <a:schemeClr val="tx2"/>
                </a:solidFill>
                <a:latin typeface="+mn-lt"/>
                <a:ea typeface="+mn-ea"/>
                <a:cs typeface="+mn-cs"/>
              </a:defRPr>
            </a:lvl1pPr>
            <a:lvl2pPr marL="1828664" indent="-1219110">
              <a:defRPr/>
            </a:lvl2pPr>
            <a:lvl3pPr marL="1981052" indent="-761944">
              <a:defRPr kumimoji="1" lang="en-US" sz="3734" kern="1200" dirty="0" smtClean="0">
                <a:solidFill>
                  <a:schemeClr val="tx2"/>
                </a:solidFill>
                <a:latin typeface="+mn-lt"/>
                <a:ea typeface="+mn-ea"/>
                <a:cs typeface="+mn-cs"/>
              </a:defRPr>
            </a:lvl3pPr>
            <a:lvl4pPr marL="2590608" indent="-761944">
              <a:defRPr kumimoji="1" lang="en-US" sz="2934" kern="1200" dirty="0" smtClean="0">
                <a:solidFill>
                  <a:schemeClr val="tx2"/>
                </a:solidFill>
                <a:latin typeface="+mn-lt"/>
                <a:ea typeface="+mn-ea"/>
                <a:cs typeface="+mn-cs"/>
              </a:defRPr>
            </a:lvl4pPr>
            <a:lvl5pPr>
              <a:defRPr kumimoji="1" lang="en-US" sz="2934" kern="1200" dirty="0" smtClean="0">
                <a:solidFill>
                  <a:schemeClr val="tx2"/>
                </a:solidFill>
                <a:latin typeface="+mn-lt"/>
                <a:ea typeface="+mn-ea"/>
                <a:cs typeface="+mn-cs"/>
              </a:defRPr>
            </a:lvl5pPr>
          </a:lstStyle>
          <a:p>
            <a:pPr marL="914334" lvl="0" indent="-914334" algn="l" defTabSz="1219110" rtl="0" eaLnBrk="1" latinLnBrk="0" hangingPunct="1">
              <a:spcBef>
                <a:spcPct val="20000"/>
              </a:spcBef>
              <a:spcAft>
                <a:spcPts val="1600"/>
              </a:spcAft>
              <a:buClr>
                <a:schemeClr val="accent3"/>
              </a:buClr>
              <a:buFont typeface="Arial" panose="020B0604020202020204" pitchFamily="34" charset="0"/>
              <a:buChar char="•"/>
            </a:pPr>
            <a:r>
              <a:rPr lang="en-US"/>
              <a:t>Click to edit Master text styles</a:t>
            </a:r>
          </a:p>
          <a:p>
            <a:pPr marL="1219110" lvl="2"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Second level</a:t>
            </a:r>
          </a:p>
          <a:p>
            <a:pPr marL="1828664" lvl="3"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Third level</a:t>
            </a:r>
          </a:p>
          <a:p>
            <a:pPr marL="2438220" lvl="4"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17556480" y="12710160"/>
            <a:ext cx="6827520" cy="2438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12348000"/>
            <a:ext cx="6878214" cy="1368000"/>
          </a:xfrm>
          <a:prstGeom prst="rect">
            <a:avLst/>
          </a:prstGeom>
        </p:spPr>
      </p:pic>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812807" y="2401150"/>
            <a:ext cx="22758398" cy="1270000"/>
          </a:xfrm>
          <a:prstGeom prst="rect">
            <a:avLst/>
          </a:prstGeom>
          <a:noFill/>
        </p:spPr>
        <p:txBody>
          <a:bodyPr vert="horz" lIns="0" anchor="t"/>
          <a:lstStyle>
            <a:lvl1pPr marL="0" indent="0">
              <a:buNone/>
              <a:defRPr lang="en-US" sz="4266" b="0" baseline="0" dirty="0" smtClean="0">
                <a:solidFill>
                  <a:schemeClr val="tx1">
                    <a:lumMod val="50000"/>
                    <a:lumOff val="50000"/>
                  </a:schemeClr>
                </a:solidFill>
                <a:latin typeface="Arial" pitchFamily="34" charset="0"/>
                <a:ea typeface="+mj-ea"/>
                <a:cs typeface="Arial" pitchFamily="34" charset="0"/>
              </a:defRPr>
            </a:lvl1pPr>
          </a:lstStyle>
          <a:p>
            <a:pPr marL="914334" lvl="0" indent="-914334">
              <a:spcBef>
                <a:spcPct val="0"/>
              </a:spcBef>
            </a:pPr>
            <a:r>
              <a:rPr lang="en-US"/>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838206" y="11749274"/>
            <a:ext cx="23545800" cy="732368"/>
          </a:xfrm>
          <a:prstGeom prst="rect">
            <a:avLst/>
          </a:prstGeom>
        </p:spPr>
        <p:txBody>
          <a:bodyPr lIns="0" rIns="0" anchor="b"/>
          <a:lstStyle>
            <a:lvl1pPr marL="0" indent="0">
              <a:buFont typeface="Arial" panose="020B0604020202020204" pitchFamily="34" charset="0"/>
              <a:buNone/>
              <a:defRPr sz="1600">
                <a:solidFill>
                  <a:schemeClr val="tx1"/>
                </a:solidFill>
              </a:defRPr>
            </a:lvl1pPr>
          </a:lstStyle>
          <a:p>
            <a:pPr lvl="0"/>
            <a:r>
              <a:rPr lang="en-US"/>
              <a:t>Footnotes, acronyms</a:t>
            </a:r>
          </a:p>
        </p:txBody>
      </p:sp>
      <p:sp>
        <p:nvSpPr>
          <p:cNvPr id="15" name="Slide Number Placeholder 1">
            <a:extLst>
              <a:ext uri="{FF2B5EF4-FFF2-40B4-BE49-F238E27FC236}">
                <a16:creationId xmlns:a16="http://schemas.microsoft.com/office/drawing/2014/main" id="{40FB0BFC-A3E7-3741-8F55-24A3E1049C9B}"/>
              </a:ext>
            </a:extLst>
          </p:cNvPr>
          <p:cNvSpPr>
            <a:spLocks noGrp="1"/>
          </p:cNvSpPr>
          <p:nvPr>
            <p:ph type="sldNum" sz="quarter" idx="11"/>
          </p:nvPr>
        </p:nvSpPr>
        <p:spPr>
          <a:xfrm>
            <a:off x="22489800" y="13014963"/>
            <a:ext cx="1056000" cy="402678"/>
          </a:xfrm>
          <a:prstGeom prst="rect">
            <a:avLst/>
          </a:prstGeom>
        </p:spPr>
        <p:txBody>
          <a:bodyPr anchor="ctr"/>
          <a:lstStyle>
            <a:lvl1pPr algn="r">
              <a:defRPr sz="2666">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29519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07">
          <p15:clr>
            <a:srgbClr val="FBAE40"/>
          </p15:clr>
        </p15:guide>
        <p15:guide id="2" orient="horz" pos="947">
          <p15:clr>
            <a:srgbClr val="FBAE40"/>
          </p15:clr>
        </p15:guide>
        <p15:guide id="3" orient="horz" pos="3696">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3_DS AZ_Title and Text">
    <p:spTree>
      <p:nvGrpSpPr>
        <p:cNvPr id="1" name=""/>
        <p:cNvGrpSpPr/>
        <p:nvPr/>
      </p:nvGrpSpPr>
      <p:grpSpPr>
        <a:xfrm>
          <a:off x="0" y="0"/>
          <a:ext cx="0" cy="0"/>
          <a:chOff x="0" y="0"/>
          <a:chExt cx="0" cy="0"/>
        </a:xfrm>
      </p:grpSpPr>
      <p:pic>
        <p:nvPicPr>
          <p:cNvPr id="31" name="Picture 30" descr="A picture containing dark, plastic&#10;&#10;Description automatically generated">
            <a:extLst>
              <a:ext uri="{FF2B5EF4-FFF2-40B4-BE49-F238E27FC236}">
                <a16:creationId xmlns:a16="http://schemas.microsoft.com/office/drawing/2014/main" id="{7D38EA1D-8C2A-5848-AC2C-BEFF0EEE04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15251797" y="4583795"/>
            <a:ext cx="12245794" cy="6018630"/>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22489800" y="13055603"/>
            <a:ext cx="1056000" cy="402678"/>
          </a:xfrm>
          <a:prstGeom prst="rect">
            <a:avLst/>
          </a:prstGeo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812803" y="623358"/>
            <a:ext cx="22732990" cy="1606488"/>
          </a:xfrm>
          <a:prstGeom prst="rect">
            <a:avLst/>
          </a:prstGeom>
        </p:spPr>
        <p:txBody>
          <a:bodyPr vert="horz" lIns="0" anchor="b"/>
          <a:lstStyle>
            <a:lvl1pPr algn="l">
              <a:lnSpc>
                <a:spcPct val="80000"/>
              </a:lnSpc>
              <a:defRPr sz="6400" b="1" baseline="0">
                <a:solidFill>
                  <a:schemeClr val="tx2"/>
                </a:solidFill>
                <a:latin typeface="Arial" pitchFamily="34" charset="0"/>
                <a:cs typeface="Arial" pitchFamily="34" charset="0"/>
              </a:defRPr>
            </a:lvl1pPr>
          </a:lstStyle>
          <a:p>
            <a:r>
              <a:rPr lang="en-GB" noProof="0" dirty="0"/>
              <a:t>Click to add slide title</a:t>
            </a:r>
          </a:p>
        </p:txBody>
      </p:sp>
      <p:sp>
        <p:nvSpPr>
          <p:cNvPr id="18" name="Subtitle 2">
            <a:extLst>
              <a:ext uri="{FF2B5EF4-FFF2-40B4-BE49-F238E27FC236}">
                <a16:creationId xmlns:a16="http://schemas.microsoft.com/office/drawing/2014/main" id="{E5607FD1-23EC-2A45-95E3-667572699BCF}"/>
              </a:ext>
            </a:extLst>
          </p:cNvPr>
          <p:cNvSpPr>
            <a:spLocks noGrp="1"/>
          </p:cNvSpPr>
          <p:nvPr>
            <p:ph type="subTitle" idx="12" hasCustomPrompt="1"/>
          </p:nvPr>
        </p:nvSpPr>
        <p:spPr>
          <a:xfrm>
            <a:off x="812803" y="2238288"/>
            <a:ext cx="22732990" cy="962112"/>
          </a:xfrm>
          <a:prstGeom prst="rect">
            <a:avLst/>
          </a:prstGeom>
        </p:spPr>
        <p:txBody>
          <a:bodyPr lIns="0" anchor="t"/>
          <a:lstStyle>
            <a:lvl1pPr marL="0" indent="0" algn="l">
              <a:lnSpc>
                <a:spcPct val="100000"/>
              </a:lnSpc>
              <a:spcBef>
                <a:spcPts val="0"/>
              </a:spcBef>
              <a:buNone/>
              <a:defRPr sz="3734">
                <a:solidFill>
                  <a:schemeClr val="accent2"/>
                </a:solidFill>
                <a:latin typeface="Arial" pitchFamily="34" charset="0"/>
                <a:cs typeface="Arial" pitchFamily="34" charset="0"/>
              </a:defRPr>
            </a:lvl1pPr>
            <a:lvl2pPr marL="914334" indent="0" algn="ctr">
              <a:buNone/>
              <a:defRPr>
                <a:solidFill>
                  <a:schemeClr val="tx1">
                    <a:tint val="75000"/>
                  </a:schemeClr>
                </a:solidFill>
              </a:defRPr>
            </a:lvl2pPr>
            <a:lvl3pPr marL="1828664" indent="0" algn="ctr">
              <a:buNone/>
              <a:defRPr>
                <a:solidFill>
                  <a:schemeClr val="tx1">
                    <a:tint val="75000"/>
                  </a:schemeClr>
                </a:solidFill>
              </a:defRPr>
            </a:lvl3pPr>
            <a:lvl4pPr marL="2742996" indent="0" algn="ctr">
              <a:buNone/>
              <a:defRPr>
                <a:solidFill>
                  <a:schemeClr val="tx1">
                    <a:tint val="75000"/>
                  </a:schemeClr>
                </a:solidFill>
              </a:defRPr>
            </a:lvl4pPr>
            <a:lvl5pPr marL="3657328" indent="0" algn="ctr">
              <a:buNone/>
              <a:defRPr>
                <a:solidFill>
                  <a:schemeClr val="tx1">
                    <a:tint val="75000"/>
                  </a:schemeClr>
                </a:solidFill>
              </a:defRPr>
            </a:lvl5pPr>
            <a:lvl6pPr marL="4571660" indent="0" algn="ctr">
              <a:buNone/>
              <a:defRPr>
                <a:solidFill>
                  <a:schemeClr val="tx1">
                    <a:tint val="75000"/>
                  </a:schemeClr>
                </a:solidFill>
              </a:defRPr>
            </a:lvl6pPr>
            <a:lvl7pPr marL="5485988" indent="0" algn="ctr">
              <a:buNone/>
              <a:defRPr>
                <a:solidFill>
                  <a:schemeClr val="tx1">
                    <a:tint val="75000"/>
                  </a:schemeClr>
                </a:solidFill>
              </a:defRPr>
            </a:lvl7pPr>
            <a:lvl8pPr marL="6400320" indent="0" algn="ctr">
              <a:buNone/>
              <a:defRPr>
                <a:solidFill>
                  <a:schemeClr val="tx1">
                    <a:tint val="75000"/>
                  </a:schemeClr>
                </a:solidFill>
              </a:defRPr>
            </a:lvl8pPr>
            <a:lvl9pPr marL="7314654" indent="0" algn="ctr">
              <a:buNone/>
              <a:defRPr>
                <a:solidFill>
                  <a:schemeClr val="tx1">
                    <a:tint val="75000"/>
                  </a:schemeClr>
                </a:solidFill>
              </a:defRPr>
            </a:lvl9pPr>
          </a:lstStyle>
          <a:p>
            <a:r>
              <a:rPr lang="en-GB" noProof="0" dirty="0"/>
              <a:t>Click to add subtitle</a:t>
            </a:r>
          </a:p>
        </p:txBody>
      </p:sp>
      <p:sp>
        <p:nvSpPr>
          <p:cNvPr id="19" name="Text Placeholder 8">
            <a:extLst>
              <a:ext uri="{FF2B5EF4-FFF2-40B4-BE49-F238E27FC236}">
                <a16:creationId xmlns:a16="http://schemas.microsoft.com/office/drawing/2014/main" id="{3FD24E78-44CE-5F4B-8463-E38750AFAE62}"/>
              </a:ext>
            </a:extLst>
          </p:cNvPr>
          <p:cNvSpPr>
            <a:spLocks noGrp="1"/>
          </p:cNvSpPr>
          <p:nvPr>
            <p:ph type="body" sz="quarter" idx="13"/>
          </p:nvPr>
        </p:nvSpPr>
        <p:spPr>
          <a:xfrm>
            <a:off x="812803" y="3506129"/>
            <a:ext cx="22732990" cy="7566950"/>
          </a:xfrm>
          <a:prstGeom prst="rect">
            <a:avLst/>
          </a:prstGeom>
        </p:spPr>
        <p:txBody>
          <a:bodyPr/>
          <a:lstStyle>
            <a:lvl1pPr marL="575972" indent="-575972">
              <a:spcBef>
                <a:spcPts val="640"/>
              </a:spcBef>
              <a:buClr>
                <a:schemeClr val="accent3"/>
              </a:buClr>
              <a:buFont typeface="Arial" panose="020B0604020202020204" pitchFamily="34" charset="0"/>
              <a:buChar char="•"/>
              <a:defRPr sz="3200">
                <a:solidFill>
                  <a:schemeClr val="tx2"/>
                </a:solidFill>
              </a:defRPr>
            </a:lvl1pPr>
            <a:lvl2pPr marL="1151944" indent="-575972">
              <a:buClr>
                <a:schemeClr val="accent3"/>
              </a:buClr>
              <a:buFont typeface="Arial" panose="020B0604020202020204" pitchFamily="34" charset="0"/>
              <a:buChar char="•"/>
              <a:defRPr sz="3200">
                <a:solidFill>
                  <a:schemeClr val="tx2"/>
                </a:solidFill>
              </a:defRPr>
            </a:lvl2pPr>
            <a:lvl3pPr marL="1727914" indent="-575972">
              <a:buClr>
                <a:schemeClr val="accent3"/>
              </a:buClr>
              <a:buFont typeface="Arial" panose="020B0604020202020204" pitchFamily="34" charset="0"/>
              <a:buChar char="•"/>
              <a:defRPr sz="3200">
                <a:solidFill>
                  <a:schemeClr val="tx2"/>
                </a:solidFill>
              </a:defRPr>
            </a:lvl3pPr>
            <a:lvl4pPr marL="2303884" indent="-575972">
              <a:buClr>
                <a:schemeClr val="accent3"/>
              </a:buClr>
              <a:buFont typeface="Arial" panose="020B0604020202020204" pitchFamily="34" charset="0"/>
              <a:buChar char="•"/>
              <a:defRPr sz="3200">
                <a:solidFill>
                  <a:schemeClr val="tx2"/>
                </a:solidFill>
              </a:defRPr>
            </a:lvl4pPr>
            <a:lvl5pPr marL="2879856" indent="-575972">
              <a:buClr>
                <a:schemeClr val="accent3"/>
              </a:buClr>
              <a:buFont typeface="Arial" panose="020B0604020202020204" pitchFamily="34" charset="0"/>
              <a:buChar char="•"/>
              <a:defRPr sz="32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AA7E9D11-557E-004F-80D7-972BABE6AE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2979" y="12420390"/>
            <a:ext cx="7390094" cy="869424"/>
          </a:xfrm>
          <a:prstGeom prst="rect">
            <a:avLst/>
          </a:prstGeom>
        </p:spPr>
      </p:pic>
      <p:sp>
        <p:nvSpPr>
          <p:cNvPr id="9" name="Text Placeholder 29">
            <a:extLst>
              <a:ext uri="{FF2B5EF4-FFF2-40B4-BE49-F238E27FC236}">
                <a16:creationId xmlns:a16="http://schemas.microsoft.com/office/drawing/2014/main" id="{9BD61352-5592-EB4B-B513-EC73C6C0E12B}"/>
              </a:ext>
            </a:extLst>
          </p:cNvPr>
          <p:cNvSpPr>
            <a:spLocks noGrp="1"/>
          </p:cNvSpPr>
          <p:nvPr>
            <p:ph type="body" sz="quarter" idx="14" hasCustomPrompt="1"/>
          </p:nvPr>
        </p:nvSpPr>
        <p:spPr>
          <a:xfrm>
            <a:off x="812798" y="11308526"/>
            <a:ext cx="20599376" cy="869424"/>
          </a:xfrm>
          <a:prstGeom prst="rect">
            <a:avLst/>
          </a:prstGeom>
        </p:spPr>
        <p:txBody>
          <a:bodyPr vert="horz" lIns="0" tIns="0" rIns="0" bIns="0" anchor="b"/>
          <a:lstStyle>
            <a:lvl1pPr marL="0" indent="0">
              <a:lnSpc>
                <a:spcPct val="100000"/>
              </a:lnSpc>
              <a:spcBef>
                <a:spcPts val="0"/>
              </a:spcBef>
              <a:buNone/>
              <a:defRPr sz="16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207103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Title &amp; Content">
    <p:spTree>
      <p:nvGrpSpPr>
        <p:cNvPr id="1" name=""/>
        <p:cNvGrpSpPr/>
        <p:nvPr/>
      </p:nvGrpSpPr>
      <p:grpSpPr>
        <a:xfrm>
          <a:off x="0" y="0"/>
          <a:ext cx="0" cy="0"/>
          <a:chOff x="0" y="0"/>
          <a:chExt cx="0" cy="0"/>
        </a:xfrm>
      </p:grpSpPr>
      <p:grpSp>
        <p:nvGrpSpPr>
          <p:cNvPr id="18" name="Group 17"/>
          <p:cNvGrpSpPr/>
          <p:nvPr userDrawn="1"/>
        </p:nvGrpSpPr>
        <p:grpSpPr>
          <a:xfrm>
            <a:off x="1" y="7"/>
            <a:ext cx="22284266" cy="1533786"/>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6" name="Title 1"/>
          <p:cNvSpPr>
            <a:spLocks noGrp="1"/>
          </p:cNvSpPr>
          <p:nvPr userDrawn="1">
            <p:ph type="title"/>
          </p:nvPr>
        </p:nvSpPr>
        <p:spPr>
          <a:xfrm>
            <a:off x="1219211" y="304800"/>
            <a:ext cx="20967702" cy="914400"/>
          </a:xfrm>
        </p:spPr>
        <p:txBody>
          <a:bodyPr anchor="t">
            <a:noAutofit/>
          </a:bodyPr>
          <a:lstStyle>
            <a:lvl1pPr algn="l">
              <a:defRPr sz="5600">
                <a:latin typeface="Arial" pitchFamily="34" charset="0"/>
                <a:cs typeface="Arial" pitchFamily="34" charset="0"/>
              </a:defRPr>
            </a:lvl1pPr>
          </a:lstStyle>
          <a:p>
            <a:r>
              <a:rPr lang="en-US"/>
              <a:t>Click to edit Master title style</a:t>
            </a:r>
            <a:endParaRPr lang="en-US" dirty="0"/>
          </a:p>
        </p:txBody>
      </p:sp>
      <p:sp>
        <p:nvSpPr>
          <p:cNvPr id="7" name="Text Placeholder 7"/>
          <p:cNvSpPr>
            <a:spLocks noGrp="1"/>
          </p:cNvSpPr>
          <p:nvPr userDrawn="1">
            <p:ph type="body" sz="quarter" idx="12"/>
          </p:nvPr>
        </p:nvSpPr>
        <p:spPr>
          <a:xfrm>
            <a:off x="1219200" y="3048000"/>
            <a:ext cx="21742400" cy="9448800"/>
          </a:xfrm>
        </p:spPr>
        <p:txBody>
          <a:bodyPr/>
          <a:lstStyle>
            <a:lvl1pPr marL="0" indent="0">
              <a:buFontTx/>
              <a:buNone/>
              <a:defRPr sz="5600">
                <a:latin typeface="Arial" pitchFamily="34" charset="0"/>
                <a:cs typeface="Arial" pitchFamily="34" charset="0"/>
              </a:defRPr>
            </a:lvl1pPr>
            <a:lvl2pPr marL="1377880" indent="-463528">
              <a:buClr>
                <a:srgbClr val="00B0F0"/>
              </a:buClr>
              <a:buFont typeface="Arial" pitchFamily="34" charset="0"/>
              <a:buChar char="•"/>
              <a:defRPr sz="4800">
                <a:latin typeface="Arial" pitchFamily="34" charset="0"/>
                <a:cs typeface="Arial" pitchFamily="34" charset="0"/>
              </a:defRPr>
            </a:lvl2pPr>
            <a:lvl3pPr marL="2054124" indent="-450828">
              <a:buClr>
                <a:srgbClr val="00B0F0"/>
              </a:buClr>
              <a:buFont typeface="Arial" pitchFamily="34" charset="0"/>
              <a:buChar char="•"/>
              <a:defRPr sz="4400">
                <a:latin typeface="Arial" pitchFamily="34" charset="0"/>
                <a:cs typeface="Arial" pitchFamily="34" charset="0"/>
              </a:defRPr>
            </a:lvl3pPr>
            <a:lvl4pPr marL="2755764" indent="-476226">
              <a:buClr>
                <a:srgbClr val="00B0F0"/>
              </a:buClr>
              <a:buFont typeface="Arial" pitchFamily="34" charset="0"/>
              <a:buChar char="•"/>
              <a:defRPr>
                <a:latin typeface="Arial" pitchFamily="34" charset="0"/>
                <a:cs typeface="Arial" pitchFamily="34" charset="0"/>
              </a:defRPr>
            </a:lvl4pPr>
            <a:lvl5pPr marL="4114596" indent="-457178">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a:xfrm>
            <a:off x="17221200" y="12712703"/>
            <a:ext cx="5486400" cy="730250"/>
          </a:xfrm>
          <a:prstGeom prst="rect">
            <a:avLst/>
          </a:prstGeom>
        </p:spPr>
        <p:txBody>
          <a:bodyPr/>
          <a:lstStyle/>
          <a:p>
            <a:fld id="{CFA9C6AD-F5D9-4909-94C3-E6A9EFC35C84}" type="slidenum">
              <a:rPr lang="en-US" smtClean="0"/>
              <a:pPr/>
              <a:t>‹#›</a:t>
            </a:fld>
            <a:endParaRPr lang="en-US" dirty="0"/>
          </a:p>
        </p:txBody>
      </p:sp>
      <p:sp>
        <p:nvSpPr>
          <p:cNvPr id="12" name="Footer Placeholder 11"/>
          <p:cNvSpPr>
            <a:spLocks noGrp="1"/>
          </p:cNvSpPr>
          <p:nvPr userDrawn="1">
            <p:ph type="ftr" sz="quarter" idx="15"/>
          </p:nvPr>
        </p:nvSpPr>
        <p:spPr>
          <a:xfrm>
            <a:off x="8077200" y="12712703"/>
            <a:ext cx="8229600" cy="730250"/>
          </a:xfrm>
          <a:prstGeom prst="rect">
            <a:avLst/>
          </a:prstGeom>
        </p:spPr>
        <p:txBody>
          <a:bodyPr/>
          <a:lstStyle/>
          <a:p>
            <a:pPr>
              <a:defRPr/>
            </a:pPr>
            <a:r>
              <a:rPr lang="en-US" dirty="0"/>
              <a:t>SABCS 2019 Meeting Summary</a:t>
            </a:r>
          </a:p>
        </p:txBody>
      </p:sp>
      <p:pic>
        <p:nvPicPr>
          <p:cNvPr id="17" name="Picture 16">
            <a:extLst>
              <a:ext uri="{FF2B5EF4-FFF2-40B4-BE49-F238E27FC236}">
                <a16:creationId xmlns:a16="http://schemas.microsoft.com/office/drawing/2014/main" id="{DB79FE6E-8AEA-4D3E-951C-893D9D46B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90286" y="4"/>
            <a:ext cx="1874448" cy="2043048"/>
          </a:xfrm>
          <a:prstGeom prst="rect">
            <a:avLst/>
          </a:prstGeom>
        </p:spPr>
      </p:pic>
    </p:spTree>
    <p:extLst>
      <p:ext uri="{BB962C8B-B14F-4D97-AF65-F5344CB8AC3E}">
        <p14:creationId xmlns:p14="http://schemas.microsoft.com/office/powerpoint/2010/main" val="422699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hasCustomPrompt="1"/>
          </p:nvPr>
        </p:nvSpPr>
        <p:spPr>
          <a:xfrm>
            <a:off x="895231" y="4125003"/>
            <a:ext cx="22538510" cy="8228922"/>
          </a:xfrm>
        </p:spPr>
        <p:txBody>
          <a:bodyPr lIns="0" tIns="0" rIns="0" bIns="0"/>
          <a:lstStyle>
            <a:lvl1pPr>
              <a:defRPr b="0" i="0">
                <a:solidFill>
                  <a:schemeClr val="tx1"/>
                </a:solidFill>
                <a:latin typeface="+mn-lt"/>
                <a:ea typeface="Roboto Light" panose="02000000000000000000" pitchFamily="2" charset="0"/>
                <a:cs typeface="Arial" panose="020B0604020202020204" pitchFamily="34" charset="0"/>
              </a:defRPr>
            </a:lvl1pPr>
            <a:lvl2pPr marL="231776" indent="0">
              <a:buNone/>
              <a:defRPr b="0" i="1">
                <a:solidFill>
                  <a:schemeClr val="tx1"/>
                </a:solidFill>
                <a:latin typeface="+mn-lt"/>
                <a:ea typeface="Roboto Light" panose="02000000000000000000" pitchFamily="2" charset="0"/>
                <a:cs typeface="Arial" panose="020B0604020202020204" pitchFamily="34" charset="0"/>
              </a:defRPr>
            </a:lvl2pPr>
            <a:lvl3pPr>
              <a:defRPr b="0" i="0">
                <a:solidFill>
                  <a:schemeClr val="tx1"/>
                </a:solidFill>
                <a:latin typeface="+mn-lt"/>
                <a:ea typeface="Roboto Light" panose="02000000000000000000" pitchFamily="2" charset="0"/>
                <a:cs typeface="Arial" panose="020B0604020202020204" pitchFamily="34" charset="0"/>
              </a:defRPr>
            </a:lvl3pPr>
            <a:lvl4pPr>
              <a:defRPr b="0" i="0">
                <a:solidFill>
                  <a:schemeClr val="tx1"/>
                </a:solidFill>
                <a:latin typeface="+mn-lt"/>
                <a:ea typeface="Roboto Light" panose="02000000000000000000" pitchFamily="2" charset="0"/>
                <a:cs typeface="Arial" panose="020B0604020202020204" pitchFamily="34" charset="0"/>
              </a:defRPr>
            </a:lvl4pPr>
            <a:lvl5pPr>
              <a:defRPr b="0" i="0">
                <a:solidFill>
                  <a:schemeClr val="tx1"/>
                </a:solidFill>
                <a:latin typeface="+mn-lt"/>
                <a:ea typeface="Roboto Ligh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895231" y="2037807"/>
            <a:ext cx="22538510" cy="1343570"/>
          </a:xfrm>
        </p:spPr>
        <p:txBody>
          <a:bodyPr lIns="0" tIns="0" rIns="0" bIns="0" anchor="t" anchorCtr="0"/>
          <a:lstStyle>
            <a:lvl1pPr>
              <a:defRPr b="1" i="0">
                <a:solidFill>
                  <a:schemeClr val="accent1"/>
                </a:solidFill>
                <a:latin typeface="+mj-lt"/>
                <a:ea typeface="Roboto Ligh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422030"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1600" smtClean="0">
                <a:latin typeface="+mn-lt"/>
              </a:rPr>
              <a:pPr/>
              <a:t>‹#›</a:t>
            </a:fld>
            <a:endParaRPr lang="en-US" sz="1600">
              <a:latin typeface="+mn-lt"/>
            </a:endParaRPr>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2068017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8534">
                <a:solidFill>
                  <a:schemeClr val="bg1"/>
                </a:solidFill>
              </a:defRPr>
            </a:lvl1pPr>
          </a:lstStyle>
          <a:p>
            <a:r>
              <a:rPr lang="en-US" dirty="0"/>
              <a:t>Click to edit Master title style</a:t>
            </a:r>
            <a:endParaRPr lang="en-CA" dirty="0"/>
          </a:p>
        </p:txBody>
      </p:sp>
      <p:sp>
        <p:nvSpPr>
          <p:cNvPr id="7" name="Content Placeholder 2"/>
          <p:cNvSpPr>
            <a:spLocks noGrp="1"/>
          </p:cNvSpPr>
          <p:nvPr>
            <p:ph idx="1"/>
          </p:nvPr>
        </p:nvSpPr>
        <p:spPr>
          <a:xfrm>
            <a:off x="862743" y="2537520"/>
            <a:ext cx="22302058" cy="8928992"/>
          </a:xfrm>
        </p:spPr>
        <p:txBody>
          <a:bodyPr>
            <a:noAutofit/>
          </a:bodyPr>
          <a:lstStyle>
            <a:lvl1pPr marL="0" indent="0">
              <a:buClr>
                <a:srgbClr val="008000"/>
              </a:buClr>
              <a:buNone/>
              <a:defRPr sz="5334"/>
            </a:lvl1pPr>
            <a:lvl2pPr marL="0">
              <a:buClr>
                <a:srgbClr val="23317A"/>
              </a:buClr>
              <a:defRPr sz="4800"/>
            </a:lvl2pPr>
            <a:lvl3pPr marL="1919952">
              <a:buClr>
                <a:srgbClr val="23317A"/>
              </a:buClr>
              <a:defRPr sz="4266" baseline="0"/>
            </a:lvl3pPr>
            <a:lvl4pPr>
              <a:buClr>
                <a:srgbClr val="23317A"/>
              </a:buClr>
              <a:defRPr sz="3734"/>
            </a:lvl4pPr>
            <a:lvl5pPr>
              <a:buClr>
                <a:srgbClr val="23317A"/>
              </a:buClr>
              <a:defRPr sz="3734"/>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2721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a:xfrm>
            <a:off x="2903158" y="658615"/>
            <a:ext cx="11877672" cy="618402"/>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a:prstGeom prst="rect">
            <a:avLst/>
          </a:prstGeo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3349185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a:prstGeom prst="rect">
            <a:avLst/>
          </a:prstGeo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227977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E864-890C-904E-C4CE-7E89056BF774}"/>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AF1BADC0-671D-71DE-BB42-5276C5E9AC50}"/>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C1BCCB39-60BC-8639-52DB-CC676D6FD8CB}"/>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71E979B3-E5ED-B048-4708-5DCE0DDB4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A8F7C-8551-DE5A-68BB-6588F4891A16}"/>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3300675514"/>
      </p:ext>
    </p:extLst>
  </p:cSld>
  <p:clrMapOvr>
    <a:masterClrMapping/>
  </p:clrMapOvr>
  <p:hf hd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D38F-F7CE-6E2F-A0F1-58B2AE65EE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E1A66D-B90B-A810-856A-86D5AB70B9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027C0-A393-13A6-91A4-FFF3A783C4E6}"/>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D221A5E7-17B8-8616-E601-26B753E39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4B442-E827-03F5-F448-02626F65325D}"/>
              </a:ext>
            </a:extLst>
          </p:cNvPr>
          <p:cNvSpPr>
            <a:spLocks noGrp="1"/>
          </p:cNvSpPr>
          <p:nvPr>
            <p:ph type="sldNum" sz="quarter" idx="12"/>
          </p:nvPr>
        </p:nvSpPr>
        <p:spPr/>
        <p:txBody>
          <a:bodyPr/>
          <a:lstStyle/>
          <a:p>
            <a:fld id="{0E498FC1-1390-C54E-AA3A-219533D6590B}" type="slidenum">
              <a:rPr lang="en-US" smtClean="0"/>
              <a:t>‹#›</a:t>
            </a:fld>
            <a:endParaRPr lang="en-US"/>
          </a:p>
        </p:txBody>
      </p:sp>
      <p:sp>
        <p:nvSpPr>
          <p:cNvPr id="7" name="Rectangle 6">
            <a:extLst>
              <a:ext uri="{FF2B5EF4-FFF2-40B4-BE49-F238E27FC236}">
                <a16:creationId xmlns:a16="http://schemas.microsoft.com/office/drawing/2014/main" id="{322E451B-2E97-89C9-3A90-BDB430DB718C}"/>
              </a:ext>
            </a:extLst>
          </p:cNvPr>
          <p:cNvSpPr/>
          <p:nvPr userDrawn="1"/>
        </p:nvSpPr>
        <p:spPr>
          <a:xfrm>
            <a:off x="-1" y="0"/>
            <a:ext cx="24384002" cy="13716000"/>
          </a:xfrm>
          <a:prstGeom prst="rect">
            <a:avLst/>
          </a:prstGeom>
          <a:solidFill>
            <a:srgbClr val="1A29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8" name="Picture 7" descr="A group of people in white coats&#10;&#10;Description automatically generated">
            <a:extLst>
              <a:ext uri="{FF2B5EF4-FFF2-40B4-BE49-F238E27FC236}">
                <a16:creationId xmlns:a16="http://schemas.microsoft.com/office/drawing/2014/main" id="{CC2DB635-2728-4337-8708-757EBF5F7A6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0" y="-1270000"/>
            <a:ext cx="24384000" cy="16256000"/>
          </a:xfrm>
          <a:prstGeom prst="rect">
            <a:avLst/>
          </a:prstGeom>
          <a:effectLst>
            <a:softEdge rad="635000"/>
          </a:effectLst>
        </p:spPr>
      </p:pic>
    </p:spTree>
    <p:extLst>
      <p:ext uri="{BB962C8B-B14F-4D97-AF65-F5344CB8AC3E}">
        <p14:creationId xmlns:p14="http://schemas.microsoft.com/office/powerpoint/2010/main" val="4252476242"/>
      </p:ext>
    </p:extLst>
  </p:cSld>
  <p:clrMapOvr>
    <a:masterClrMapping/>
  </p:clrMapOvr>
  <p:extLst>
    <p:ext uri="{DCECCB84-F9BA-43D5-87BE-67443E8EF086}">
      <p15:sldGuideLst xmlns:p15="http://schemas.microsoft.com/office/powerpoint/2012/main"/>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9000-A050-D093-A496-959DCEAA5476}"/>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E0B02709-9178-4B57-78AD-523E9D4935AE}"/>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69603-6346-D53B-F61E-8967E0233FB0}"/>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44B36B61-146E-A6CA-8337-3F558DA2B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2C080-71FD-3248-A72C-6C0A807D0FDF}"/>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3142286881"/>
      </p:ext>
    </p:extLst>
  </p:cSld>
  <p:clrMapOvr>
    <a:masterClrMapping/>
  </p:clrMapOvr>
  <p:hf hd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EB17-62C9-622F-CD43-051736F9E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5E4507-196C-491D-BFF2-14505EB14F3D}"/>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ACC5B2-9967-2987-6C6B-4D5718822DEC}"/>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A13707-945B-F938-D026-C25B63909BF1}"/>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6" name="Footer Placeholder 5">
            <a:extLst>
              <a:ext uri="{FF2B5EF4-FFF2-40B4-BE49-F238E27FC236}">
                <a16:creationId xmlns:a16="http://schemas.microsoft.com/office/drawing/2014/main" id="{0E9113B2-761F-A21F-1F83-69E44BA0E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2BD25-325A-C999-CE40-8E38F5DE1029}"/>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493278488"/>
      </p:ext>
    </p:extLst>
  </p:cSld>
  <p:clrMapOvr>
    <a:masterClrMapping/>
  </p:clrMapOvr>
  <p:hf hd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CB15-C3BE-03B1-2087-0203C7FB6B02}"/>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910934-C3E8-E3B4-2A44-9E780D5F2421}"/>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5FA29FAF-BDD1-08CE-42F0-D7F3E5669EC4}"/>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811EA0-4A9A-1687-BD8B-00742CE3BD0F}"/>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79D86-0BA9-2279-EB99-39BCD9D595B2}"/>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0B7F39-6EDB-47BB-D90C-9697020BCF57}"/>
              </a:ext>
            </a:extLst>
          </p:cNvPr>
          <p:cNvSpPr>
            <a:spLocks noGrp="1"/>
          </p:cNvSpPr>
          <p:nvPr>
            <p:ph type="dt" sz="half" idx="10"/>
          </p:nvPr>
        </p:nvSpPr>
        <p:spPr/>
        <p:txBody>
          <a:bodyPr/>
          <a:lstStyle/>
          <a:p>
            <a:fld id="{1160EA64-D806-43AC-9DF2-F8C432F32B4C}" type="datetimeFigureOut">
              <a:rPr lang="en-US" smtClean="0"/>
              <a:t>11/25/2024</a:t>
            </a:fld>
            <a:endParaRPr lang="en-US" dirty="0"/>
          </a:p>
        </p:txBody>
      </p:sp>
      <p:sp>
        <p:nvSpPr>
          <p:cNvPr id="8" name="Footer Placeholder 7">
            <a:extLst>
              <a:ext uri="{FF2B5EF4-FFF2-40B4-BE49-F238E27FC236}">
                <a16:creationId xmlns:a16="http://schemas.microsoft.com/office/drawing/2014/main" id="{FD11CFF7-A320-ECBE-EC53-0E40743C6D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D42CC1-612A-CDE3-3EF4-B277A73C6536}"/>
              </a:ext>
            </a:extLst>
          </p:cNvPr>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4009817900"/>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47FD1-667C-832D-CF28-9E957418A1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98DA57-FE5A-3CCB-3099-84F62BFCC530}"/>
              </a:ext>
            </a:extLst>
          </p:cNvPr>
          <p:cNvSpPr>
            <a:spLocks noGrp="1"/>
          </p:cNvSpPr>
          <p:nvPr>
            <p:ph type="dt" sz="half" idx="10"/>
          </p:nvPr>
        </p:nvSpPr>
        <p:spPr/>
        <p:txBody>
          <a:bodyPr/>
          <a:lstStyle/>
          <a:p>
            <a:fld id="{5586B75A-687E-405C-8A0B-8D00578BA2C3}" type="datetimeFigureOut">
              <a:rPr lang="en-US" smtClean="0"/>
              <a:pPr/>
              <a:t>11/25/2024</a:t>
            </a:fld>
            <a:endParaRPr lang="en-US" dirty="0"/>
          </a:p>
        </p:txBody>
      </p:sp>
      <p:sp>
        <p:nvSpPr>
          <p:cNvPr id="4" name="Footer Placeholder 3">
            <a:extLst>
              <a:ext uri="{FF2B5EF4-FFF2-40B4-BE49-F238E27FC236}">
                <a16:creationId xmlns:a16="http://schemas.microsoft.com/office/drawing/2014/main" id="{E8082FB9-E7B5-EAC3-9665-E5367351BCC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109A09C-F3E4-A0EE-7380-679E78B715B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556828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25C121-EBFE-5EE7-C5D4-CD7BB64BB078}"/>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3" name="Footer Placeholder 2">
            <a:extLst>
              <a:ext uri="{FF2B5EF4-FFF2-40B4-BE49-F238E27FC236}">
                <a16:creationId xmlns:a16="http://schemas.microsoft.com/office/drawing/2014/main" id="{5EC6987A-C396-D52E-4C6E-F87A4B7C4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01D9A-D13F-70D0-3AEF-24385B392B1D}"/>
              </a:ext>
            </a:extLst>
          </p:cNvPr>
          <p:cNvSpPr>
            <a:spLocks noGrp="1"/>
          </p:cNvSpPr>
          <p:nvPr>
            <p:ph type="sldNum" sz="quarter" idx="12"/>
          </p:nvPr>
        </p:nvSpPr>
        <p:spPr/>
        <p:txBody>
          <a:bodyPr/>
          <a:lstStyle/>
          <a:p>
            <a:fld id="{56402A11-7652-F44A-8D6D-94A54B372A97}" type="slidenum">
              <a:rPr lang="en-US" smtClean="0"/>
              <a:t>‹#›</a:t>
            </a:fld>
            <a:endParaRPr lang="en-US"/>
          </a:p>
        </p:txBody>
      </p:sp>
    </p:spTree>
    <p:extLst>
      <p:ext uri="{BB962C8B-B14F-4D97-AF65-F5344CB8AC3E}">
        <p14:creationId xmlns:p14="http://schemas.microsoft.com/office/powerpoint/2010/main" val="718042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661" y="2292824"/>
            <a:ext cx="22962726" cy="3785652"/>
          </a:xfrm>
          <a:prstGeom prst="rect">
            <a:avLst/>
          </a:prstGeom>
        </p:spPr>
        <p:txBody>
          <a:bodyPr>
            <a:spAutoFit/>
          </a:bodyPr>
          <a:lstStyle>
            <a:lvl1pPr marL="346076" indent="-346076">
              <a:lnSpc>
                <a:spcPct val="100000"/>
              </a:lnSpc>
              <a:spcBef>
                <a:spcPts val="1200"/>
              </a:spcBef>
              <a:buFont typeface="Arial" panose="020B0604020202020204" pitchFamily="34" charset="0"/>
              <a:buChar char="•"/>
              <a:tabLst/>
              <a:defRPr sz="3200" b="0" i="0" spc="0">
                <a:solidFill>
                  <a:schemeClr val="tx1"/>
                </a:solidFill>
                <a:latin typeface="Trebuchet MS" panose="020B0703020202090204" pitchFamily="34" charset="0"/>
                <a:ea typeface="Trebuchet MS" panose="020B0703020202090204" pitchFamily="34" charset="0"/>
                <a:cs typeface="Arial" charset="0"/>
              </a:defRPr>
            </a:lvl1pPr>
            <a:lvl2pPr marL="1260476" indent="-457200">
              <a:lnSpc>
                <a:spcPct val="100000"/>
              </a:lnSpc>
              <a:spcBef>
                <a:spcPts val="1200"/>
              </a:spcBef>
              <a:buFont typeface="System Font Regular"/>
              <a:buChar char="–"/>
              <a:tabLst/>
              <a:defRPr sz="3200" b="0" i="0" spc="0">
                <a:solidFill>
                  <a:schemeClr val="tx1"/>
                </a:solidFill>
                <a:latin typeface="Trebuchet MS" panose="020B0703020202090204" pitchFamily="34" charset="0"/>
                <a:ea typeface="Trebuchet MS" panose="020B0703020202090204" pitchFamily="34" charset="0"/>
                <a:cs typeface="Arial" charset="0"/>
              </a:defRPr>
            </a:lvl2pPr>
            <a:lvl3pPr marL="1844676" indent="-349250">
              <a:lnSpc>
                <a:spcPct val="100000"/>
              </a:lnSpc>
              <a:spcBef>
                <a:spcPts val="1200"/>
              </a:spcBef>
              <a:buFont typeface="Arial" panose="020B0604020202020204" pitchFamily="34" charset="0"/>
              <a:buChar char="•"/>
              <a:tabLst/>
              <a:defRPr sz="3200" b="0" i="0" spc="0">
                <a:solidFill>
                  <a:schemeClr val="tx1"/>
                </a:solidFill>
                <a:latin typeface="Trebuchet MS" panose="020B0703020202090204" pitchFamily="34" charset="0"/>
                <a:ea typeface="Trebuchet MS" panose="020B0703020202090204" pitchFamily="34" charset="0"/>
                <a:cs typeface="Arial" charset="0"/>
              </a:defRPr>
            </a:lvl3pPr>
            <a:lvl4pPr marL="2759076" indent="-457200">
              <a:lnSpc>
                <a:spcPct val="100000"/>
              </a:lnSpc>
              <a:spcBef>
                <a:spcPts val="1200"/>
              </a:spcBef>
              <a:buFont typeface="System Font Regular"/>
              <a:buChar char="–"/>
              <a:tabLst/>
              <a:defRPr sz="3200" b="0" i="0" spc="0">
                <a:solidFill>
                  <a:schemeClr val="tx1"/>
                </a:solidFill>
                <a:latin typeface="Trebuchet MS" panose="020B0703020202090204" pitchFamily="34" charset="0"/>
                <a:ea typeface="Trebuchet MS" panose="020B0703020202090204" pitchFamily="34" charset="0"/>
                <a:cs typeface="Arial" charset="0"/>
              </a:defRPr>
            </a:lvl4pPr>
            <a:lvl5pPr marL="3324226" indent="-346076">
              <a:lnSpc>
                <a:spcPct val="100000"/>
              </a:lnSpc>
              <a:spcBef>
                <a:spcPts val="1200"/>
              </a:spcBef>
              <a:buFont typeface="Arial" panose="020B0604020202020204" pitchFamily="34" charset="0"/>
              <a:buChar char="•"/>
              <a:tabLst/>
              <a:defRPr sz="3200" b="0" i="0" spc="0">
                <a:solidFill>
                  <a:schemeClr val="tx1"/>
                </a:solidFill>
                <a:latin typeface="Trebuchet MS" panose="020B0703020202090204" pitchFamily="34" charset="0"/>
                <a:ea typeface="Trebuchet MS" panose="020B0703020202090204" pitchFamily="34"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685662" y="404675"/>
            <a:ext cx="22962724" cy="1833374"/>
          </a:xfrm>
          <a:prstGeom prst="rect">
            <a:avLst/>
          </a:prstGeom>
        </p:spPr>
        <p:txBody>
          <a:bodyPr anchor="t"/>
          <a:lstStyle>
            <a:lvl1pPr>
              <a:defRPr sz="6400" b="1">
                <a:solidFill>
                  <a:srgbClr val="26245E"/>
                </a:solidFill>
                <a:latin typeface="Trebuchet MS" panose="020B0703020202090204" pitchFamily="34" charset="0"/>
                <a:ea typeface="Trebuchet MS" panose="020B0703020202090204" pitchFamily="34" charset="0"/>
                <a:cs typeface="Arial" panose="020B0604020202020204" pitchFamily="34"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40CC0D8B-04E1-834F-A50B-635F7EC9444F}"/>
              </a:ext>
            </a:extLst>
          </p:cNvPr>
          <p:cNvSpPr txBox="1">
            <a:spLocks/>
          </p:cNvSpPr>
          <p:nvPr userDrawn="1"/>
        </p:nvSpPr>
        <p:spPr>
          <a:xfrm>
            <a:off x="422030"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1600" smtClean="0">
                <a:latin typeface="+mn-lt"/>
              </a:rPr>
              <a:pPr/>
              <a:t>‹#›</a:t>
            </a:fld>
            <a:endParaRPr lang="en-US" sz="1600">
              <a:latin typeface="+mn-lt"/>
            </a:endParaRPr>
          </a:p>
        </p:txBody>
      </p:sp>
      <p:pic>
        <p:nvPicPr>
          <p:cNvPr id="9" name="Picture 8">
            <a:extLst>
              <a:ext uri="{FF2B5EF4-FFF2-40B4-BE49-F238E27FC236}">
                <a16:creationId xmlns:a16="http://schemas.microsoft.com/office/drawing/2014/main" id="{4367E9F8-1BF3-8C49-BB26-9B0F0C2FD7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3" name="Text Placeholder 3">
            <a:extLst>
              <a:ext uri="{FF2B5EF4-FFF2-40B4-BE49-F238E27FC236}">
                <a16:creationId xmlns:a16="http://schemas.microsoft.com/office/drawing/2014/main" id="{7EE233F2-FD38-114A-A5D2-B500B9F2047D}"/>
              </a:ext>
            </a:extLst>
          </p:cNvPr>
          <p:cNvSpPr>
            <a:spLocks noGrp="1"/>
          </p:cNvSpPr>
          <p:nvPr>
            <p:ph type="body" sz="quarter" idx="13"/>
          </p:nvPr>
        </p:nvSpPr>
        <p:spPr>
          <a:xfrm>
            <a:off x="1137586" y="11928397"/>
            <a:ext cx="21578328" cy="1408898"/>
          </a:xfrm>
          <a:prstGeom prst="rect">
            <a:avLst/>
          </a:prstGeom>
          <a:noFill/>
        </p:spPr>
        <p:txBody>
          <a:bodyPr anchor="b"/>
          <a:lstStyle>
            <a:lvl1pPr marL="0" indent="0">
              <a:lnSpc>
                <a:spcPct val="100000"/>
              </a:lnSpc>
              <a:spcBef>
                <a:spcPts val="0"/>
              </a:spcBef>
              <a:spcAft>
                <a:spcPts val="0"/>
              </a:spcAft>
              <a:buNone/>
              <a:defRPr sz="1800" spc="0">
                <a:solidFill>
                  <a:schemeClr val="tx1"/>
                </a:solidFill>
                <a:latin typeface="Trebuchet MS" panose="020B0703020202090204" pitchFamily="34" charset="0"/>
              </a:defRPr>
            </a:lvl1pPr>
            <a:lvl2pPr marL="914400" indent="0">
              <a:buNone/>
              <a:defRPr sz="1800"/>
            </a:lvl2pPr>
            <a:lvl3pPr marL="1828800" indent="0">
              <a:buNone/>
              <a:defRPr sz="1800"/>
            </a:lvl3pPr>
            <a:lvl4pPr marL="2743200" indent="0">
              <a:buNone/>
              <a:defRPr sz="1800"/>
            </a:lvl4pPr>
            <a:lvl5pPr marL="3657600" indent="0">
              <a:buNone/>
              <a:defRPr sz="1800"/>
            </a:lvl5pPr>
          </a:lstStyle>
          <a:p>
            <a:pPr lvl="0"/>
            <a:endParaRPr lang="en-US"/>
          </a:p>
        </p:txBody>
      </p:sp>
    </p:spTree>
    <p:extLst>
      <p:ext uri="{BB962C8B-B14F-4D97-AF65-F5344CB8AC3E}">
        <p14:creationId xmlns:p14="http://schemas.microsoft.com/office/powerpoint/2010/main" val="121269224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CE73A-5656-DECB-9A10-F23B5BE73828}"/>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82960E91-5FD8-1CBC-C880-758036DC0FBC}"/>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F02008-200D-C2E0-AFD2-61DEF8360C63}"/>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5EA04B9-346F-1EA0-003B-851CABCC04AF}"/>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6" name="Footer Placeholder 5">
            <a:extLst>
              <a:ext uri="{FF2B5EF4-FFF2-40B4-BE49-F238E27FC236}">
                <a16:creationId xmlns:a16="http://schemas.microsoft.com/office/drawing/2014/main" id="{F8EEB753-9343-AEC5-C5DF-F0C2F3F35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70BC5D-411E-F1F0-A2CE-6911814722BE}"/>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2054269682"/>
      </p:ext>
    </p:extLst>
  </p:cSld>
  <p:clrMapOvr>
    <a:masterClrMapping/>
  </p:clrMapOvr>
  <p:hf hd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F40C-5DEB-687A-F7A9-7A9A6A713286}"/>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E11A1F49-58CA-425A-BFDB-AE5B387935C9}"/>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26610D2F-72A8-07CD-6B39-E90923C006B2}"/>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F53C1F2-8810-F6A8-700F-FA91CB5CEDC4}"/>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6" name="Footer Placeholder 5">
            <a:extLst>
              <a:ext uri="{FF2B5EF4-FFF2-40B4-BE49-F238E27FC236}">
                <a16:creationId xmlns:a16="http://schemas.microsoft.com/office/drawing/2014/main" id="{40896905-316C-2173-4563-7494FC5768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2EB40-287E-CEBE-8093-65FFCECE3B84}"/>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283277699"/>
      </p:ext>
    </p:extLst>
  </p:cSld>
  <p:clrMapOvr>
    <a:masterClrMapping/>
  </p:clrMapOvr>
  <p:hf hd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A5479-6375-C500-EC61-1A12D2E362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A31C72-DC8C-85CC-0ACC-23A8689D3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EB796-9FC3-B93B-564D-8C98621463C6}"/>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B4020A16-0F04-2608-B6BA-E8D0551E6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7143B-D324-13DD-AA7A-2C25A3D5C04B}"/>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1427737922"/>
      </p:ext>
    </p:extLst>
  </p:cSld>
  <p:clrMapOvr>
    <a:masterClrMapping/>
  </p:clrMapOvr>
  <p:hf hdr="0" dt="0"/>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064470-A81E-13F8-F9A2-B041D951FE23}"/>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5D636F-745B-32CA-AB60-5ACE2F70B5F3}"/>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BB7E0-4A4A-4416-DC2A-27F90DAF0F51}"/>
              </a:ext>
            </a:extLst>
          </p:cNvPr>
          <p:cNvSpPr>
            <a:spLocks noGrp="1"/>
          </p:cNvSpPr>
          <p:nvPr>
            <p:ph type="dt" sz="half" idx="10"/>
          </p:nvPr>
        </p:nvSpPr>
        <p:spPr/>
        <p:txBody>
          <a:body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42FFAE05-274E-31CE-3857-5E9EAC1CC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E805B-0B21-8452-82DE-132E91649154}"/>
              </a:ext>
            </a:extLst>
          </p:cNvPr>
          <p:cNvSpPr>
            <a:spLocks noGrp="1"/>
          </p:cNvSpPr>
          <p:nvPr>
            <p:ph type="sldNum" sz="quarter" idx="12"/>
          </p:nvPr>
        </p:nvSpPr>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782362221"/>
      </p:ext>
    </p:extLst>
  </p:cSld>
  <p:clrMapOvr>
    <a:masterClrMapping/>
  </p:clrMapOvr>
  <p:hf hd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89887784"/>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803636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2832721"/>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4550762"/>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1968836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2183873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662" y="3260037"/>
            <a:ext cx="21031200" cy="7752522"/>
          </a:xfrm>
          <a:prstGeom prst="rect">
            <a:avLst/>
          </a:prstGeom>
        </p:spPr>
        <p:txBody>
          <a:bodyPr/>
          <a:lstStyle>
            <a:lvl1pPr marL="914400" indent="-914400">
              <a:lnSpc>
                <a:spcPts val="5200"/>
              </a:lnSpc>
              <a:spcBef>
                <a:spcPts val="3200"/>
              </a:spcBef>
              <a:buFont typeface="+mj-lt"/>
              <a:buAutoNum type="arabicPeriod"/>
              <a:defRPr sz="4000">
                <a:solidFill>
                  <a:srgbClr val="26245E"/>
                </a:solidFill>
                <a:latin typeface="Arial" panose="020B0604020202020204" pitchFamily="34" charset="0"/>
                <a:ea typeface="Arial" panose="020B0604020202020204" pitchFamily="34" charset="0"/>
                <a:cs typeface="Arial" panose="020B0604020202020204" pitchFamily="34" charset="0"/>
              </a:defRPr>
            </a:lvl1pPr>
            <a:lvl2pPr marL="1828800" indent="-914400">
              <a:lnSpc>
                <a:spcPts val="5200"/>
              </a:lnSpc>
              <a:spcBef>
                <a:spcPts val="3200"/>
              </a:spcBef>
              <a:buFont typeface="+mj-lt"/>
              <a:buAutoNum type="arabicPeriod"/>
              <a:defRPr sz="4000">
                <a:solidFill>
                  <a:srgbClr val="26245E"/>
                </a:solidFill>
                <a:latin typeface="Arial" panose="020B0604020202020204" pitchFamily="34" charset="0"/>
                <a:ea typeface="Arial" panose="020B0604020202020204" pitchFamily="34" charset="0"/>
                <a:cs typeface="Arial" panose="020B0604020202020204" pitchFamily="34" charset="0"/>
              </a:defRPr>
            </a:lvl2pPr>
            <a:lvl3pPr marL="2743200" indent="-914400">
              <a:lnSpc>
                <a:spcPts val="5200"/>
              </a:lnSpc>
              <a:spcBef>
                <a:spcPts val="3200"/>
              </a:spcBef>
              <a:buFont typeface="+mj-lt"/>
              <a:buAutoNum type="arabicPeriod"/>
              <a:defRPr sz="4000">
                <a:solidFill>
                  <a:srgbClr val="26245E"/>
                </a:solidFill>
                <a:latin typeface="Arial" panose="020B0604020202020204" pitchFamily="34" charset="0"/>
                <a:ea typeface="Arial" panose="020B0604020202020204" pitchFamily="34" charset="0"/>
                <a:cs typeface="Arial" panose="020B0604020202020204" pitchFamily="34" charset="0"/>
              </a:defRPr>
            </a:lvl3pPr>
            <a:lvl4pPr marL="3657600" indent="-914400">
              <a:lnSpc>
                <a:spcPts val="5200"/>
              </a:lnSpc>
              <a:spcBef>
                <a:spcPts val="3200"/>
              </a:spcBef>
              <a:buFont typeface="+mj-lt"/>
              <a:buAutoNum type="arabicPeriod"/>
              <a:defRPr sz="4000">
                <a:solidFill>
                  <a:srgbClr val="26245E"/>
                </a:solidFill>
                <a:latin typeface="Arial" panose="020B0604020202020204" pitchFamily="34" charset="0"/>
                <a:ea typeface="Arial" panose="020B0604020202020204" pitchFamily="34" charset="0"/>
                <a:cs typeface="Arial" panose="020B0604020202020204" pitchFamily="34" charset="0"/>
              </a:defRPr>
            </a:lvl4pPr>
            <a:lvl5pPr marL="4572000" indent="-914400">
              <a:lnSpc>
                <a:spcPts val="5200"/>
              </a:lnSpc>
              <a:spcBef>
                <a:spcPts val="3200"/>
              </a:spcBef>
              <a:buFont typeface="+mj-lt"/>
              <a:buAutoNum type="arabicPeriod"/>
              <a:defRPr sz="4000">
                <a:solidFill>
                  <a:srgbClr val="26245E"/>
                </a:solidFill>
                <a:latin typeface="Arial" panose="020B0604020202020204" pitchFamily="34" charset="0"/>
                <a:ea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8161988" y="12812093"/>
            <a:ext cx="5486400" cy="730250"/>
          </a:xfrm>
          <a:prstGeom prst="rect">
            <a:avLst/>
          </a:prstGeom>
        </p:spPr>
        <p:txBody>
          <a:bodyPr/>
          <a:lstStyle>
            <a:lvl1pPr algn="r">
              <a:defRPr sz="2100" b="0" i="0">
                <a:solidFill>
                  <a:schemeClr val="bg1">
                    <a:lumMod val="50000"/>
                  </a:schemeClr>
                </a:solidFill>
                <a:latin typeface="Arial" charset="0"/>
                <a:ea typeface="Arial" charset="0"/>
                <a:cs typeface="Arial" charset="0"/>
              </a:defRPr>
            </a:lvl1pPr>
          </a:lstStyle>
          <a:p>
            <a:fld id="{8E984537-86A2-A440-87A3-F69445D19A1D}" type="slidenum">
              <a:rPr lang="en-US" smtClean="0"/>
              <a:pPr/>
              <a:t>‹#›</a:t>
            </a:fld>
            <a:endParaRPr lang="en-US"/>
          </a:p>
        </p:txBody>
      </p:sp>
      <p:sp>
        <p:nvSpPr>
          <p:cNvPr id="10" name="Title 1">
            <a:extLst>
              <a:ext uri="{FF2B5EF4-FFF2-40B4-BE49-F238E27FC236}">
                <a16:creationId xmlns:a16="http://schemas.microsoft.com/office/drawing/2014/main" id="{E337115D-EC2C-D848-8336-3274987B7A2B}"/>
              </a:ext>
            </a:extLst>
          </p:cNvPr>
          <p:cNvSpPr>
            <a:spLocks noGrp="1"/>
          </p:cNvSpPr>
          <p:nvPr>
            <p:ph type="title"/>
          </p:nvPr>
        </p:nvSpPr>
        <p:spPr>
          <a:xfrm>
            <a:off x="685662" y="631531"/>
            <a:ext cx="21031200" cy="2651126"/>
          </a:xfrm>
          <a:prstGeom prst="rect">
            <a:avLst/>
          </a:prstGeom>
        </p:spPr>
        <p:txBody>
          <a:bodyPr/>
          <a:lstStyle>
            <a:lvl1pPr>
              <a:defRPr sz="6400" b="1">
                <a:solidFill>
                  <a:srgbClr val="26245E"/>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179722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91850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9398916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64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815976" y="3135630"/>
            <a:ext cx="22752048" cy="7294305"/>
          </a:xfrm>
        </p:spPr>
        <p:txBody>
          <a:bodyPr>
            <a:spAutoFit/>
          </a:bodyPr>
          <a:lstStyle>
            <a:lvl1pPr>
              <a:defRPr/>
            </a:lvl1pPr>
            <a:lvl2pPr marL="1152000" indent="-576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815978" y="12401549"/>
            <a:ext cx="13916024" cy="1314450"/>
          </a:xfrm>
        </p:spPr>
        <p:txBody>
          <a:bodyPr anchor="b" anchorCtr="0">
            <a:noAutofit/>
          </a:bodyPr>
          <a:lstStyle>
            <a:lvl1pPr>
              <a:spcAft>
                <a:spcPts val="600"/>
              </a:spcAft>
              <a:buNone/>
              <a:defRPr sz="1600"/>
            </a:lvl1pPr>
          </a:lstStyle>
          <a:p>
            <a:pPr lvl="0"/>
            <a:r>
              <a:rPr lang="en-US"/>
              <a:t>Footnotes</a:t>
            </a:r>
          </a:p>
        </p:txBody>
      </p:sp>
    </p:spTree>
    <p:custDataLst>
      <p:tags r:id="rId1"/>
    </p:custDataLst>
    <p:extLst>
      <p:ext uri="{BB962C8B-B14F-4D97-AF65-F5344CB8AC3E}">
        <p14:creationId xmlns:p14="http://schemas.microsoft.com/office/powerpoint/2010/main" val="673818790"/>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64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12912517"/>
            <a:ext cx="815976" cy="618290"/>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815977" y="12401549"/>
            <a:ext cx="19459574" cy="1314450"/>
          </a:xfrm>
        </p:spPr>
        <p:txBody>
          <a:bodyPr anchor="b" anchorCtr="0">
            <a:noAutofit/>
          </a:bodyPr>
          <a:lstStyle>
            <a:lvl1pPr>
              <a:spcAft>
                <a:spcPts val="600"/>
              </a:spcAft>
              <a:buNone/>
              <a:defRPr sz="1600"/>
            </a:lvl1pPr>
          </a:lstStyle>
          <a:p>
            <a:pPr lvl="0"/>
            <a:r>
              <a:rPr lang="en-US"/>
              <a:t>Footnotes</a:t>
            </a:r>
          </a:p>
        </p:txBody>
      </p:sp>
    </p:spTree>
    <p:custDataLst>
      <p:tags r:id="rId1"/>
    </p:custDataLst>
    <p:extLst>
      <p:ext uri="{BB962C8B-B14F-4D97-AF65-F5344CB8AC3E}">
        <p14:creationId xmlns:p14="http://schemas.microsoft.com/office/powerpoint/2010/main" val="4115495416"/>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358DA9E-BDF5-4DC7-B478-434301DA6253}"/>
              </a:ext>
            </a:extLst>
          </p:cNvPr>
          <p:cNvSpPr>
            <a:spLocks noGrp="1"/>
          </p:cNvSpPr>
          <p:nvPr>
            <p:ph type="sldNum" sz="quarter" idx="12"/>
          </p:nvPr>
        </p:nvSpPr>
        <p:spPr>
          <a:xfrm>
            <a:off x="0" y="12912517"/>
            <a:ext cx="815976" cy="618290"/>
          </a:xfrm>
          <a:prstGeom prst="rect">
            <a:avLst/>
          </a:prstGeom>
        </p:spPr>
        <p:txBody>
          <a:bodyPr/>
          <a:lstStyle/>
          <a:p>
            <a:fld id="{F8E47D07-9D1E-4FE9-B31A-2F5863681021}" type="slidenum">
              <a:rPr lang="en-GB" smtClean="0"/>
              <a:pPr/>
              <a:t>‹#›</a:t>
            </a:fld>
            <a:endParaRPr lang="en-GB"/>
          </a:p>
        </p:txBody>
      </p:sp>
      <p:sp>
        <p:nvSpPr>
          <p:cNvPr id="5" name="Text Placeholder 96">
            <a:extLst>
              <a:ext uri="{FF2B5EF4-FFF2-40B4-BE49-F238E27FC236}">
                <a16:creationId xmlns:a16="http://schemas.microsoft.com/office/drawing/2014/main" id="{5D317BC2-3CD5-4931-93AD-CC95F2C50D24}"/>
              </a:ext>
            </a:extLst>
          </p:cNvPr>
          <p:cNvSpPr>
            <a:spLocks noGrp="1"/>
          </p:cNvSpPr>
          <p:nvPr>
            <p:ph type="body" sz="quarter" idx="111" hasCustomPrompt="1"/>
          </p:nvPr>
        </p:nvSpPr>
        <p:spPr>
          <a:xfrm>
            <a:off x="815977" y="12401549"/>
            <a:ext cx="19459574" cy="1314450"/>
          </a:xfrm>
        </p:spPr>
        <p:txBody>
          <a:bodyPr anchor="b" anchorCtr="0">
            <a:noAutofit/>
          </a:bodyPr>
          <a:lstStyle>
            <a:lvl1pPr>
              <a:spcAft>
                <a:spcPts val="600"/>
              </a:spcAft>
              <a:buNone/>
              <a:defRPr sz="1600"/>
            </a:lvl1pPr>
          </a:lstStyle>
          <a:p>
            <a:pPr lvl="0"/>
            <a:r>
              <a:rPr lang="en-US"/>
              <a:t>Footnotes</a:t>
            </a:r>
          </a:p>
        </p:txBody>
      </p:sp>
    </p:spTree>
    <p:custDataLst>
      <p:tags r:id="rId1"/>
    </p:custDataLst>
    <p:extLst>
      <p:ext uri="{BB962C8B-B14F-4D97-AF65-F5344CB8AC3E}">
        <p14:creationId xmlns:p14="http://schemas.microsoft.com/office/powerpoint/2010/main" val="103876310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4E61C-1C7D-4D34-51CA-0829113BE656}"/>
              </a:ext>
            </a:extLst>
          </p:cNvPr>
          <p:cNvSpPr>
            <a:spLocks noGrp="1"/>
          </p:cNvSpPr>
          <p:nvPr>
            <p:ph type="title"/>
          </p:nvPr>
        </p:nvSpPr>
        <p:spPr/>
        <p:txBody>
          <a:bodyPr>
            <a:normAutofit/>
          </a:bodyPr>
          <a:lstStyle>
            <a:lvl1pPr>
              <a:defRPr sz="6400"/>
            </a:lvl1pPr>
          </a:lstStyle>
          <a:p>
            <a:r>
              <a:rPr lang="en-US"/>
              <a:t>Click to edit Master title style</a:t>
            </a:r>
          </a:p>
        </p:txBody>
      </p:sp>
      <p:sp>
        <p:nvSpPr>
          <p:cNvPr id="3" name="Date Placeholder 2">
            <a:extLst>
              <a:ext uri="{FF2B5EF4-FFF2-40B4-BE49-F238E27FC236}">
                <a16:creationId xmlns:a16="http://schemas.microsoft.com/office/drawing/2014/main" id="{932D3E61-5FAC-93DC-35C1-1B574CB1E320}"/>
              </a:ext>
            </a:extLst>
          </p:cNvPr>
          <p:cNvSpPr>
            <a:spLocks noGrp="1"/>
          </p:cNvSpPr>
          <p:nvPr>
            <p:ph type="dt" sz="half" idx="10"/>
          </p:nvPr>
        </p:nvSpPr>
        <p:spPr>
          <a:xfrm>
            <a:off x="20275326" y="12912517"/>
            <a:ext cx="2558716" cy="618290"/>
          </a:xfrm>
          <a:prstGeom prst="rect">
            <a:avLst/>
          </a:prstGeom>
        </p:spPr>
        <p:txBody>
          <a:bodyPr/>
          <a:lstStyle/>
          <a:p>
            <a:fld id="{2A2F205C-8120-4837-BFF1-47A02C7E762B}" type="datetimeFigureOut">
              <a:rPr lang="en-US" smtClean="0"/>
              <a:t>11/25/2024</a:t>
            </a:fld>
            <a:endParaRPr lang="en-US"/>
          </a:p>
        </p:txBody>
      </p:sp>
      <p:sp>
        <p:nvSpPr>
          <p:cNvPr id="4" name="Footer Placeholder 3">
            <a:extLst>
              <a:ext uri="{FF2B5EF4-FFF2-40B4-BE49-F238E27FC236}">
                <a16:creationId xmlns:a16="http://schemas.microsoft.com/office/drawing/2014/main" id="{8D3C1181-7C7A-191E-F447-EED120814145}"/>
              </a:ext>
            </a:extLst>
          </p:cNvPr>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5" name="Slide Number Placeholder 4">
            <a:extLst>
              <a:ext uri="{FF2B5EF4-FFF2-40B4-BE49-F238E27FC236}">
                <a16:creationId xmlns:a16="http://schemas.microsoft.com/office/drawing/2014/main" id="{48DB8DC8-0865-0384-BB64-9C48AEFD9277}"/>
              </a:ext>
            </a:extLst>
          </p:cNvPr>
          <p:cNvSpPr>
            <a:spLocks noGrp="1"/>
          </p:cNvSpPr>
          <p:nvPr>
            <p:ph type="sldNum" sz="quarter" idx="12"/>
          </p:nvPr>
        </p:nvSpPr>
        <p:spPr>
          <a:xfrm>
            <a:off x="0" y="12912517"/>
            <a:ext cx="815976" cy="618290"/>
          </a:xfrm>
          <a:prstGeom prst="rect">
            <a:avLst/>
          </a:prstGeom>
        </p:spPr>
        <p:txBody>
          <a:bodyPr/>
          <a:lstStyle/>
          <a:p>
            <a:fld id="{FDD3AA95-5798-4A1E-955A-D605185E9883}" type="slidenum">
              <a:rPr lang="en-US" smtClean="0"/>
              <a:t>‹#›</a:t>
            </a:fld>
            <a:endParaRPr lang="en-US"/>
          </a:p>
        </p:txBody>
      </p:sp>
    </p:spTree>
    <p:extLst>
      <p:ext uri="{BB962C8B-B14F-4D97-AF65-F5344CB8AC3E}">
        <p14:creationId xmlns:p14="http://schemas.microsoft.com/office/powerpoint/2010/main" val="32099480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081BD8D-90B2-44AB-9FF3-1F7A441F1FAE}"/>
              </a:ext>
            </a:extLst>
          </p:cNvPr>
          <p:cNvSpPr/>
          <p:nvPr userDrawn="1"/>
        </p:nvSpPr>
        <p:spPr>
          <a:xfrm>
            <a:off x="2" y="-32659"/>
            <a:ext cx="24384000" cy="9258302"/>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800" dirty="0"/>
          </a:p>
        </p:txBody>
      </p:sp>
      <p:sp>
        <p:nvSpPr>
          <p:cNvPr id="18" name="Rectangle 55">
            <a:extLst>
              <a:ext uri="{FF2B5EF4-FFF2-40B4-BE49-F238E27FC236}">
                <a16:creationId xmlns:a16="http://schemas.microsoft.com/office/drawing/2014/main" id="{34810A1D-62AF-40D2-BE14-AD3A7D2918C3}"/>
              </a:ext>
            </a:extLst>
          </p:cNvPr>
          <p:cNvSpPr>
            <a:spLocks noGrp="1" noChangeArrowheads="1"/>
          </p:cNvSpPr>
          <p:nvPr>
            <p:ph type="ctrTitle"/>
          </p:nvPr>
        </p:nvSpPr>
        <p:spPr bwMode="invGray">
          <a:xfrm>
            <a:off x="1451355" y="819153"/>
            <a:ext cx="22065646" cy="5764530"/>
          </a:xfrm>
        </p:spPr>
        <p:txBody>
          <a:bodyPr/>
          <a:lstStyle>
            <a:lvl1pPr>
              <a:defRPr sz="7800">
                <a:solidFill>
                  <a:schemeClr val="bg2"/>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BF7C91B4-87FC-4935-9F25-DE5E70BD82D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22813" y="6711050"/>
            <a:ext cx="7654838" cy="2494820"/>
          </a:xfrm>
          <a:prstGeom prst="rect">
            <a:avLst/>
          </a:prstGeom>
        </p:spPr>
      </p:pic>
      <p:cxnSp>
        <p:nvCxnSpPr>
          <p:cNvPr id="21" name="Straight Connector 20">
            <a:extLst>
              <a:ext uri="{FF2B5EF4-FFF2-40B4-BE49-F238E27FC236}">
                <a16:creationId xmlns:a16="http://schemas.microsoft.com/office/drawing/2014/main" id="{24565F86-5224-49AF-834C-BFD680380CA1}"/>
              </a:ext>
            </a:extLst>
          </p:cNvPr>
          <p:cNvCxnSpPr/>
          <p:nvPr userDrawn="1"/>
        </p:nvCxnSpPr>
        <p:spPr bwMode="auto">
          <a:xfrm>
            <a:off x="-44461" y="9211238"/>
            <a:ext cx="24428462"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3" name="Picture 5" descr="CCO_ONC_RGB.jpg">
            <a:extLst>
              <a:ext uri="{FF2B5EF4-FFF2-40B4-BE49-F238E27FC236}">
                <a16:creationId xmlns:a16="http://schemas.microsoft.com/office/drawing/2014/main" id="{A6AEE984-4E13-41A6-A9D5-072DBE2E5AC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6300451" y="11753850"/>
            <a:ext cx="73469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69556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518" y="476255"/>
            <a:ext cx="21744888" cy="2206626"/>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1209351" y="3026094"/>
            <a:ext cx="21755058" cy="930137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3095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1028705" y="660402"/>
            <a:ext cx="22488298" cy="10501584"/>
          </a:xfrm>
          <a:prstGeom prst="rect">
            <a:avLst/>
          </a:prstGeom>
        </p:spPr>
        <p:txBody>
          <a:bodyPr anchorCtr="1"/>
          <a:lstStyle>
            <a:lvl1pPr algn="ctr">
              <a:defRPr sz="8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2" y="13180540"/>
            <a:ext cx="24384000" cy="535464"/>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29163" y="10690860"/>
            <a:ext cx="7654838" cy="249482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2" y="13179426"/>
            <a:ext cx="24384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8675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1744890" cy="2206626"/>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505268" y="3021460"/>
            <a:ext cx="10459140" cy="9358924"/>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1445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6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48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6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2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3937297" y="12712700"/>
            <a:ext cx="19256190" cy="1003300"/>
          </a:xfrm>
        </p:spPr>
        <p:txBody>
          <a:bodyPr anchor="b">
            <a:normAutofit/>
          </a:bodyPr>
          <a:lstStyle>
            <a:lvl1pPr marL="0" indent="0">
              <a:buNone/>
              <a:defRPr sz="18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13886373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12505268" y="3021460"/>
            <a:ext cx="10459140" cy="9331492"/>
          </a:xfrm>
          <a:prstGeom prst="rect">
            <a:avLst/>
          </a:prstGeom>
        </p:spPr>
        <p:txBody>
          <a:bodyPr/>
          <a:lstStyle>
            <a:lvl1pPr>
              <a:defRPr sz="5600"/>
            </a:lvl1pPr>
            <a:lvl2pPr>
              <a:defRPr sz="4800"/>
            </a:lvl2pPr>
            <a:lvl3pPr>
              <a:defRPr sz="4400"/>
            </a:lvl3pPr>
            <a:lvl4pPr>
              <a:defRPr sz="4000"/>
            </a:lvl4pPr>
            <a:lvl5pPr>
              <a:defRPr sz="3600"/>
            </a:lvl5pPr>
            <a:lvl6pPr>
              <a:defRPr sz="3600"/>
            </a:lvl6pPr>
            <a:lvl7pPr>
              <a:defRPr sz="3600"/>
            </a:lvl7pPr>
            <a:lvl8pPr>
              <a:defRPr sz="3600"/>
            </a:lvl8pPr>
            <a:lvl9pPr>
              <a:defRPr sz="3600"/>
            </a:lvl9pPr>
          </a:lstStyle>
          <a:p>
            <a:pPr lvl="0"/>
            <a:r>
              <a:rPr lang="en-US"/>
              <a:t>Edit Master text styles</a:t>
            </a:r>
          </a:p>
        </p:txBody>
      </p:sp>
      <p:sp>
        <p:nvSpPr>
          <p:cNvPr id="10" name="Title 1"/>
          <p:cNvSpPr>
            <a:spLocks noGrp="1"/>
          </p:cNvSpPr>
          <p:nvPr>
            <p:ph type="title"/>
          </p:nvPr>
        </p:nvSpPr>
        <p:spPr>
          <a:xfrm>
            <a:off x="1219518" y="476255"/>
            <a:ext cx="21744888" cy="2206626"/>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1203640" y="3021460"/>
            <a:ext cx="10618556" cy="9357476"/>
          </a:xfrm>
          <a:prstGeom prst="rect">
            <a:avLst/>
          </a:prstGeom>
        </p:spPr>
        <p:txBody>
          <a:bodyPr/>
          <a:lstStyle>
            <a:lvl1pPr>
              <a:defRPr sz="5600"/>
            </a:lvl1pPr>
            <a:lvl2pPr>
              <a:defRPr sz="5200"/>
            </a:lvl2pPr>
            <a:lvl3pPr>
              <a:defRPr sz="4800"/>
            </a:lvl3pPr>
            <a:lvl4pPr>
              <a:defRPr sz="4400"/>
            </a:lvl4pPr>
            <a:lvl5pPr>
              <a:defRPr sz="4000"/>
            </a:lvl5pPr>
            <a:lvl6pPr>
              <a:defRPr sz="3600"/>
            </a:lvl6pPr>
            <a:lvl7pPr>
              <a:defRPr sz="3600"/>
            </a:lvl7pPr>
            <a:lvl8pPr>
              <a:defRPr sz="3600"/>
            </a:lvl8pPr>
            <a:lvl9pPr>
              <a:defRPr sz="3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04711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519" y="476255"/>
            <a:ext cx="22282110" cy="2206626"/>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669679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7078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1028702" y="9713349"/>
            <a:ext cx="22567900" cy="2311878"/>
          </a:xfrm>
          <a:prstGeom prst="rect">
            <a:avLst/>
          </a:prstGeom>
        </p:spPr>
        <p:txBody>
          <a:bodyPr/>
          <a:lstStyle>
            <a:lvl1pPr>
              <a:buFontTx/>
              <a:buNone/>
              <a:defRPr sz="4800" b="1">
                <a:solidFill>
                  <a:srgbClr val="8B3D9A"/>
                </a:solidFill>
              </a:defRPr>
            </a:lvl1pPr>
            <a:lvl2pPr>
              <a:buFontTx/>
              <a:buNone/>
              <a:defRPr sz="4800"/>
            </a:lvl2pPr>
            <a:lvl3pPr>
              <a:buFontTx/>
              <a:buNone/>
              <a:defRPr sz="4800"/>
            </a:lvl3pPr>
            <a:lvl4pPr>
              <a:buFontTx/>
              <a:buNone/>
              <a:defRPr sz="4800"/>
            </a:lvl4pPr>
            <a:lvl5pPr>
              <a:buFontTx/>
              <a:buNone/>
              <a:defRPr sz="4800"/>
            </a:lvl5pPr>
          </a:lstStyle>
          <a:p>
            <a:pPr lvl="0"/>
            <a:r>
              <a:rPr lang="en-US" dirty="0"/>
              <a:t>Edit Master text styles</a:t>
            </a:r>
          </a:p>
        </p:txBody>
      </p:sp>
      <p:sp>
        <p:nvSpPr>
          <p:cNvPr id="2" name="Title 1"/>
          <p:cNvSpPr>
            <a:spLocks noGrp="1"/>
          </p:cNvSpPr>
          <p:nvPr>
            <p:ph type="title"/>
          </p:nvPr>
        </p:nvSpPr>
        <p:spPr>
          <a:xfrm>
            <a:off x="1028968" y="479431"/>
            <a:ext cx="22488032" cy="3349626"/>
          </a:xfrm>
          <a:prstGeom prst="rect">
            <a:avLst/>
          </a:prstGeom>
        </p:spPr>
        <p:txBody>
          <a:bodyPr/>
          <a:lstStyle>
            <a:lvl1pPr algn="ctr">
              <a:defRPr sz="78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1219518" y="3790955"/>
            <a:ext cx="21744888" cy="5211434"/>
          </a:xfrm>
          <a:prstGeom prst="rect">
            <a:avLst/>
          </a:prstGeom>
        </p:spPr>
        <p:txBody>
          <a:bodyPr/>
          <a:lstStyle>
            <a:lvl1pPr marL="0" indent="0">
              <a:buFontTx/>
              <a:buNone/>
              <a:defRPr sz="4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722813" y="6711050"/>
            <a:ext cx="7654838" cy="249482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44461" y="9211238"/>
            <a:ext cx="24428462"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6300451" y="11753850"/>
            <a:ext cx="73469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43239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29"/>
            <a:ext cx="20531328" cy="730250"/>
          </a:xfrm>
          <a:prstGeom prst="rect">
            <a:avLst/>
          </a:prstGeo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6882472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userDrawn="1">
  <p:cSld name="4_DS AZ_Title and Text">
    <p:spTree>
      <p:nvGrpSpPr>
        <p:cNvPr id="1" name=""/>
        <p:cNvGrpSpPr/>
        <p:nvPr/>
      </p:nvGrpSpPr>
      <p:grpSpPr>
        <a:xfrm>
          <a:off x="0" y="0"/>
          <a:ext cx="0" cy="0"/>
          <a:chOff x="0" y="0"/>
          <a:chExt cx="0" cy="0"/>
        </a:xfrm>
      </p:grpSpPr>
      <p:pic>
        <p:nvPicPr>
          <p:cNvPr id="12" name="Picture 11" descr="A picture containing dark, plastic&#10;&#10;Description automatically generated">
            <a:extLst>
              <a:ext uri="{FF2B5EF4-FFF2-40B4-BE49-F238E27FC236}">
                <a16:creationId xmlns:a16="http://schemas.microsoft.com/office/drawing/2014/main" id="{0BD131C7-7D86-424A-B4B2-39507F6A278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15251795" y="4583795"/>
            <a:ext cx="12245794" cy="6018630"/>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22489800" y="13055601"/>
            <a:ext cx="1056000" cy="402678"/>
          </a:xfrm>
          <a:prstGeom prst="rect">
            <a:avLst/>
          </a:prstGeo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812799" y="623358"/>
            <a:ext cx="22732990" cy="1606488"/>
          </a:xfrm>
          <a:prstGeom prst="rect">
            <a:avLst/>
          </a:prstGeom>
        </p:spPr>
        <p:txBody>
          <a:bodyPr vert="horz" lIns="0" anchor="b"/>
          <a:lstStyle>
            <a:lvl1pPr algn="l">
              <a:lnSpc>
                <a:spcPct val="80000"/>
              </a:lnSpc>
              <a:defRPr sz="6400" b="1" baseline="0">
                <a:solidFill>
                  <a:schemeClr val="tx2"/>
                </a:solidFill>
                <a:latin typeface="Arial" pitchFamily="34" charset="0"/>
                <a:cs typeface="Arial" pitchFamily="34" charset="0"/>
              </a:defRPr>
            </a:lvl1pPr>
          </a:lstStyle>
          <a:p>
            <a:r>
              <a:rPr lang="en-GB" noProof="0" dirty="0"/>
              <a:t>Click to add slide title</a:t>
            </a:r>
          </a:p>
        </p:txBody>
      </p:sp>
      <p:sp>
        <p:nvSpPr>
          <p:cNvPr id="15" name="Subtitle 2">
            <a:extLst>
              <a:ext uri="{FF2B5EF4-FFF2-40B4-BE49-F238E27FC236}">
                <a16:creationId xmlns:a16="http://schemas.microsoft.com/office/drawing/2014/main" id="{8F55C303-FF86-6C4E-AB97-CF1E4CB4E65B}"/>
              </a:ext>
            </a:extLst>
          </p:cNvPr>
          <p:cNvSpPr>
            <a:spLocks noGrp="1"/>
          </p:cNvSpPr>
          <p:nvPr>
            <p:ph type="subTitle" idx="12" hasCustomPrompt="1"/>
          </p:nvPr>
        </p:nvSpPr>
        <p:spPr>
          <a:xfrm>
            <a:off x="812799" y="2238288"/>
            <a:ext cx="22732990" cy="962112"/>
          </a:xfrm>
          <a:prstGeom prst="rect">
            <a:avLst/>
          </a:prstGeom>
        </p:spPr>
        <p:txBody>
          <a:bodyPr lIns="0" anchor="t"/>
          <a:lstStyle>
            <a:lvl1pPr marL="0" indent="0" algn="l">
              <a:lnSpc>
                <a:spcPct val="100000"/>
              </a:lnSpc>
              <a:spcBef>
                <a:spcPts val="0"/>
              </a:spcBef>
              <a:buNone/>
              <a:defRPr sz="3734">
                <a:solidFill>
                  <a:schemeClr val="accent2"/>
                </a:solidFill>
                <a:latin typeface="Arial" pitchFamily="34" charset="0"/>
                <a:cs typeface="Arial" pitchFamily="34" charset="0"/>
              </a:defRPr>
            </a:lvl1pPr>
            <a:lvl2pPr marL="914356" indent="0" algn="ctr">
              <a:buNone/>
              <a:defRPr>
                <a:solidFill>
                  <a:schemeClr val="tx1">
                    <a:tint val="75000"/>
                  </a:schemeClr>
                </a:solidFill>
              </a:defRPr>
            </a:lvl2pPr>
            <a:lvl3pPr marL="1828708" indent="0" algn="ctr">
              <a:buNone/>
              <a:defRPr>
                <a:solidFill>
                  <a:schemeClr val="tx1">
                    <a:tint val="75000"/>
                  </a:schemeClr>
                </a:solidFill>
              </a:defRPr>
            </a:lvl3pPr>
            <a:lvl4pPr marL="2743064" indent="0" algn="ctr">
              <a:buNone/>
              <a:defRPr>
                <a:solidFill>
                  <a:schemeClr val="tx1">
                    <a:tint val="75000"/>
                  </a:schemeClr>
                </a:solidFill>
              </a:defRPr>
            </a:lvl4pPr>
            <a:lvl5pPr marL="3657418" indent="0" algn="ctr">
              <a:buNone/>
              <a:defRPr>
                <a:solidFill>
                  <a:schemeClr val="tx1">
                    <a:tint val="75000"/>
                  </a:schemeClr>
                </a:solidFill>
              </a:defRPr>
            </a:lvl5pPr>
            <a:lvl6pPr marL="4571772" indent="0" algn="ctr">
              <a:buNone/>
              <a:defRPr>
                <a:solidFill>
                  <a:schemeClr val="tx1">
                    <a:tint val="75000"/>
                  </a:schemeClr>
                </a:solidFill>
              </a:defRPr>
            </a:lvl6pPr>
            <a:lvl7pPr marL="5486124" indent="0" algn="ctr">
              <a:buNone/>
              <a:defRPr>
                <a:solidFill>
                  <a:schemeClr val="tx1">
                    <a:tint val="75000"/>
                  </a:schemeClr>
                </a:solidFill>
              </a:defRPr>
            </a:lvl7pPr>
            <a:lvl8pPr marL="6400480" indent="0" algn="ctr">
              <a:buNone/>
              <a:defRPr>
                <a:solidFill>
                  <a:schemeClr val="tx1">
                    <a:tint val="75000"/>
                  </a:schemeClr>
                </a:solidFill>
              </a:defRPr>
            </a:lvl8pPr>
            <a:lvl9pPr marL="7314836" indent="0" algn="ctr">
              <a:buNone/>
              <a:defRPr>
                <a:solidFill>
                  <a:schemeClr val="tx1">
                    <a:tint val="75000"/>
                  </a:schemeClr>
                </a:solidFill>
              </a:defRPr>
            </a:lvl9pPr>
          </a:lstStyle>
          <a:p>
            <a:r>
              <a:rPr lang="en-GB" noProof="0" dirty="0"/>
              <a:t>Click to add subtitle</a:t>
            </a:r>
          </a:p>
        </p:txBody>
      </p:sp>
      <p:pic>
        <p:nvPicPr>
          <p:cNvPr id="14" name="Picture 13">
            <a:extLst>
              <a:ext uri="{FF2B5EF4-FFF2-40B4-BE49-F238E27FC236}">
                <a16:creationId xmlns:a16="http://schemas.microsoft.com/office/drawing/2014/main" id="{11D4D27B-49DE-1E44-B8F6-CCB1FC2DDE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975" y="12420390"/>
            <a:ext cx="7390094" cy="869424"/>
          </a:xfrm>
          <a:prstGeom prst="rect">
            <a:avLst/>
          </a:prstGeom>
        </p:spPr>
      </p:pic>
      <p:sp>
        <p:nvSpPr>
          <p:cNvPr id="8" name="Text Placeholder 29">
            <a:extLst>
              <a:ext uri="{FF2B5EF4-FFF2-40B4-BE49-F238E27FC236}">
                <a16:creationId xmlns:a16="http://schemas.microsoft.com/office/drawing/2014/main" id="{F7BD3852-BB1E-EE4A-9892-BC0CA1D4C4F7}"/>
              </a:ext>
            </a:extLst>
          </p:cNvPr>
          <p:cNvSpPr>
            <a:spLocks noGrp="1"/>
          </p:cNvSpPr>
          <p:nvPr>
            <p:ph type="body" sz="quarter" idx="14" hasCustomPrompt="1"/>
          </p:nvPr>
        </p:nvSpPr>
        <p:spPr>
          <a:xfrm>
            <a:off x="812798" y="11308526"/>
            <a:ext cx="20599376" cy="869424"/>
          </a:xfrm>
          <a:prstGeom prst="rect">
            <a:avLst/>
          </a:prstGeom>
        </p:spPr>
        <p:txBody>
          <a:bodyPr vert="horz" lIns="0" tIns="0" rIns="0" bIns="0" anchor="b"/>
          <a:lstStyle>
            <a:lvl1pPr marL="0" indent="0">
              <a:lnSpc>
                <a:spcPct val="100000"/>
              </a:lnSpc>
              <a:spcBef>
                <a:spcPts val="0"/>
              </a:spcBef>
              <a:buNone/>
              <a:defRPr sz="16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1115890741"/>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userDrawn="1">
  <p:cSld name="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32E2-2675-9143-8255-8879D9F791E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A4DA91D0-0E55-4C4B-9991-56C34FE18CFE}"/>
              </a:ext>
            </a:extLst>
          </p:cNvPr>
          <p:cNvSpPr>
            <a:spLocks noGrp="1"/>
          </p:cNvSpPr>
          <p:nvPr>
            <p:ph type="ftr" sz="quarter" idx="10"/>
          </p:nvPr>
        </p:nvSpPr>
        <p:spPr>
          <a:xfrm>
            <a:off x="8077200" y="12712701"/>
            <a:ext cx="8229600" cy="730250"/>
          </a:xfrm>
          <a:prstGeom prst="rect">
            <a:avLst/>
          </a:prstGeom>
        </p:spPr>
        <p:txBody>
          <a:bodyPr/>
          <a:lstStyle>
            <a:lvl1pPr>
              <a:defRPr spc="0" baseline="0"/>
            </a:lvl1pPr>
          </a:lstStyle>
          <a:p>
            <a:pPr marL="15402">
              <a:spcBef>
                <a:spcPts val="80"/>
              </a:spcBef>
            </a:pPr>
            <a:endParaRPr lang="en-US" dirty="0"/>
          </a:p>
        </p:txBody>
      </p:sp>
      <p:sp>
        <p:nvSpPr>
          <p:cNvPr id="5" name="Content Placeholder 4">
            <a:extLst>
              <a:ext uri="{FF2B5EF4-FFF2-40B4-BE49-F238E27FC236}">
                <a16:creationId xmlns:a16="http://schemas.microsoft.com/office/drawing/2014/main" id="{5705D48E-80D6-0941-9140-9504B3C94664}"/>
              </a:ext>
            </a:extLst>
          </p:cNvPr>
          <p:cNvSpPr>
            <a:spLocks noGrp="1"/>
          </p:cNvSpPr>
          <p:nvPr>
            <p:ph sz="quarter" idx="11"/>
          </p:nvPr>
        </p:nvSpPr>
        <p:spPr>
          <a:xfrm>
            <a:off x="863598" y="2345269"/>
            <a:ext cx="22754168" cy="964894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2">
            <a:extLst>
              <a:ext uri="{FF2B5EF4-FFF2-40B4-BE49-F238E27FC236}">
                <a16:creationId xmlns:a16="http://schemas.microsoft.com/office/drawing/2014/main" id="{FE9E7CAC-1A91-4AAB-B947-7E2A53230621}"/>
              </a:ext>
            </a:extLst>
          </p:cNvPr>
          <p:cNvSpPr txBox="1">
            <a:spLocks/>
          </p:cNvSpPr>
          <p:nvPr userDrawn="1"/>
        </p:nvSpPr>
        <p:spPr>
          <a:xfrm>
            <a:off x="876303" y="13481253"/>
            <a:ext cx="13059998" cy="214590"/>
          </a:xfrm>
          <a:prstGeom prst="rect">
            <a:avLst/>
          </a:prstGeom>
        </p:spPr>
        <p:txBody>
          <a:bodyPr lIns="0" tIns="0" rIns="0" bIns="0" anchor="b" anchorCtr="0"/>
          <a:lstStyle>
            <a:defPPr>
              <a:defRPr lang="en-US"/>
            </a:defPPr>
            <a:lvl1pPr marL="0" algn="l" defTabSz="457200" rtl="0" eaLnBrk="1" latinLnBrk="0" hangingPunct="1">
              <a:defRPr sz="550" b="0" i="0" kern="1200" spc="0" baseline="0">
                <a:solidFill>
                  <a:srgbClr val="59595B"/>
                </a:solidFill>
                <a:latin typeface="Helvetica" pitchFamily="2"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66" dirty="0">
                <a:latin typeface="Century Gothic" panose="020B0502020202020204" pitchFamily="34" charset="0"/>
              </a:rPr>
              <a:t>ADC/21/0343 | Date of preparation: October 2021</a:t>
            </a:r>
          </a:p>
        </p:txBody>
      </p:sp>
    </p:spTree>
    <p:extLst>
      <p:ext uri="{BB962C8B-B14F-4D97-AF65-F5344CB8AC3E}">
        <p14:creationId xmlns:p14="http://schemas.microsoft.com/office/powerpoint/2010/main" val="94907774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Image"/>
          <p:cNvSpPr>
            <a:spLocks noGrp="1"/>
          </p:cNvSpPr>
          <p:nvPr>
            <p:ph type="pic" idx="21"/>
          </p:nvPr>
        </p:nvSpPr>
        <p:spPr>
          <a:xfrm>
            <a:off x="12496800" y="-1485900"/>
            <a:ext cx="10193868" cy="15290800"/>
          </a:xfrm>
          <a:prstGeom prst="rect">
            <a:avLst/>
          </a:prstGeom>
        </p:spPr>
        <p:txBody>
          <a:bodyPr lIns="91439" tIns="45719" rIns="91439" bIns="45719">
            <a:noAutofit/>
          </a:bodyPr>
          <a:lstStyle/>
          <a:p>
            <a:endParaRPr/>
          </a:p>
        </p:txBody>
      </p:sp>
      <p:sp>
        <p:nvSpPr>
          <p:cNvPr id="150" name="Title Text"/>
          <p:cNvSpPr txBox="1">
            <a:spLocks noGrp="1"/>
          </p:cNvSpPr>
          <p:nvPr>
            <p:ph type="title"/>
          </p:nvPr>
        </p:nvSpPr>
        <p:spPr>
          <a:xfrm>
            <a:off x="1292221" y="905436"/>
            <a:ext cx="18809449" cy="2801062"/>
          </a:xfrm>
          <a:prstGeom prst="rect">
            <a:avLst/>
          </a:prstGeom>
        </p:spPr>
        <p:txBody>
          <a:bodyPr lIns="182877" tIns="182877" rIns="182877" bIns="182877" anchor="ctr"/>
          <a:lstStyle>
            <a:lvl1pPr defTabSz="914400">
              <a:lnSpc>
                <a:spcPct val="100000"/>
              </a:lnSpc>
              <a:defRPr sz="8400" b="0" spc="0">
                <a:solidFill>
                  <a:srgbClr val="EAE5EB"/>
                </a:solidFill>
                <a:latin typeface="Century Gothic"/>
                <a:ea typeface="Century Gothic"/>
                <a:cs typeface="Century Gothic"/>
                <a:sym typeface="Century Gothic"/>
              </a:defRPr>
            </a:lvl1pPr>
          </a:lstStyle>
          <a:p>
            <a:r>
              <a:t>Title Text</a:t>
            </a:r>
          </a:p>
        </p:txBody>
      </p:sp>
      <p:sp>
        <p:nvSpPr>
          <p:cNvPr id="151" name="Body Level One…"/>
          <p:cNvSpPr txBox="1">
            <a:spLocks noGrp="1"/>
          </p:cNvSpPr>
          <p:nvPr>
            <p:ph type="body" sz="half" idx="1"/>
          </p:nvPr>
        </p:nvSpPr>
        <p:spPr>
          <a:xfrm>
            <a:off x="1790700" y="3644900"/>
            <a:ext cx="10007600" cy="8839200"/>
          </a:xfrm>
          <a:prstGeom prst="rect">
            <a:avLst/>
          </a:prstGeom>
        </p:spPr>
        <p:txBody>
          <a:bodyPr lIns="182877" tIns="182877" rIns="182877" bIns="182877"/>
          <a:lstStyle>
            <a:lvl1pPr marL="431800" indent="-431800" defTabSz="914400">
              <a:lnSpc>
                <a:spcPct val="100000"/>
              </a:lnSpc>
              <a:spcBef>
                <a:spcPts val="5200"/>
              </a:spcBef>
              <a:buClr>
                <a:srgbClr val="D665D3"/>
              </a:buClr>
              <a:buSzPct val="80000"/>
              <a:buFont typeface="Arial"/>
              <a:buChar char="u"/>
              <a:defRPr sz="3800">
                <a:solidFill>
                  <a:srgbClr val="FFFFFF"/>
                </a:solidFill>
                <a:latin typeface="Century Gothic"/>
                <a:ea typeface="Century Gothic"/>
                <a:cs typeface="Century Gothic"/>
                <a:sym typeface="Century Gothic"/>
              </a:defRPr>
            </a:lvl1pPr>
            <a:lvl2pPr marL="539750" indent="-431800" defTabSz="914400">
              <a:lnSpc>
                <a:spcPct val="100000"/>
              </a:lnSpc>
              <a:spcBef>
                <a:spcPts val="5200"/>
              </a:spcBef>
              <a:buClr>
                <a:srgbClr val="D665D3"/>
              </a:buClr>
              <a:buSzPct val="80000"/>
              <a:buFont typeface="Arial"/>
              <a:buChar char="u"/>
              <a:defRPr sz="3800">
                <a:solidFill>
                  <a:srgbClr val="FFFFFF"/>
                </a:solidFill>
                <a:latin typeface="Century Gothic"/>
                <a:ea typeface="Century Gothic"/>
                <a:cs typeface="Century Gothic"/>
                <a:sym typeface="Century Gothic"/>
              </a:defRPr>
            </a:lvl2pPr>
            <a:lvl3pPr marL="647700" indent="-431800" defTabSz="914400">
              <a:lnSpc>
                <a:spcPct val="100000"/>
              </a:lnSpc>
              <a:spcBef>
                <a:spcPts val="5200"/>
              </a:spcBef>
              <a:buClr>
                <a:srgbClr val="D665D3"/>
              </a:buClr>
              <a:buSzPct val="80000"/>
              <a:buFont typeface="Arial"/>
              <a:buChar char="u"/>
              <a:defRPr sz="3800">
                <a:solidFill>
                  <a:srgbClr val="FFFFFF"/>
                </a:solidFill>
                <a:latin typeface="Century Gothic"/>
                <a:ea typeface="Century Gothic"/>
                <a:cs typeface="Century Gothic"/>
                <a:sym typeface="Century Gothic"/>
              </a:defRPr>
            </a:lvl3pPr>
            <a:lvl4pPr marL="755650" indent="-431800" defTabSz="914400">
              <a:lnSpc>
                <a:spcPct val="100000"/>
              </a:lnSpc>
              <a:spcBef>
                <a:spcPts val="5200"/>
              </a:spcBef>
              <a:buClr>
                <a:srgbClr val="D665D3"/>
              </a:buClr>
              <a:buSzPct val="80000"/>
              <a:buFont typeface="Arial"/>
              <a:buChar char="u"/>
              <a:defRPr sz="3800">
                <a:solidFill>
                  <a:srgbClr val="FFFFFF"/>
                </a:solidFill>
                <a:latin typeface="Century Gothic"/>
                <a:ea typeface="Century Gothic"/>
                <a:cs typeface="Century Gothic"/>
                <a:sym typeface="Century Gothic"/>
              </a:defRPr>
            </a:lvl4pPr>
            <a:lvl5pPr marL="863600" indent="-431800" defTabSz="914400">
              <a:lnSpc>
                <a:spcPct val="100000"/>
              </a:lnSpc>
              <a:spcBef>
                <a:spcPts val="5200"/>
              </a:spcBef>
              <a:buClr>
                <a:srgbClr val="D665D3"/>
              </a:buClr>
              <a:buSzPct val="80000"/>
              <a:buFont typeface="Arial"/>
              <a:buChar char="u"/>
              <a:defRPr sz="38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52" name="Slide Number"/>
          <p:cNvSpPr txBox="1">
            <a:spLocks noGrp="1"/>
          </p:cNvSpPr>
          <p:nvPr>
            <p:ph type="sldNum" sz="quarter" idx="2"/>
          </p:nvPr>
        </p:nvSpPr>
        <p:spPr>
          <a:xfrm>
            <a:off x="20868465" y="591457"/>
            <a:ext cx="1166750" cy="1229357"/>
          </a:xfrm>
          <a:prstGeom prst="rect">
            <a:avLst/>
          </a:prstGeom>
        </p:spPr>
        <p:txBody>
          <a:bodyPr lIns="182877" tIns="182877" rIns="182877" bIns="182877" anchor="t"/>
          <a:lstStyle>
            <a:lvl1pPr algn="r" defTabSz="914400">
              <a:defRPr sz="5600">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extLst>
      <p:ext uri="{BB962C8B-B14F-4D97-AF65-F5344CB8AC3E}">
        <p14:creationId xmlns:p14="http://schemas.microsoft.com/office/powerpoint/2010/main" val="15960075"/>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7657978"/>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80970673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E83E5-2EF2-6A43-863C-E6A58A5E3C21}"/>
              </a:ext>
            </a:extLst>
          </p:cNvPr>
          <p:cNvSpPr>
            <a:spLocks noGrp="1"/>
          </p:cNvSpPr>
          <p:nvPr>
            <p:ph idx="1"/>
          </p:nvPr>
        </p:nvSpPr>
        <p:spPr>
          <a:xfrm>
            <a:off x="676800" y="2203971"/>
            <a:ext cx="23284568" cy="9264774"/>
          </a:xfrm>
        </p:spPr>
        <p:txBody>
          <a:bodyPr lIns="0" tIns="0" rIns="0" bIns="0"/>
          <a:lstStyle>
            <a:lvl1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1pPr>
            <a:lvl2pPr marL="231776" indent="0">
              <a:buNone/>
              <a:defRPr b="0" i="1">
                <a:solidFill>
                  <a:schemeClr val="tx1"/>
                </a:solidFill>
                <a:latin typeface="Georgia" panose="02040502050405020303" pitchFamily="18" charset="0"/>
                <a:ea typeface="Roboto Lt" panose="02000000000000000000" pitchFamily="2" charset="0"/>
                <a:cs typeface="Arial" panose="020B0604020202020204" pitchFamily="34" charset="0"/>
              </a:defRPr>
            </a:lvl2pPr>
            <a:lvl3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3pPr>
            <a:lvl4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4pPr>
            <a:lvl5pPr>
              <a:defRPr b="0" i="0">
                <a:solidFill>
                  <a:schemeClr val="tx1"/>
                </a:solidFill>
                <a:latin typeface="Trebuchet MS Regular" panose="020B0603020202020204" pitchFamily="34" charset="0"/>
                <a:ea typeface="Roboto Lt" panose="02000000000000000000" pitchFamily="2"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69A11B6D-85FD-BA46-B0C1-FEA93902B870}"/>
              </a:ext>
            </a:extLst>
          </p:cNvPr>
          <p:cNvSpPr>
            <a:spLocks noGrp="1"/>
          </p:cNvSpPr>
          <p:nvPr>
            <p:ph type="title"/>
          </p:nvPr>
        </p:nvSpPr>
        <p:spPr>
          <a:xfrm>
            <a:off x="684001" y="720001"/>
            <a:ext cx="22538510" cy="1343570"/>
          </a:xfrm>
        </p:spPr>
        <p:txBody>
          <a:bodyPr lIns="0" tIns="0" rIns="0" bIns="0" anchor="t" anchorCtr="0"/>
          <a:lstStyle>
            <a:lvl1pPr>
              <a:defRPr b="1" i="0">
                <a:solidFill>
                  <a:schemeClr val="accent1"/>
                </a:solidFill>
                <a:latin typeface="Trebuchet MS" panose="020B0703020202090204" pitchFamily="34" charset="0"/>
                <a:ea typeface="Roboto Lt" panose="02000000000000000000" pitchFamily="2" charset="0"/>
                <a:cs typeface="Arial" panose="020B0604020202020204" pitchFamily="34" charset="0"/>
              </a:defRPr>
            </a:lvl1pPr>
          </a:lstStyle>
          <a:p>
            <a:r>
              <a:rPr lang="en-US"/>
              <a:t>Click to edit Master title style</a:t>
            </a:r>
          </a:p>
        </p:txBody>
      </p:sp>
      <p:sp>
        <p:nvSpPr>
          <p:cNvPr id="8" name="Slide Number Placeholder 6">
            <a:extLst>
              <a:ext uri="{FF2B5EF4-FFF2-40B4-BE49-F238E27FC236}">
                <a16:creationId xmlns:a16="http://schemas.microsoft.com/office/drawing/2014/main" id="{F3949077-E0E8-B647-A11F-24C62D2D4087}"/>
              </a:ext>
            </a:extLst>
          </p:cNvPr>
          <p:cNvSpPr txBox="1">
            <a:spLocks/>
          </p:cNvSpPr>
          <p:nvPr userDrawn="1"/>
        </p:nvSpPr>
        <p:spPr>
          <a:xfrm>
            <a:off x="422030"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b="0" i="0" kern="1200">
                <a:solidFill>
                  <a:schemeClr val="tx1">
                    <a:lumMod val="40000"/>
                    <a:lumOff val="60000"/>
                  </a:schemeClr>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EAA09E-D67E-864E-8466-C38E88600C4F}" type="slidenum">
              <a:rPr lang="en-US" sz="1600" smtClean="0"/>
              <a:pPr/>
              <a:t>‹#›</a:t>
            </a:fld>
            <a:endParaRPr lang="en-US" sz="1600"/>
          </a:p>
        </p:txBody>
      </p:sp>
      <p:pic>
        <p:nvPicPr>
          <p:cNvPr id="9" name="Picture 8">
            <a:extLst>
              <a:ext uri="{FF2B5EF4-FFF2-40B4-BE49-F238E27FC236}">
                <a16:creationId xmlns:a16="http://schemas.microsoft.com/office/drawing/2014/main" id="{49B283B9-5D9B-F94B-BF86-B66DD0953C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7" name="Content Placeholder 3">
            <a:extLst>
              <a:ext uri="{FF2B5EF4-FFF2-40B4-BE49-F238E27FC236}">
                <a16:creationId xmlns:a16="http://schemas.microsoft.com/office/drawing/2014/main" id="{452079F0-209B-CB4F-A040-42AA1A858956}"/>
              </a:ext>
            </a:extLst>
          </p:cNvPr>
          <p:cNvSpPr>
            <a:spLocks noGrp="1"/>
          </p:cNvSpPr>
          <p:nvPr>
            <p:ph sz="quarter" idx="14" hasCustomPrompt="1"/>
          </p:nvPr>
        </p:nvSpPr>
        <p:spPr>
          <a:xfrm>
            <a:off x="424800" y="11836801"/>
            <a:ext cx="23536568" cy="875654"/>
          </a:xfrm>
        </p:spPr>
        <p:txBody>
          <a:bodyPr anchor="b"/>
          <a:lstStyle>
            <a:lvl1pPr>
              <a:lnSpc>
                <a:spcPct val="100000"/>
              </a:lnSpc>
              <a:spcAft>
                <a:spcPts val="600"/>
              </a:spcAft>
              <a:defRPr sz="1800"/>
            </a:lvl1pPr>
          </a:lstStyle>
          <a:p>
            <a:pPr lvl="0"/>
            <a:r>
              <a:rPr lang="en-US"/>
              <a:t>Footnotes</a:t>
            </a:r>
          </a:p>
        </p:txBody>
      </p:sp>
    </p:spTree>
    <p:extLst>
      <p:ext uri="{BB962C8B-B14F-4D97-AF65-F5344CB8AC3E}">
        <p14:creationId xmlns:p14="http://schemas.microsoft.com/office/powerpoint/2010/main" val="22314206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_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17931575_1991x1322.jpg"/>
          <p:cNvSpPr>
            <a:spLocks noGrp="1"/>
          </p:cNvSpPr>
          <p:nvPr>
            <p:ph type="pic" idx="22"/>
          </p:nvPr>
        </p:nvSpPr>
        <p:spPr>
          <a:xfrm>
            <a:off x="8432800" y="1263848"/>
            <a:ext cx="16850011" cy="11188205"/>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952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8359926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740627569_2880x1920.jpg"/>
          <p:cNvSpPr>
            <a:spLocks noGrp="1"/>
          </p:cNvSpPr>
          <p:nvPr>
            <p:ph type="pic" idx="21"/>
          </p:nvPr>
        </p:nvSpPr>
        <p:spPr>
          <a:xfrm>
            <a:off x="0" y="-1270000"/>
            <a:ext cx="24384000" cy="16256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solidFill>
                  <a:srgbClr val="FFFFFF"/>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solidFill>
                  <a:srgbClr val="FFFFFF"/>
                </a:solidFill>
              </a:defRPr>
            </a:lvl1pPr>
            <a:lvl2pPr marL="0" indent="457200" defTabSz="825500">
              <a:lnSpc>
                <a:spcPct val="100000"/>
              </a:lnSpc>
              <a:spcBef>
                <a:spcPts val="0"/>
              </a:spcBef>
              <a:buSzTx/>
              <a:buNone/>
              <a:defRPr sz="5500" b="1">
                <a:solidFill>
                  <a:srgbClr val="FFFFFF"/>
                </a:solidFill>
              </a:defRPr>
            </a:lvl2pPr>
            <a:lvl3pPr marL="0" indent="914400" defTabSz="825500">
              <a:lnSpc>
                <a:spcPct val="100000"/>
              </a:lnSpc>
              <a:spcBef>
                <a:spcPts val="0"/>
              </a:spcBef>
              <a:buSzTx/>
              <a:buNone/>
              <a:defRPr sz="5500" b="1">
                <a:solidFill>
                  <a:srgbClr val="FFFFFF"/>
                </a:solidFill>
              </a:defRPr>
            </a:lvl3pPr>
            <a:lvl4pPr marL="0" indent="1371600" defTabSz="825500">
              <a:lnSpc>
                <a:spcPct val="100000"/>
              </a:lnSpc>
              <a:spcBef>
                <a:spcPts val="0"/>
              </a:spcBef>
              <a:buSzTx/>
              <a:buNone/>
              <a:defRPr sz="5500" b="1">
                <a:solidFill>
                  <a:srgbClr val="FFFFFF"/>
                </a:solidFill>
              </a:defRPr>
            </a:lvl4pPr>
            <a:lvl5pPr marL="0" indent="1828800" defTabSz="825500">
              <a:lnSpc>
                <a:spcPct val="100000"/>
              </a:lnSpc>
              <a:spcBef>
                <a:spcPts val="0"/>
              </a:spcBef>
              <a:buSzTx/>
              <a:buNone/>
              <a:defRPr sz="5500" b="1">
                <a:solidFill>
                  <a:srgbClr val="FFFFFF"/>
                </a:solidFill>
              </a:defRPr>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481242843"/>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E8F5A558-EAEE-488A-8B51-8612AC6D5A3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ackgroundRemoval t="2225" b="20712" l="250" r="93785">
                        <a14:foregroundMark x1="3154" y1="19862" x2="3154" y2="19862"/>
                        <a14:foregroundMark x1="312" y1="17961" x2="312" y2="17961"/>
                        <a14:foregroundMark x1="56277" y1="20752" x2="56277" y2="20752"/>
                        <a14:foregroundMark x1="61212" y1="20591" x2="61212" y2="20591"/>
                        <a14:foregroundMark x1="66864" y1="20065" x2="66864" y2="20065"/>
                        <a14:foregroundMark x1="63148" y1="20227" x2="63148" y2="20227"/>
                        <a14:foregroundMark x1="68145" y1="20065" x2="68145" y2="20065"/>
                        <a14:foregroundMark x1="69675" y1="20065" x2="69675" y2="20065"/>
                        <a14:foregroundMark x1="70487" y1="19701" x2="70487" y2="19701"/>
                        <a14:foregroundMark x1="71362" y1="19862" x2="71362" y2="19862"/>
                        <a14:foregroundMark x1="72174" y1="19539" x2="72174" y2="19539"/>
                        <a14:foregroundMark x1="73079" y1="19701" x2="73079" y2="19701"/>
                        <a14:foregroundMark x1="74110" y1="19539" x2="74110" y2="19539"/>
                        <a14:foregroundMark x1="75172" y1="19539" x2="75172" y2="19539"/>
                        <a14:foregroundMark x1="76046" y1="19175" x2="76046" y2="19175"/>
                        <a14:foregroundMark x1="77514" y1="19175" x2="77514" y2="19175"/>
                        <a14:foregroundMark x1="78295" y1="19013" x2="78295" y2="19013"/>
                        <a14:foregroundMark x1="11212" y1="8252" x2="11212" y2="8252"/>
                        <a14:foregroundMark x1="4841" y1="5825" x2="14304" y2="7160"/>
                        <a14:foregroundMark x1="14304" y1="7160" x2="35103" y2="6189"/>
                        <a14:foregroundMark x1="35103" y1="6189" x2="86883" y2="9709"/>
                        <a14:foregroundMark x1="86883" y1="9709" x2="93785" y2="7929"/>
                      </a14:backgroundRemoval>
                    </a14:imgEffect>
                  </a14:imgLayer>
                </a14:imgProps>
              </a:ext>
              <a:ext uri="{28A0092B-C50C-407E-A947-70E740481C1C}">
                <a14:useLocalDpi xmlns:a14="http://schemas.microsoft.com/office/drawing/2010/main"/>
              </a:ext>
            </a:extLst>
          </a:blip>
          <a:srcRect r="21129" b="77298"/>
          <a:stretch/>
        </p:blipFill>
        <p:spPr>
          <a:xfrm>
            <a:off x="0" y="483758"/>
            <a:ext cx="24384000" cy="1929808"/>
          </a:xfrm>
          <a:prstGeom prst="rect">
            <a:avLst/>
          </a:prstGeom>
        </p:spPr>
      </p:pic>
      <p:pic>
        <p:nvPicPr>
          <p:cNvPr id="5" name="Picture 4" descr="Shape, rectangle&#10;&#10;Description automatically generated with medium confidence">
            <a:extLst>
              <a:ext uri="{FF2B5EF4-FFF2-40B4-BE49-F238E27FC236}">
                <a16:creationId xmlns:a16="http://schemas.microsoft.com/office/drawing/2014/main" id="{568D2694-4CED-4B92-BF53-9A9F32281051}"/>
              </a:ext>
            </a:extLst>
          </p:cNvPr>
          <p:cNvPicPr>
            <a:picLocks noChangeAspect="1"/>
          </p:cNvPicPr>
          <p:nvPr userDrawn="1"/>
        </p:nvPicPr>
        <p:blipFill rotWithShape="1">
          <a:blip r:embed="rId4" cstate="email">
            <a:extLst>
              <a:ext uri="{BEBA8EAE-BF5A-486C-A8C5-ECC9F3942E4B}">
                <a14:imgProps xmlns:a14="http://schemas.microsoft.com/office/drawing/2010/main">
                  <a14:imgLayer r:embed="rId5">
                    <a14:imgEffect>
                      <a14:backgroundRemoval t="18033" b="100000" l="317" r="100000">
                        <a14:foregroundMark x1="14218" y1="66885" x2="14218" y2="66885"/>
                        <a14:foregroundMark x1="6139" y1="47213" x2="18139" y2="58033"/>
                        <a14:foregroundMark x1="18139" y1="58033" x2="44515" y2="50164"/>
                        <a14:foregroundMark x1="44515" y1="50164" x2="99960" y2="74098"/>
                      </a14:backgroundRemoval>
                    </a14:imgEffect>
                  </a14:imgLayer>
                </a14:imgProps>
              </a:ext>
              <a:ext uri="{28A0092B-C50C-407E-A947-70E740481C1C}">
                <a14:useLocalDpi xmlns:a14="http://schemas.microsoft.com/office/drawing/2010/main"/>
              </a:ext>
            </a:extLst>
          </a:blip>
          <a:srcRect/>
          <a:stretch/>
        </p:blipFill>
        <p:spPr>
          <a:xfrm>
            <a:off x="0" y="-4190"/>
            <a:ext cx="24384000" cy="632896"/>
          </a:xfrm>
          <a:prstGeom prst="rect">
            <a:avLst/>
          </a:prstGeom>
        </p:spPr>
      </p:pic>
    </p:spTree>
    <p:extLst>
      <p:ext uri="{BB962C8B-B14F-4D97-AF65-F5344CB8AC3E}">
        <p14:creationId xmlns:p14="http://schemas.microsoft.com/office/powerpoint/2010/main" val="237077489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D0B5F-F71E-4E01-8FDF-83E70BAD1F5A}"/>
              </a:ext>
            </a:extLst>
          </p:cNvPr>
          <p:cNvSpPr>
            <a:spLocks noGrp="1"/>
          </p:cNvSpPr>
          <p:nvPr>
            <p:ph type="body" idx="1"/>
          </p:nvPr>
        </p:nvSpPr>
        <p:spPr>
          <a:xfrm>
            <a:off x="863601" y="2914092"/>
            <a:ext cx="1113155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B4440AF3-5D96-40EB-AEEE-87FD8A748C22}"/>
              </a:ext>
            </a:extLst>
          </p:cNvPr>
          <p:cNvSpPr>
            <a:spLocks noGrp="1"/>
          </p:cNvSpPr>
          <p:nvPr>
            <p:ph sz="half" idx="2"/>
          </p:nvPr>
        </p:nvSpPr>
        <p:spPr>
          <a:xfrm>
            <a:off x="863601" y="4561917"/>
            <a:ext cx="11131550" cy="7817410"/>
          </a:xfrm>
        </p:spPr>
        <p:txBody>
          <a:bodyPr>
            <a:normAutofit/>
          </a:bodyPr>
          <a:lstStyle>
            <a:lvl1pPr>
              <a:defRPr sz="4800"/>
            </a:lvl1pPr>
            <a:lvl2pPr>
              <a:defRPr sz="4000"/>
            </a:lvl2pPr>
            <a:lvl3pPr>
              <a:defRPr sz="3600"/>
            </a:lvl3pPr>
            <a:lvl4pPr>
              <a:defRPr sz="28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43D9576-A0CD-41DE-81E4-48E85CB487E7}"/>
              </a:ext>
            </a:extLst>
          </p:cNvPr>
          <p:cNvSpPr>
            <a:spLocks noGrp="1"/>
          </p:cNvSpPr>
          <p:nvPr>
            <p:ph type="body" sz="quarter" idx="3"/>
          </p:nvPr>
        </p:nvSpPr>
        <p:spPr>
          <a:xfrm>
            <a:off x="12344400" y="2914092"/>
            <a:ext cx="1117600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FAC27E5E-1807-4283-8C1D-7752E71BDB1F}"/>
              </a:ext>
            </a:extLst>
          </p:cNvPr>
          <p:cNvSpPr>
            <a:spLocks noGrp="1"/>
          </p:cNvSpPr>
          <p:nvPr>
            <p:ph sz="quarter" idx="4"/>
          </p:nvPr>
        </p:nvSpPr>
        <p:spPr>
          <a:xfrm>
            <a:off x="12344400" y="4561917"/>
            <a:ext cx="11176000" cy="7817410"/>
          </a:xfrm>
        </p:spPr>
        <p:txBody>
          <a:bodyPr>
            <a:normAutofit/>
          </a:bodyPr>
          <a:lstStyle>
            <a:lvl1pPr>
              <a:defRPr sz="4800"/>
            </a:lvl1pPr>
            <a:lvl2pPr>
              <a:defRPr sz="4000"/>
            </a:lvl2pPr>
            <a:lvl3pPr>
              <a:defRPr sz="3600"/>
            </a:lvl3pPr>
            <a:lvl4pPr>
              <a:defRPr sz="28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Title 1">
            <a:extLst>
              <a:ext uri="{FF2B5EF4-FFF2-40B4-BE49-F238E27FC236}">
                <a16:creationId xmlns:a16="http://schemas.microsoft.com/office/drawing/2014/main" id="{B3E93A7F-EA20-41AA-B08A-33E203915ACC}"/>
              </a:ext>
            </a:extLst>
          </p:cNvPr>
          <p:cNvSpPr>
            <a:spLocks noGrp="1"/>
          </p:cNvSpPr>
          <p:nvPr>
            <p:ph type="title"/>
          </p:nvPr>
        </p:nvSpPr>
        <p:spPr>
          <a:xfrm>
            <a:off x="609600" y="273051"/>
            <a:ext cx="23164800" cy="1568450"/>
          </a:xfrm>
        </p:spPr>
        <p:txBody>
          <a:bodyPr/>
          <a:lstStyle/>
          <a:p>
            <a:r>
              <a:rPr lang="en-US"/>
              <a:t>Click to edit Master title style</a:t>
            </a:r>
            <a:endParaRPr lang="en-CA"/>
          </a:p>
        </p:txBody>
      </p:sp>
    </p:spTree>
    <p:extLst>
      <p:ext uri="{BB962C8B-B14F-4D97-AF65-F5344CB8AC3E}">
        <p14:creationId xmlns:p14="http://schemas.microsoft.com/office/powerpoint/2010/main" val="9409150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0600" y="2681538"/>
            <a:ext cx="21944200" cy="9990672"/>
          </a:xfrm>
        </p:spPr>
        <p:txBody>
          <a:bodyPr/>
          <a:lstStyle>
            <a:lvl1pPr>
              <a:defRPr sz="4800"/>
            </a:lvl1pPr>
            <a:lvl2pPr>
              <a:defRPr sz="4000"/>
            </a:lvl2pPr>
            <a:lvl3pPr>
              <a:defRPr sz="3600"/>
            </a:lvl3pPr>
            <a:lvl4pPr>
              <a:defRPr sz="3200"/>
            </a:lvl4pPr>
            <a:lvl5pPr>
              <a:defRPr sz="3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220600" y="233266"/>
            <a:ext cx="10971400" cy="2448272"/>
          </a:xfrm>
        </p:spPr>
        <p:txBody>
          <a:bodyPr>
            <a:normAutofit/>
          </a:bodyPr>
          <a:lstStyle>
            <a:lvl1pPr>
              <a:defRPr sz="5600" b="1">
                <a:latin typeface="+mn-lt"/>
              </a:defRPr>
            </a:lvl1pPr>
          </a:lstStyle>
          <a:p>
            <a:r>
              <a:rPr lang="en-US" dirty="0"/>
              <a:t>Click to edit Master title style</a:t>
            </a:r>
          </a:p>
        </p:txBody>
      </p:sp>
    </p:spTree>
    <p:extLst>
      <p:ext uri="{BB962C8B-B14F-4D97-AF65-F5344CB8AC3E}">
        <p14:creationId xmlns:p14="http://schemas.microsoft.com/office/powerpoint/2010/main" val="4008418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_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30766" y="2679033"/>
            <a:ext cx="23376464" cy="9593178"/>
          </a:xfrm>
          <a:prstGeom prst="rect">
            <a:avLst/>
          </a:prstGeom>
        </p:spPr>
        <p:txBody>
          <a:bodyPr/>
          <a:lstStyle>
            <a:lvl1pPr marL="719306" indent="-719306">
              <a:lnSpc>
                <a:spcPct val="100000"/>
              </a:lnSpc>
              <a:spcBef>
                <a:spcPts val="0"/>
              </a:spcBef>
              <a:buClr>
                <a:schemeClr val="accent2"/>
              </a:buClr>
              <a:buFont typeface="Arial" panose="020B0604020202020204" pitchFamily="34" charset="0"/>
              <a:buChar char="•"/>
              <a:defRPr sz="4796" b="0">
                <a:solidFill>
                  <a:schemeClr val="tx1"/>
                </a:solidFill>
                <a:latin typeface="Arial" pitchFamily="34" charset="0"/>
                <a:cs typeface="Arial" pitchFamily="34" charset="0"/>
              </a:defRPr>
            </a:lvl1pPr>
            <a:lvl2pPr marL="1606550" indent="-708026">
              <a:lnSpc>
                <a:spcPct val="100000"/>
              </a:lnSpc>
              <a:spcBef>
                <a:spcPts val="0"/>
              </a:spcBef>
              <a:buClr>
                <a:schemeClr val="accent2"/>
              </a:buClr>
              <a:buSzPct val="90000"/>
              <a:buFont typeface="Arial" panose="020B0604020202020204" pitchFamily="34" charset="0"/>
              <a:buChar char="–"/>
              <a:defRPr sz="4200" baseline="0">
                <a:solidFill>
                  <a:schemeClr val="tx1"/>
                </a:solidFill>
                <a:latin typeface="Arial" pitchFamily="34" charset="0"/>
                <a:cs typeface="Arial" pitchFamily="34" charset="0"/>
              </a:defRPr>
            </a:lvl2pPr>
            <a:lvl3pPr>
              <a:defRPr sz="2800" baseline="0">
                <a:latin typeface="Arial" pitchFamily="34" charset="0"/>
                <a:cs typeface="Arial" pitchFamily="34" charset="0"/>
              </a:defRPr>
            </a:lvl3pPr>
            <a:lvl4pPr marL="1244976" indent="-359820">
              <a:defRPr sz="2800">
                <a:latin typeface="Arial" pitchFamily="34" charset="0"/>
                <a:cs typeface="Arial" pitchFamily="34" charset="0"/>
              </a:defRPr>
            </a:lvl4pPr>
            <a:lvl5pPr marL="1244976">
              <a:defRPr sz="28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
        <p:nvSpPr>
          <p:cNvPr id="9" name="Title 8"/>
          <p:cNvSpPr>
            <a:spLocks noGrp="1"/>
          </p:cNvSpPr>
          <p:nvPr>
            <p:ph type="title" hasCustomPrompt="1"/>
          </p:nvPr>
        </p:nvSpPr>
        <p:spPr>
          <a:xfrm>
            <a:off x="632171" y="267618"/>
            <a:ext cx="23375070" cy="1230960"/>
          </a:xfrm>
          <a:prstGeom prst="rect">
            <a:avLst/>
          </a:prstGeom>
        </p:spPr>
        <p:txBody>
          <a:bodyPr vert="horz" anchor="ctr"/>
          <a:lstStyle>
            <a:lvl1pPr algn="ctr" defTabSz="1218592" rtl="0" eaLnBrk="1" latinLnBrk="0" hangingPunct="1">
              <a:lnSpc>
                <a:spcPct val="100000"/>
              </a:lnSpc>
              <a:spcBef>
                <a:spcPct val="0"/>
              </a:spcBef>
              <a:buNone/>
              <a:defRPr lang="en-GB" sz="5600" b="1" kern="1200" baseline="0" noProof="0" dirty="0">
                <a:solidFill>
                  <a:schemeClr val="bg1">
                    <a:lumMod val="95000"/>
                  </a:schemeClr>
                </a:solidFill>
                <a:latin typeface="Calibri" panose="020F0502020204030204" pitchFamily="34" charset="0"/>
                <a:ea typeface="+mj-ea"/>
                <a:cs typeface="Calibri" panose="020F0502020204030204" pitchFamily="34" charset="0"/>
              </a:defRPr>
            </a:lvl1pPr>
          </a:lstStyle>
          <a:p>
            <a:r>
              <a:rPr lang="en-GB" noProof="0" dirty="0"/>
              <a:t>Click to add content title</a:t>
            </a:r>
          </a:p>
        </p:txBody>
      </p:sp>
    </p:spTree>
    <p:extLst>
      <p:ext uri="{BB962C8B-B14F-4D97-AF65-F5344CB8AC3E}">
        <p14:creationId xmlns:p14="http://schemas.microsoft.com/office/powerpoint/2010/main" val="27803789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1399822" y="654882"/>
            <a:ext cx="21584356" cy="80446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1399822" y="2731628"/>
            <a:ext cx="21493840" cy="9167148"/>
          </a:xfrm>
        </p:spPr>
        <p:txBody>
          <a:bodyPr>
            <a:noAutofit/>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587540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E9FBAE-29AD-4130-A10C-B8796A4627D2}"/>
              </a:ext>
            </a:extLst>
          </p:cNvPr>
          <p:cNvSpPr>
            <a:spLocks noGrp="1"/>
          </p:cNvSpPr>
          <p:nvPr>
            <p:ph idx="1"/>
          </p:nvPr>
        </p:nvSpPr>
        <p:spPr>
          <a:xfrm>
            <a:off x="1706880" y="2807593"/>
            <a:ext cx="20970240" cy="9545274"/>
          </a:xfrm>
        </p:spPr>
        <p:txBody>
          <a:bodyPr>
            <a:normAutofit/>
          </a:bodyPr>
          <a:lstStyle>
            <a:lvl1pPr>
              <a:defRPr sz="4800">
                <a:latin typeface="Calibri" panose="020F0502020204030204" pitchFamily="34" charset="0"/>
                <a:cs typeface="Calibri" panose="020F0502020204030204" pitchFamily="34" charset="0"/>
              </a:defRPr>
            </a:lvl1pPr>
            <a:lvl2pPr>
              <a:defRPr sz="3734">
                <a:latin typeface="Calibri" panose="020F0502020204030204" pitchFamily="34" charset="0"/>
                <a:cs typeface="Calibri" panose="020F0502020204030204" pitchFamily="34" charset="0"/>
              </a:defRPr>
            </a:lvl2pPr>
            <a:lvl3pPr>
              <a:defRPr sz="3200">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74731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321A1-84BC-4ED0-8F1F-C3DC07708C50}"/>
              </a:ext>
            </a:extLst>
          </p:cNvPr>
          <p:cNvSpPr>
            <a:spLocks noGrp="1"/>
          </p:cNvSpPr>
          <p:nvPr>
            <p:ph sz="half" idx="1"/>
          </p:nvPr>
        </p:nvSpPr>
        <p:spPr>
          <a:xfrm>
            <a:off x="1714800" y="2807597"/>
            <a:ext cx="10119360" cy="9546334"/>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B03E73F6-0E13-46B0-AD73-538FB0B1A5E0}"/>
              </a:ext>
            </a:extLst>
          </p:cNvPr>
          <p:cNvSpPr>
            <a:spLocks noGrp="1"/>
          </p:cNvSpPr>
          <p:nvPr>
            <p:ph sz="half" idx="2"/>
          </p:nvPr>
        </p:nvSpPr>
        <p:spPr>
          <a:xfrm>
            <a:off x="12539130" y="2807597"/>
            <a:ext cx="10119360" cy="9546334"/>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29663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5321A1-84BC-4ED0-8F1F-C3DC07708C50}"/>
              </a:ext>
            </a:extLst>
          </p:cNvPr>
          <p:cNvSpPr>
            <a:spLocks noGrp="1"/>
          </p:cNvSpPr>
          <p:nvPr>
            <p:ph sz="half" idx="1"/>
          </p:nvPr>
        </p:nvSpPr>
        <p:spPr>
          <a:xfrm>
            <a:off x="1714800" y="2807597"/>
            <a:ext cx="6461760" cy="9546334"/>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B03E73F6-0E13-46B0-AD73-538FB0B1A5E0}"/>
              </a:ext>
            </a:extLst>
          </p:cNvPr>
          <p:cNvSpPr>
            <a:spLocks noGrp="1"/>
          </p:cNvSpPr>
          <p:nvPr>
            <p:ph sz="half" idx="2"/>
          </p:nvPr>
        </p:nvSpPr>
        <p:spPr>
          <a:xfrm>
            <a:off x="8961120" y="2807597"/>
            <a:ext cx="6461760" cy="9546334"/>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1676400" y="513853"/>
            <a:ext cx="21031200" cy="1815330"/>
          </a:xfrm>
        </p:spPr>
        <p:txBody>
          <a:bodyPr/>
          <a:lstStyle/>
          <a:p>
            <a:r>
              <a:rPr lang="en-US"/>
              <a:t>Click to edit Master title style</a:t>
            </a:r>
          </a:p>
        </p:txBody>
      </p:sp>
      <p:sp>
        <p:nvSpPr>
          <p:cNvPr id="6" name="Content Placeholder 3">
            <a:extLst>
              <a:ext uri="{FF2B5EF4-FFF2-40B4-BE49-F238E27FC236}">
                <a16:creationId xmlns:a16="http://schemas.microsoft.com/office/drawing/2014/main" id="{B03E73F6-0E13-46B0-AD73-538FB0B1A5E0}"/>
              </a:ext>
            </a:extLst>
          </p:cNvPr>
          <p:cNvSpPr>
            <a:spLocks noGrp="1"/>
          </p:cNvSpPr>
          <p:nvPr>
            <p:ph sz="half" idx="10"/>
          </p:nvPr>
        </p:nvSpPr>
        <p:spPr>
          <a:xfrm>
            <a:off x="16245840" y="2807597"/>
            <a:ext cx="6461760" cy="9546334"/>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05815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4" name="Content Placeholder 3"/>
          <p:cNvSpPr>
            <a:spLocks noGrp="1"/>
          </p:cNvSpPr>
          <p:nvPr>
            <p:ph sz="quarter" idx="10"/>
          </p:nvPr>
        </p:nvSpPr>
        <p:spPr>
          <a:xfrm>
            <a:off x="1219197" y="3589234"/>
            <a:ext cx="21789994" cy="89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1833240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D8046-C8FC-4941-8438-51E930100D43}"/>
              </a:ext>
            </a:extLst>
          </p:cNvPr>
          <p:cNvSpPr>
            <a:spLocks noGrp="1"/>
          </p:cNvSpPr>
          <p:nvPr>
            <p:ph type="body" idx="1" hasCustomPrompt="1"/>
          </p:nvPr>
        </p:nvSpPr>
        <p:spPr>
          <a:xfrm>
            <a:off x="1717978" y="2620198"/>
            <a:ext cx="10119360" cy="1647824"/>
          </a:xfrm>
        </p:spPr>
        <p:txBody>
          <a:bodyPr anchor="b"/>
          <a:lstStyle>
            <a:lvl1pPr marL="0" indent="0">
              <a:buNone/>
              <a:defRPr sz="4800" b="1">
                <a:solidFill>
                  <a:schemeClr val="accent2"/>
                </a:solidFill>
                <a:latin typeface="Calibri" panose="020F0502020204030204" pitchFamily="34" charset="0"/>
                <a:cs typeface="Calibri" panose="020F0502020204030204" pitchFamily="34" charset="0"/>
              </a:defRPr>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dirty="0"/>
              <a:t>Click to Edit</a:t>
            </a:r>
          </a:p>
        </p:txBody>
      </p:sp>
      <p:sp>
        <p:nvSpPr>
          <p:cNvPr id="4" name="Content Placeholder 3">
            <a:extLst>
              <a:ext uri="{FF2B5EF4-FFF2-40B4-BE49-F238E27FC236}">
                <a16:creationId xmlns:a16="http://schemas.microsoft.com/office/drawing/2014/main" id="{939A84C8-F94E-43C7-B08A-F66DB19303A0}"/>
              </a:ext>
            </a:extLst>
          </p:cNvPr>
          <p:cNvSpPr>
            <a:spLocks noGrp="1"/>
          </p:cNvSpPr>
          <p:nvPr>
            <p:ph sz="half" idx="2"/>
          </p:nvPr>
        </p:nvSpPr>
        <p:spPr>
          <a:xfrm>
            <a:off x="1717978" y="4467765"/>
            <a:ext cx="10119360" cy="7930766"/>
          </a:xfrm>
        </p:spPr>
        <p:txBody>
          <a:bodyPr>
            <a:normAutofit/>
          </a:bodyPr>
          <a:lstStyle>
            <a:lvl1pPr>
              <a:defRPr sz="4800">
                <a:latin typeface="Calibri" panose="020F0502020204030204" pitchFamily="34" charset="0"/>
                <a:cs typeface="Calibri" panose="020F0502020204030204" pitchFamily="34" charset="0"/>
              </a:defRPr>
            </a:lvl1pPr>
            <a:lvl2pPr>
              <a:defRPr sz="3734">
                <a:latin typeface="Calibri" panose="020F0502020204030204" pitchFamily="34" charset="0"/>
                <a:cs typeface="Calibri" panose="020F0502020204030204" pitchFamily="34" charset="0"/>
              </a:defRPr>
            </a:lvl2pPr>
            <a:lvl3pPr>
              <a:defRPr sz="3200">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40F4B2FD-B986-4255-95A6-9C2ADE6D2C62}"/>
              </a:ext>
            </a:extLst>
          </p:cNvPr>
          <p:cNvSpPr>
            <a:spLocks noGrp="1"/>
          </p:cNvSpPr>
          <p:nvPr>
            <p:ph type="body" sz="quarter" idx="3" hasCustomPrompt="1"/>
          </p:nvPr>
        </p:nvSpPr>
        <p:spPr>
          <a:xfrm>
            <a:off x="12542152" y="2620198"/>
            <a:ext cx="10119360" cy="1647824"/>
          </a:xfrm>
        </p:spPr>
        <p:txBody>
          <a:bodyPr anchor="b"/>
          <a:lstStyle>
            <a:lvl1pPr marL="0" indent="0">
              <a:buNone/>
              <a:defRPr sz="4800" b="1">
                <a:solidFill>
                  <a:schemeClr val="accent2"/>
                </a:solidFill>
                <a:latin typeface="Calibri" panose="020F0502020204030204" pitchFamily="34" charset="0"/>
                <a:cs typeface="Calibri" panose="020F0502020204030204" pitchFamily="34" charset="0"/>
              </a:defRPr>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dirty="0"/>
              <a:t>Click to Edit</a:t>
            </a:r>
          </a:p>
        </p:txBody>
      </p:sp>
      <p:sp>
        <p:nvSpPr>
          <p:cNvPr id="6" name="Content Placeholder 5">
            <a:extLst>
              <a:ext uri="{FF2B5EF4-FFF2-40B4-BE49-F238E27FC236}">
                <a16:creationId xmlns:a16="http://schemas.microsoft.com/office/drawing/2014/main" id="{8F19AEBF-3B18-4D62-9F56-745C4B8B54FC}"/>
              </a:ext>
            </a:extLst>
          </p:cNvPr>
          <p:cNvSpPr>
            <a:spLocks noGrp="1"/>
          </p:cNvSpPr>
          <p:nvPr>
            <p:ph sz="quarter" idx="4"/>
          </p:nvPr>
        </p:nvSpPr>
        <p:spPr>
          <a:xfrm>
            <a:off x="12542152" y="4467758"/>
            <a:ext cx="10119360" cy="7930768"/>
          </a:xfrm>
        </p:spPr>
        <p:txBody>
          <a:bodyPr>
            <a:normAutofit/>
          </a:bodyPr>
          <a:lstStyle>
            <a:lvl1pPr>
              <a:defRPr sz="4800">
                <a:latin typeface="Calibri" panose="020F0502020204030204" pitchFamily="34" charset="0"/>
                <a:cs typeface="Calibri" panose="020F0502020204030204" pitchFamily="34" charset="0"/>
              </a:defRPr>
            </a:lvl1pPr>
            <a:lvl2pPr>
              <a:defRPr sz="3734">
                <a:latin typeface="Calibri" panose="020F0502020204030204" pitchFamily="34" charset="0"/>
                <a:cs typeface="Calibri" panose="020F0502020204030204" pitchFamily="34" charset="0"/>
              </a:defRPr>
            </a:lvl2pPr>
            <a:lvl3pPr>
              <a:defRPr sz="3200">
                <a:latin typeface="Calibri" panose="020F0502020204030204" pitchFamily="34" charset="0"/>
                <a:cs typeface="Calibri" panose="020F0502020204030204" pitchFamily="34" charset="0"/>
              </a:defRPr>
            </a:lvl3pPr>
          </a:lstStyle>
          <a:p>
            <a:pPr lvl="0"/>
            <a:r>
              <a:rPr lang="en-US" dirty="0"/>
              <a:t>Edit Master text styles</a:t>
            </a:r>
          </a:p>
          <a:p>
            <a:pPr lvl="1"/>
            <a:r>
              <a:rPr lang="en-US" dirty="0"/>
              <a:t>Second level</a:t>
            </a:r>
          </a:p>
          <a:p>
            <a:pPr lvl="2"/>
            <a:r>
              <a:rPr lang="en-US" dirty="0"/>
              <a:t>Third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91311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7087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0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56892"/>
      </p:ext>
    </p:extLst>
  </p:cSld>
  <p:clrMapOvr>
    <a:masterClrMapping/>
  </p:clrMapOvr>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a:xfrm>
            <a:off x="457211" y="228603"/>
            <a:ext cx="21025502" cy="1632134"/>
          </a:xfrm>
        </p:spPr>
        <p:txBody>
          <a:bodyPr/>
          <a:lstStyle/>
          <a:p>
            <a:r>
              <a:rPr lang="en-US" dirty="0"/>
              <a:t>Click to edit Master title style</a:t>
            </a:r>
          </a:p>
        </p:txBody>
      </p:sp>
    </p:spTree>
    <p:extLst>
      <p:ext uri="{BB962C8B-B14F-4D97-AF65-F5344CB8AC3E}">
        <p14:creationId xmlns:p14="http://schemas.microsoft.com/office/powerpoint/2010/main" val="27876772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2422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6889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3063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3E93A7F-EA20-41AA-B08A-33E203915ACC}"/>
              </a:ext>
            </a:extLst>
          </p:cNvPr>
          <p:cNvSpPr>
            <a:spLocks noGrp="1"/>
          </p:cNvSpPr>
          <p:nvPr>
            <p:ph type="title"/>
          </p:nvPr>
        </p:nvSpPr>
        <p:spPr>
          <a:xfrm>
            <a:off x="609600" y="273051"/>
            <a:ext cx="23164800" cy="1568450"/>
          </a:xfrm>
        </p:spPr>
        <p:txBody>
          <a:bodyPr/>
          <a:lstStyle/>
          <a:p>
            <a:r>
              <a:rPr lang="en-US"/>
              <a:t>Click to edit Master title style</a:t>
            </a:r>
            <a:endParaRPr lang="en-CA"/>
          </a:p>
        </p:txBody>
      </p:sp>
    </p:spTree>
    <p:extLst>
      <p:ext uri="{BB962C8B-B14F-4D97-AF65-F5344CB8AC3E}">
        <p14:creationId xmlns:p14="http://schemas.microsoft.com/office/powerpoint/2010/main" val="23231050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39724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7_Free Content" userDrawn="1">
  <p:cSld name="8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31874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
        <p:nvSpPr>
          <p:cNvPr id="8" name="TextBox 7">
            <a:extLst>
              <a:ext uri="{FF2B5EF4-FFF2-40B4-BE49-F238E27FC236}">
                <a16:creationId xmlns:a16="http://schemas.microsoft.com/office/drawing/2014/main" id="{A6EC9E03-42D7-45C7-A76D-C9803BDDE1BD}"/>
              </a:ext>
            </a:extLst>
          </p:cNvPr>
          <p:cNvSpPr txBox="1"/>
          <p:nvPr userDrawn="1"/>
        </p:nvSpPr>
        <p:spPr>
          <a:xfrm>
            <a:off x="23531302" y="1"/>
            <a:ext cx="609600" cy="830997"/>
          </a:xfrm>
          <a:prstGeom prst="rect">
            <a:avLst/>
          </a:prstGeom>
          <a:noFill/>
        </p:spPr>
        <p:txBody>
          <a:bodyPr wrap="square">
            <a:spAutoFit/>
          </a:bodyPr>
          <a:lstStyle/>
          <a:p>
            <a:r>
              <a:rPr lang="en-US" sz="4800" kern="1600" spc="-100" dirty="0">
                <a:solidFill>
                  <a:srgbClr val="FF0000"/>
                </a:solidFill>
                <a:latin typeface="Trebuchet MS" panose="020B0603020202020204" pitchFamily="34" charset="0"/>
                <a:ea typeface="Times New Roman" panose="02020603050405020304" pitchFamily="18" charset="0"/>
              </a:rPr>
              <a:t>‡</a:t>
            </a:r>
            <a:endParaRPr lang="en-US" sz="4800" dirty="0">
              <a:solidFill>
                <a:srgbClr val="FF0000"/>
              </a:solidFill>
              <a:latin typeface="Century Gothic" panose="020F0302020204030204"/>
            </a:endParaRPr>
          </a:p>
        </p:txBody>
      </p:sp>
    </p:spTree>
    <p:extLst>
      <p:ext uri="{BB962C8B-B14F-4D97-AF65-F5344CB8AC3E}">
        <p14:creationId xmlns:p14="http://schemas.microsoft.com/office/powerpoint/2010/main" val="36007719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7254-166F-0C41-BA37-3B984E1A5732}"/>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1D39D8B9-B29F-8E4B-856D-256E3ACA5467}"/>
              </a:ext>
            </a:extLst>
          </p:cNvPr>
          <p:cNvSpPr>
            <a:spLocks noGrp="1"/>
          </p:cNvSpPr>
          <p:nvPr>
            <p:ph type="subTitle" idx="1"/>
          </p:nvPr>
        </p:nvSpPr>
        <p:spPr>
          <a:xfrm>
            <a:off x="3048000" y="7204075"/>
            <a:ext cx="18288000" cy="3311526"/>
          </a:xfrm>
        </p:spPr>
        <p:txBody>
          <a:bodyPr/>
          <a:lstStyle>
            <a:lvl1pPr marL="0" indent="0" algn="ctr">
              <a:buNone/>
              <a:defRPr sz="4800"/>
            </a:lvl1pPr>
            <a:lvl2pPr marL="914378" indent="0" algn="ctr">
              <a:buNone/>
              <a:defRPr sz="4000"/>
            </a:lvl2pPr>
            <a:lvl3pPr marL="1828754" indent="0" algn="ctr">
              <a:buNone/>
              <a:defRPr sz="3600"/>
            </a:lvl3pPr>
            <a:lvl4pPr marL="2743132" indent="0" algn="ctr">
              <a:buNone/>
              <a:defRPr sz="3200"/>
            </a:lvl4pPr>
            <a:lvl5pPr marL="3657508" indent="0" algn="ctr">
              <a:buNone/>
              <a:defRPr sz="3200"/>
            </a:lvl5pPr>
            <a:lvl6pPr marL="4571886" indent="0" algn="ctr">
              <a:buNone/>
              <a:defRPr sz="3200"/>
            </a:lvl6pPr>
            <a:lvl7pPr marL="5486262" indent="0" algn="ctr">
              <a:buNone/>
              <a:defRPr sz="3200"/>
            </a:lvl7pPr>
            <a:lvl8pPr marL="6400640" indent="0" algn="ctr">
              <a:buNone/>
              <a:defRPr sz="3200"/>
            </a:lvl8pPr>
            <a:lvl9pPr marL="7315018"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135D1A0-64E7-CC4B-B26A-B3876AD8AB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D1FCE9-B43B-F149-A181-D2428DB17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E1781-FAA9-CA47-A7E7-8E5CB4E4AF87}"/>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1171413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67869-AC11-A248-84E5-166D47B40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9C0A35-3942-F34C-9D87-6E7C5CDB47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6D578-A326-274F-83A5-8CC146AAA7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2C9385-9A8C-9245-B11E-80104E7FF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E66998-A6D3-B54B-A0AA-C6608DDF9CF4}"/>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4219941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E4C44-4A53-EB49-9CE5-B073B537E0A4}"/>
              </a:ext>
            </a:extLst>
          </p:cNvPr>
          <p:cNvSpPr>
            <a:spLocks noGrp="1"/>
          </p:cNvSpPr>
          <p:nvPr>
            <p:ph type="title"/>
          </p:nvPr>
        </p:nvSpPr>
        <p:spPr>
          <a:xfrm>
            <a:off x="1663702" y="3419481"/>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CCA2E19A-D50E-B14F-BB88-1F5EE90B5EE2}"/>
              </a:ext>
            </a:extLst>
          </p:cNvPr>
          <p:cNvSpPr>
            <a:spLocks noGrp="1"/>
          </p:cNvSpPr>
          <p:nvPr>
            <p:ph type="body" idx="1"/>
          </p:nvPr>
        </p:nvSpPr>
        <p:spPr>
          <a:xfrm>
            <a:off x="1663702" y="9178929"/>
            <a:ext cx="21031200" cy="3000374"/>
          </a:xfrm>
        </p:spPr>
        <p:txBody>
          <a:bodyPr/>
          <a:lstStyle>
            <a:lvl1pPr marL="0" indent="0">
              <a:buNone/>
              <a:defRPr sz="4800">
                <a:solidFill>
                  <a:schemeClr val="tx1">
                    <a:tint val="75000"/>
                  </a:schemeClr>
                </a:solidFill>
              </a:defRPr>
            </a:lvl1pPr>
            <a:lvl2pPr marL="914378" indent="0">
              <a:buNone/>
              <a:defRPr sz="4000">
                <a:solidFill>
                  <a:schemeClr val="tx1">
                    <a:tint val="75000"/>
                  </a:schemeClr>
                </a:solidFill>
              </a:defRPr>
            </a:lvl2pPr>
            <a:lvl3pPr marL="1828754" indent="0">
              <a:buNone/>
              <a:defRPr sz="3600">
                <a:solidFill>
                  <a:schemeClr val="tx1">
                    <a:tint val="75000"/>
                  </a:schemeClr>
                </a:solidFill>
              </a:defRPr>
            </a:lvl3pPr>
            <a:lvl4pPr marL="2743132" indent="0">
              <a:buNone/>
              <a:defRPr sz="3200">
                <a:solidFill>
                  <a:schemeClr val="tx1">
                    <a:tint val="75000"/>
                  </a:schemeClr>
                </a:solidFill>
              </a:defRPr>
            </a:lvl4pPr>
            <a:lvl5pPr marL="3657508" indent="0">
              <a:buNone/>
              <a:defRPr sz="3200">
                <a:solidFill>
                  <a:schemeClr val="tx1">
                    <a:tint val="75000"/>
                  </a:schemeClr>
                </a:solidFill>
              </a:defRPr>
            </a:lvl5pPr>
            <a:lvl6pPr marL="4571886" indent="0">
              <a:buNone/>
              <a:defRPr sz="3200">
                <a:solidFill>
                  <a:schemeClr val="tx1">
                    <a:tint val="75000"/>
                  </a:schemeClr>
                </a:solidFill>
              </a:defRPr>
            </a:lvl6pPr>
            <a:lvl7pPr marL="5486262" indent="0">
              <a:buNone/>
              <a:defRPr sz="3200">
                <a:solidFill>
                  <a:schemeClr val="tx1">
                    <a:tint val="75000"/>
                  </a:schemeClr>
                </a:solidFill>
              </a:defRPr>
            </a:lvl7pPr>
            <a:lvl8pPr marL="6400640" indent="0">
              <a:buNone/>
              <a:defRPr sz="3200">
                <a:solidFill>
                  <a:schemeClr val="tx1">
                    <a:tint val="75000"/>
                  </a:schemeClr>
                </a:solidFill>
              </a:defRPr>
            </a:lvl8pPr>
            <a:lvl9pPr marL="7315018"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ADC50-C118-8E4F-ABB9-8B69653093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6F9EEF3-B27E-1246-8416-A847F40E4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48C59-A10C-B34F-8829-D6ED22265A43}"/>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9228628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719C-426C-FA47-A7DA-CC8DDB9CD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E1FCE-6FCA-C545-82DE-4A5CF3A454E6}"/>
              </a:ext>
            </a:extLst>
          </p:cNvPr>
          <p:cNvSpPr>
            <a:spLocks noGrp="1"/>
          </p:cNvSpPr>
          <p:nvPr>
            <p:ph sz="half" idx="1"/>
          </p:nvPr>
        </p:nvSpPr>
        <p:spPr>
          <a:xfrm>
            <a:off x="1676400" y="3651251"/>
            <a:ext cx="10363200" cy="8702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09C482-E1D3-3749-8E87-5A92B7CF30C3}"/>
              </a:ext>
            </a:extLst>
          </p:cNvPr>
          <p:cNvSpPr>
            <a:spLocks noGrp="1"/>
          </p:cNvSpPr>
          <p:nvPr>
            <p:ph sz="half" idx="2"/>
          </p:nvPr>
        </p:nvSpPr>
        <p:spPr>
          <a:xfrm>
            <a:off x="12344400" y="3651251"/>
            <a:ext cx="10363200" cy="8702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5D1A3C-5156-5E4E-B7DD-56B535005DF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62E154B-7C49-C74D-8522-CD17F24D13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5CFCD3-CAFC-BF46-A59A-05F41E5A6ABC}"/>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319184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9EA32-9CBC-2043-AA4B-C293D9329408}"/>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79BC95-3175-094D-A386-99BBAF2B7C1A}"/>
              </a:ext>
            </a:extLst>
          </p:cNvPr>
          <p:cNvSpPr>
            <a:spLocks noGrp="1"/>
          </p:cNvSpPr>
          <p:nvPr>
            <p:ph type="body" idx="1"/>
          </p:nvPr>
        </p:nvSpPr>
        <p:spPr>
          <a:xfrm>
            <a:off x="1679579" y="3362326"/>
            <a:ext cx="10315574"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7E5C8E-3AE8-5D43-B931-2C36FEEE6B48}"/>
              </a:ext>
            </a:extLst>
          </p:cNvPr>
          <p:cNvSpPr>
            <a:spLocks noGrp="1"/>
          </p:cNvSpPr>
          <p:nvPr>
            <p:ph sz="half" idx="2"/>
          </p:nvPr>
        </p:nvSpPr>
        <p:spPr>
          <a:xfrm>
            <a:off x="1679579"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C39A5-C59F-AF4C-9BAB-485842B57501}"/>
              </a:ext>
            </a:extLst>
          </p:cNvPr>
          <p:cNvSpPr>
            <a:spLocks noGrp="1"/>
          </p:cNvSpPr>
          <p:nvPr>
            <p:ph type="body" sz="quarter" idx="3"/>
          </p:nvPr>
        </p:nvSpPr>
        <p:spPr>
          <a:xfrm>
            <a:off x="12344402" y="3362326"/>
            <a:ext cx="10366376" cy="1647824"/>
          </a:xfrm>
        </p:spPr>
        <p:txBody>
          <a:bodyPr anchor="b"/>
          <a:lstStyle>
            <a:lvl1pPr marL="0" indent="0">
              <a:buNone/>
              <a:defRPr sz="4800" b="1"/>
            </a:lvl1pPr>
            <a:lvl2pPr marL="914378" indent="0">
              <a:buNone/>
              <a:defRPr sz="4000" b="1"/>
            </a:lvl2pPr>
            <a:lvl3pPr marL="1828754" indent="0">
              <a:buNone/>
              <a:defRPr sz="3600" b="1"/>
            </a:lvl3pPr>
            <a:lvl4pPr marL="2743132" indent="0">
              <a:buNone/>
              <a:defRPr sz="3200" b="1"/>
            </a:lvl4pPr>
            <a:lvl5pPr marL="3657508" indent="0">
              <a:buNone/>
              <a:defRPr sz="3200" b="1"/>
            </a:lvl5pPr>
            <a:lvl6pPr marL="4571886" indent="0">
              <a:buNone/>
              <a:defRPr sz="3200" b="1"/>
            </a:lvl6pPr>
            <a:lvl7pPr marL="5486262" indent="0">
              <a:buNone/>
              <a:defRPr sz="3200" b="1"/>
            </a:lvl7pPr>
            <a:lvl8pPr marL="6400640" indent="0">
              <a:buNone/>
              <a:defRPr sz="3200" b="1"/>
            </a:lvl8pPr>
            <a:lvl9pPr marL="7315018"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60F99-98A1-F94F-9D0F-BC2B170F3921}"/>
              </a:ext>
            </a:extLst>
          </p:cNvPr>
          <p:cNvSpPr>
            <a:spLocks noGrp="1"/>
          </p:cNvSpPr>
          <p:nvPr>
            <p:ph sz="quarter" idx="4"/>
          </p:nvPr>
        </p:nvSpPr>
        <p:spPr>
          <a:xfrm>
            <a:off x="12344402"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FE6D36-3DAD-DE4C-9C2F-241D0897022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C441A39-70FE-8C4B-AAB9-0DAECC18F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898163-6B3B-CB43-A434-A9AAECC1C3F2}"/>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3857937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FDAC0-BFD7-8043-B66B-91DD8FC79B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249611-AE91-4D46-A830-15B992C08926}"/>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7F24C57-31CD-484B-B82F-D92DCD309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1DAAE-C248-804F-AF05-FCBABCB54DF2}"/>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25260703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ED5E24-A9A2-4D4F-A2C6-5D7F61FA66C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1708CC2-CFF3-1A41-B79E-E13BC0B767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5DAF73-0FD6-7848-A1B3-E0593F336AEA}"/>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256022128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1D4E8-4185-1D4E-ACBC-EF8A6B06DDC0}"/>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7788AFFA-2997-0C40-B63D-CE6A0A44FB35}"/>
              </a:ext>
            </a:extLst>
          </p:cNvPr>
          <p:cNvSpPr>
            <a:spLocks noGrp="1"/>
          </p:cNvSpPr>
          <p:nvPr>
            <p:ph idx="1"/>
          </p:nvPr>
        </p:nvSpPr>
        <p:spPr>
          <a:xfrm>
            <a:off x="10366376" y="1974853"/>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F17083-8587-1F42-A60E-7074408F1F7C}"/>
              </a:ext>
            </a:extLst>
          </p:cNvPr>
          <p:cNvSpPr>
            <a:spLocks noGrp="1"/>
          </p:cNvSpPr>
          <p:nvPr>
            <p:ph type="body" sz="half" idx="2"/>
          </p:nvPr>
        </p:nvSpPr>
        <p:spPr>
          <a:xfrm>
            <a:off x="1679577" y="4114802"/>
            <a:ext cx="7864474"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E9FEF48E-316B-F347-B171-7FC0050D2E5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4275D16-0C32-E446-AD21-66AF955415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5BE80-7D0C-DF4D-984C-38F35ADB8FDC}"/>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5562530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9B53-C238-C04D-A847-3760DEA3E0BB}"/>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B22E67D8-5A82-D743-B9C3-2FB81BF6238F}"/>
              </a:ext>
            </a:extLst>
          </p:cNvPr>
          <p:cNvSpPr>
            <a:spLocks noGrp="1"/>
          </p:cNvSpPr>
          <p:nvPr>
            <p:ph type="pic" idx="1"/>
          </p:nvPr>
        </p:nvSpPr>
        <p:spPr>
          <a:xfrm>
            <a:off x="10366376" y="1974853"/>
            <a:ext cx="12344400" cy="9747250"/>
          </a:xfrm>
        </p:spPr>
        <p:txBody>
          <a:bodyPr/>
          <a:lstStyle>
            <a:lvl1pPr marL="0" indent="0">
              <a:buNone/>
              <a:defRPr sz="6400"/>
            </a:lvl1pPr>
            <a:lvl2pPr marL="914378" indent="0">
              <a:buNone/>
              <a:defRPr sz="5600"/>
            </a:lvl2pPr>
            <a:lvl3pPr marL="1828754" indent="0">
              <a:buNone/>
              <a:defRPr sz="4800"/>
            </a:lvl3pPr>
            <a:lvl4pPr marL="2743132" indent="0">
              <a:buNone/>
              <a:defRPr sz="4000"/>
            </a:lvl4pPr>
            <a:lvl5pPr marL="3657508" indent="0">
              <a:buNone/>
              <a:defRPr sz="4000"/>
            </a:lvl5pPr>
            <a:lvl6pPr marL="4571886" indent="0">
              <a:buNone/>
              <a:defRPr sz="4000"/>
            </a:lvl6pPr>
            <a:lvl7pPr marL="5486262" indent="0">
              <a:buNone/>
              <a:defRPr sz="4000"/>
            </a:lvl7pPr>
            <a:lvl8pPr marL="6400640" indent="0">
              <a:buNone/>
              <a:defRPr sz="4000"/>
            </a:lvl8pPr>
            <a:lvl9pPr marL="7315018" indent="0">
              <a:buNone/>
              <a:defRPr sz="4000"/>
            </a:lvl9pPr>
          </a:lstStyle>
          <a:p>
            <a:endParaRPr lang="en-US"/>
          </a:p>
        </p:txBody>
      </p:sp>
      <p:sp>
        <p:nvSpPr>
          <p:cNvPr id="4" name="Text Placeholder 3">
            <a:extLst>
              <a:ext uri="{FF2B5EF4-FFF2-40B4-BE49-F238E27FC236}">
                <a16:creationId xmlns:a16="http://schemas.microsoft.com/office/drawing/2014/main" id="{6BF79C9D-4DB4-8F41-BDE6-6C94E9E77C3D}"/>
              </a:ext>
            </a:extLst>
          </p:cNvPr>
          <p:cNvSpPr>
            <a:spLocks noGrp="1"/>
          </p:cNvSpPr>
          <p:nvPr>
            <p:ph type="body" sz="half" idx="2"/>
          </p:nvPr>
        </p:nvSpPr>
        <p:spPr>
          <a:xfrm>
            <a:off x="1679577" y="4114802"/>
            <a:ext cx="7864474" cy="7623176"/>
          </a:xfrm>
        </p:spPr>
        <p:txBody>
          <a:bodyPr/>
          <a:lstStyle>
            <a:lvl1pPr marL="0" indent="0">
              <a:buNone/>
              <a:defRPr sz="3200"/>
            </a:lvl1pPr>
            <a:lvl2pPr marL="914378" indent="0">
              <a:buNone/>
              <a:defRPr sz="2800"/>
            </a:lvl2pPr>
            <a:lvl3pPr marL="1828754" indent="0">
              <a:buNone/>
              <a:defRPr sz="2400"/>
            </a:lvl3pPr>
            <a:lvl4pPr marL="2743132" indent="0">
              <a:buNone/>
              <a:defRPr sz="2000"/>
            </a:lvl4pPr>
            <a:lvl5pPr marL="3657508" indent="0">
              <a:buNone/>
              <a:defRPr sz="2000"/>
            </a:lvl5pPr>
            <a:lvl6pPr marL="4571886" indent="0">
              <a:buNone/>
              <a:defRPr sz="2000"/>
            </a:lvl6pPr>
            <a:lvl7pPr marL="5486262" indent="0">
              <a:buNone/>
              <a:defRPr sz="2000"/>
            </a:lvl7pPr>
            <a:lvl8pPr marL="6400640" indent="0">
              <a:buNone/>
              <a:defRPr sz="2000"/>
            </a:lvl8pPr>
            <a:lvl9pPr marL="7315018"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70594271-FFAA-3C43-B964-2667097A3C4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6807E49-B32B-7842-899C-2D3E270E0E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A7587E-7DE2-9E4B-ABD9-B64EC86C1C25}"/>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328623413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F13D6-78FD-D04D-8523-6AC860D3D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0D26A0-50E8-AC4E-95BF-B455CECC93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D51B6-C327-1B47-80FF-7E8472F12A9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9E630FD-D2A7-204A-9EF1-99EE3D2409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6B574-3A46-AD4F-9405-3A3494B58E07}"/>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897916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Tree>
    <p:extLst>
      <p:ext uri="{BB962C8B-B14F-4D97-AF65-F5344CB8AC3E}">
        <p14:creationId xmlns:p14="http://schemas.microsoft.com/office/powerpoint/2010/main" val="169232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64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a:xfrm>
            <a:off x="761998" y="2560321"/>
            <a:ext cx="23408328" cy="9651642"/>
          </a:xfrm>
        </p:spPr>
        <p:txBody>
          <a:bodyPr/>
          <a:lstStyle>
            <a:lvl1pPr>
              <a:lnSpc>
                <a:spcPct val="100000"/>
              </a:lnSpc>
              <a:defRPr sz="4800">
                <a:latin typeface="Arial" panose="020B0604020202020204" pitchFamily="34" charset="0"/>
                <a:cs typeface="Arial" panose="020B0604020202020204" pitchFamily="34" charset="0"/>
              </a:defRPr>
            </a:lvl1pPr>
            <a:lvl2pPr>
              <a:lnSpc>
                <a:spcPct val="100000"/>
              </a:lnSpc>
              <a:defRPr sz="4000">
                <a:latin typeface="Arial" panose="020B0604020202020204" pitchFamily="34" charset="0"/>
                <a:cs typeface="Arial" panose="020B0604020202020204" pitchFamily="34" charset="0"/>
              </a:defRPr>
            </a:lvl2pPr>
            <a:lvl3pPr>
              <a:lnSpc>
                <a:spcPct val="100000"/>
              </a:lnSpc>
              <a:defRPr sz="3600">
                <a:latin typeface="Arial" panose="020B0604020202020204" pitchFamily="34" charset="0"/>
                <a:cs typeface="Arial" panose="020B0604020202020204" pitchFamily="34" charset="0"/>
              </a:defRPr>
            </a:lvl3pPr>
            <a:lvl4pPr>
              <a:lnSpc>
                <a:spcPct val="100000"/>
              </a:lnSpc>
              <a:defRPr sz="3200">
                <a:latin typeface="Arial" panose="020B0604020202020204" pitchFamily="34" charset="0"/>
                <a:cs typeface="Arial" panose="020B0604020202020204" pitchFamily="34" charset="0"/>
              </a:defRPr>
            </a:lvl4pPr>
            <a:lvl5pPr>
              <a:lnSpc>
                <a:spcPct val="100000"/>
              </a:lnSpc>
              <a:defRPr sz="2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pPr algn="r" defTabSz="1828800" hangingPunct="1">
              <a:defRPr/>
            </a:pPr>
            <a:fld id="{E018F977-6C15-49B1-AA07-BEE9975E7737}" type="slidenum">
              <a:rPr lang="en-US" sz="2400" kern="1200" smtClean="0">
                <a:solidFill>
                  <a:srgbClr val="262261">
                    <a:tint val="75000"/>
                  </a:srgbClr>
                </a:solidFill>
                <a:ea typeface="+mn-ea"/>
                <a:cs typeface="+mn-cs"/>
              </a:rPr>
              <a:pPr algn="r" defTabSz="1828800" hangingPunct="1">
                <a:defRPr/>
              </a:pPr>
              <a:t>‹#›</a:t>
            </a:fld>
            <a:endParaRPr lang="en-US" sz="2400" kern="1200">
              <a:solidFill>
                <a:srgbClr val="262261">
                  <a:tint val="75000"/>
                </a:srgbClr>
              </a:solidFill>
              <a:ea typeface="+mn-ea"/>
              <a:cs typeface="+mn-cs"/>
            </a:endParaRPr>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761998" y="12211962"/>
            <a:ext cx="22194820" cy="1003300"/>
          </a:xfrm>
        </p:spPr>
        <p:txBody>
          <a:bodyPr anchor="b">
            <a:normAutofit/>
          </a:bodyPr>
          <a:lstStyle>
            <a:lvl1pPr marL="0" indent="0">
              <a:buNone/>
              <a:defRPr sz="18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112551979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ABE006-E72A-EA4A-82C9-9ACF950F208D}"/>
              </a:ext>
            </a:extLst>
          </p:cNvPr>
          <p:cNvSpPr>
            <a:spLocks noGrp="1"/>
          </p:cNvSpPr>
          <p:nvPr>
            <p:ph type="title" orient="vert"/>
          </p:nvPr>
        </p:nvSpPr>
        <p:spPr>
          <a:xfrm>
            <a:off x="17449802" y="730253"/>
            <a:ext cx="5257800" cy="1162367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C9EE11-2F1F-E140-9C04-632B500223F6}"/>
              </a:ext>
            </a:extLst>
          </p:cNvPr>
          <p:cNvSpPr>
            <a:spLocks noGrp="1"/>
          </p:cNvSpPr>
          <p:nvPr>
            <p:ph type="body" orient="vert" idx="1"/>
          </p:nvPr>
        </p:nvSpPr>
        <p:spPr>
          <a:xfrm>
            <a:off x="1676402" y="730253"/>
            <a:ext cx="15468600" cy="116236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3E221E-27AF-BC4A-BAC4-462B2014F7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6EF2AC-6D95-764E-99C1-529066080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9A0DCD-903A-7345-9754-015FC8EC6E05}"/>
              </a:ext>
            </a:extLst>
          </p:cNvPr>
          <p:cNvSpPr>
            <a:spLocks noGrp="1"/>
          </p:cNvSpPr>
          <p:nvPr>
            <p:ph type="sldNum" sz="quarter" idx="12"/>
          </p:nvPr>
        </p:nvSpPr>
        <p:spPr/>
        <p:txBody>
          <a:bodyPr/>
          <a:lstStyle/>
          <a:p>
            <a:fld id="{92D76344-4D5C-264A-89A1-91AAF0BB06C2}" type="slidenum">
              <a:rPr lang="en-US" smtClean="0"/>
              <a:t>‹#›</a:t>
            </a:fld>
            <a:endParaRPr lang="en-US"/>
          </a:p>
        </p:txBody>
      </p:sp>
    </p:spTree>
    <p:extLst>
      <p:ext uri="{BB962C8B-B14F-4D97-AF65-F5344CB8AC3E}">
        <p14:creationId xmlns:p14="http://schemas.microsoft.com/office/powerpoint/2010/main" val="104531262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matchingName="3_Title and Text">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979334" y="3750581"/>
            <a:ext cx="22426400" cy="7754290"/>
          </a:xfrm>
          <a:prstGeom prst="rect">
            <a:avLst/>
          </a:prstGeom>
          <a:noFill/>
          <a:ln>
            <a:noFill/>
          </a:ln>
        </p:spPr>
        <p:txBody>
          <a:bodyPr spcFirstLastPara="1" wrap="square" lIns="91425" tIns="45700" rIns="91425" bIns="45700" anchor="t" anchorCtr="0">
            <a:noAutofit/>
          </a:bodyPr>
          <a:lstStyle>
            <a:lvl1pPr marL="1219140" marR="0" lvl="0" indent="-609568" algn="l" rtl="0">
              <a:lnSpc>
                <a:spcPct val="100000"/>
              </a:lnSpc>
              <a:spcBef>
                <a:spcPts val="854"/>
              </a:spcBef>
              <a:spcAft>
                <a:spcPts val="0"/>
              </a:spcAft>
              <a:buClr>
                <a:srgbClr val="05416B"/>
              </a:buClr>
              <a:buSzPts val="1600"/>
              <a:buFont typeface="Noto Sans Symbols"/>
              <a:buNone/>
              <a:defRPr sz="4266"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2438280" marR="0" lvl="1" indent="-880490" algn="l" rtl="0">
              <a:lnSpc>
                <a:spcPct val="100000"/>
              </a:lnSpc>
              <a:spcBef>
                <a:spcPts val="854"/>
              </a:spcBef>
              <a:spcAft>
                <a:spcPts val="0"/>
              </a:spcAft>
              <a:buClr>
                <a:srgbClr val="05416B"/>
              </a:buClr>
              <a:buSzPts val="1600"/>
              <a:buFont typeface="Noto Sans Symbols"/>
              <a:buChar char="◆"/>
              <a:defRPr sz="4266" b="0" i="0" u="none" strike="noStrike" cap="none">
                <a:solidFill>
                  <a:srgbClr val="05416B"/>
                </a:solidFill>
                <a:latin typeface="Arial Narrow"/>
                <a:ea typeface="Arial Narrow"/>
                <a:cs typeface="Arial Narrow"/>
                <a:sym typeface="Arial Narrow"/>
              </a:defRPr>
            </a:lvl2pPr>
            <a:lvl3pPr marL="3657418" marR="0" lvl="2" indent="-880490" algn="l" rtl="0">
              <a:lnSpc>
                <a:spcPct val="100000"/>
              </a:lnSpc>
              <a:spcBef>
                <a:spcPts val="854"/>
              </a:spcBef>
              <a:spcAft>
                <a:spcPts val="0"/>
              </a:spcAft>
              <a:buClr>
                <a:srgbClr val="05416B"/>
              </a:buClr>
              <a:buSzPts val="1600"/>
              <a:buFont typeface="Noto Sans Symbols"/>
              <a:buChar char="◆"/>
              <a:defRPr sz="4266" b="0" i="0" u="none" strike="noStrike" cap="none">
                <a:solidFill>
                  <a:srgbClr val="05416B"/>
                </a:solidFill>
                <a:latin typeface="Arial Narrow"/>
                <a:ea typeface="Arial Narrow"/>
                <a:cs typeface="Arial Narrow"/>
                <a:sym typeface="Arial Narrow"/>
              </a:defRPr>
            </a:lvl3pPr>
            <a:lvl4pPr marL="4876556" marR="0" lvl="3"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4pPr>
            <a:lvl5pPr marL="6095696" marR="0" lvl="4"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5pPr>
            <a:lvl6pPr marL="7314836" marR="0" lvl="5"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6pPr>
            <a:lvl7pPr marL="8533974" marR="0" lvl="6"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7pPr>
            <a:lvl8pPr marL="9753114" marR="0" lvl="7"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8pPr>
            <a:lvl9pPr marL="10972252" marR="0" lvl="8" indent="-880490" algn="l" rtl="0">
              <a:lnSpc>
                <a:spcPct val="100000"/>
              </a:lnSpc>
              <a:spcBef>
                <a:spcPts val="1066"/>
              </a:spcBef>
              <a:spcAft>
                <a:spcPts val="0"/>
              </a:spcAft>
              <a:buClr>
                <a:srgbClr val="05416B"/>
              </a:buClr>
              <a:buSzPts val="1600"/>
              <a:buFont typeface="Arial"/>
              <a:buChar char="●"/>
              <a:defRPr sz="4266"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959998" y="1249956"/>
            <a:ext cx="22426040" cy="8924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6934"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10666"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959998" y="2126697"/>
            <a:ext cx="22426400" cy="90145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66"/>
              </a:spcBef>
              <a:spcAft>
                <a:spcPts val="0"/>
              </a:spcAft>
              <a:buClr>
                <a:srgbClr val="05416B"/>
              </a:buClr>
              <a:buSzPts val="700"/>
              <a:buFont typeface="Noto Sans Symbols"/>
              <a:buNone/>
              <a:defRPr sz="48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854"/>
              </a:spcBef>
              <a:spcAft>
                <a:spcPts val="0"/>
              </a:spcAft>
              <a:buClr>
                <a:schemeClr val="dk1"/>
              </a:buClr>
              <a:buSzPts val="560"/>
              <a:buFont typeface="Noto Sans Symbols"/>
              <a:buNone/>
              <a:defRPr sz="4266"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854"/>
              </a:spcBef>
              <a:spcAft>
                <a:spcPts val="0"/>
              </a:spcAft>
              <a:buClr>
                <a:schemeClr val="dk1"/>
              </a:buClr>
              <a:buSzPts val="560"/>
              <a:buFont typeface="Noto Sans Symbols"/>
              <a:buNone/>
              <a:defRPr sz="4266"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1066"/>
              </a:spcBef>
              <a:spcAft>
                <a:spcPts val="0"/>
              </a:spcAft>
              <a:buClr>
                <a:srgbClr val="888888"/>
              </a:buClr>
              <a:buSzPts val="2000"/>
              <a:buFont typeface="Arial"/>
              <a:buNone/>
              <a:defRPr sz="5334" b="0" i="0" u="none" strike="noStrike" cap="none">
                <a:solidFill>
                  <a:srgbClr val="888888"/>
                </a:solidFill>
                <a:latin typeface="Arial Narrow"/>
                <a:ea typeface="Arial Narrow"/>
                <a:cs typeface="Arial Narrow"/>
                <a:sym typeface="Arial Narrow"/>
              </a:defRPr>
            </a:lvl9pPr>
          </a:lstStyle>
          <a:p>
            <a:endParaRPr dirty="0"/>
          </a:p>
        </p:txBody>
      </p:sp>
      <p:pic>
        <p:nvPicPr>
          <p:cNvPr id="20" name="Google Shape;20;p14"/>
          <p:cNvPicPr preferRelativeResize="0"/>
          <p:nvPr/>
        </p:nvPicPr>
        <p:blipFill rotWithShape="1">
          <a:blip r:embed="rId2" cstate="screen">
            <a:alphaModFix/>
            <a:extLst>
              <a:ext uri="{28A0092B-C50C-407E-A947-70E740481C1C}">
                <a14:useLocalDpi xmlns:a14="http://schemas.microsoft.com/office/drawing/2010/main"/>
              </a:ext>
            </a:extLst>
          </a:blip>
          <a:srcRect t="-2312"/>
          <a:stretch/>
        </p:blipFill>
        <p:spPr>
          <a:xfrm>
            <a:off x="959998" y="12665921"/>
            <a:ext cx="3088528" cy="681734"/>
          </a:xfrm>
          <a:prstGeom prst="rect">
            <a:avLst/>
          </a:prstGeom>
          <a:noFill/>
          <a:ln>
            <a:noFill/>
          </a:ln>
        </p:spPr>
      </p:pic>
      <p:grpSp>
        <p:nvGrpSpPr>
          <p:cNvPr id="4" name="Group 3">
            <a:extLst>
              <a:ext uri="{FF2B5EF4-FFF2-40B4-BE49-F238E27FC236}">
                <a16:creationId xmlns:a16="http://schemas.microsoft.com/office/drawing/2014/main" id="{1A568E73-8989-4A2A-82F1-31F9AA7130EB}"/>
              </a:ext>
            </a:extLst>
          </p:cNvPr>
          <p:cNvGrpSpPr/>
          <p:nvPr userDrawn="1"/>
        </p:nvGrpSpPr>
        <p:grpSpPr>
          <a:xfrm>
            <a:off x="23876000" y="-10608"/>
            <a:ext cx="528320" cy="13017392"/>
            <a:chOff x="8953500" y="-3978"/>
            <a:chExt cx="198120" cy="4881522"/>
          </a:xfrm>
        </p:grpSpPr>
        <p:pic>
          <p:nvPicPr>
            <p:cNvPr id="3" name="Picture 2" descr="Text, background pattern&#10;&#10;Description automatically generated">
              <a:extLst>
                <a:ext uri="{FF2B5EF4-FFF2-40B4-BE49-F238E27FC236}">
                  <a16:creationId xmlns:a16="http://schemas.microsoft.com/office/drawing/2014/main" id="{59DDA881-A3B3-4F3F-AF0D-87E449D61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53500" y="1410444"/>
              <a:ext cx="190500" cy="3467100"/>
            </a:xfrm>
            <a:prstGeom prst="rect">
              <a:avLst/>
            </a:prstGeom>
          </p:spPr>
        </p:pic>
        <p:pic>
          <p:nvPicPr>
            <p:cNvPr id="8" name="Picture 7" descr="Text, background pattern&#10;&#10;Description automatically generated">
              <a:extLst>
                <a:ext uri="{FF2B5EF4-FFF2-40B4-BE49-F238E27FC236}">
                  <a16:creationId xmlns:a16="http://schemas.microsoft.com/office/drawing/2014/main" id="{13B7C532-E548-431F-8CB5-69CB15AC4F4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53734" y="-3978"/>
              <a:ext cx="197886" cy="1410444"/>
            </a:xfrm>
            <a:prstGeom prst="rect">
              <a:avLst/>
            </a:prstGeom>
          </p:spPr>
        </p:pic>
      </p:grpSp>
      <p:pic>
        <p:nvPicPr>
          <p:cNvPr id="13" name="Picture 12" descr="A picture containing plate&#10;&#10;Description automatically generated">
            <a:extLst>
              <a:ext uri="{FF2B5EF4-FFF2-40B4-BE49-F238E27FC236}">
                <a16:creationId xmlns:a16="http://schemas.microsoft.com/office/drawing/2014/main" id="{408DA1E2-49E1-C946-AEF6-9E8C874861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 y="54751"/>
            <a:ext cx="1712456" cy="1060110"/>
          </a:xfrm>
          <a:prstGeom prst="rect">
            <a:avLst/>
          </a:prstGeom>
        </p:spPr>
      </p:pic>
      <p:sp>
        <p:nvSpPr>
          <p:cNvPr id="2" name="TextBox 1">
            <a:extLst>
              <a:ext uri="{FF2B5EF4-FFF2-40B4-BE49-F238E27FC236}">
                <a16:creationId xmlns:a16="http://schemas.microsoft.com/office/drawing/2014/main" id="{2FD6D7D7-FB0B-5642-91FA-1B036E1A68E8}"/>
              </a:ext>
            </a:extLst>
          </p:cNvPr>
          <p:cNvSpPr txBox="1"/>
          <p:nvPr userDrawn="1"/>
        </p:nvSpPr>
        <p:spPr>
          <a:xfrm>
            <a:off x="1661660" y="200176"/>
            <a:ext cx="5359400" cy="666977"/>
          </a:xfrm>
          <a:prstGeom prst="rect">
            <a:avLst/>
          </a:prstGeom>
          <a:noFill/>
        </p:spPr>
        <p:txBody>
          <a:bodyPr wrap="square" rtlCol="0">
            <a:spAutoFit/>
          </a:bodyPr>
          <a:lstStyle/>
          <a:p>
            <a:r>
              <a:rPr lang="en-US" sz="3734" i="1" dirty="0">
                <a:solidFill>
                  <a:srgbClr val="1E4195"/>
                </a:solidFill>
              </a:rPr>
              <a:t>DESTINY-Breast03</a:t>
            </a:r>
          </a:p>
        </p:txBody>
      </p:sp>
      <p:cxnSp>
        <p:nvCxnSpPr>
          <p:cNvPr id="12" name="Straight Connector 11">
            <a:extLst>
              <a:ext uri="{FF2B5EF4-FFF2-40B4-BE49-F238E27FC236}">
                <a16:creationId xmlns:a16="http://schemas.microsoft.com/office/drawing/2014/main" id="{CDDE6134-E6B2-0E43-9E84-D78AD22D6E58}"/>
              </a:ext>
            </a:extLst>
          </p:cNvPr>
          <p:cNvCxnSpPr>
            <a:cxnSpLocks/>
          </p:cNvCxnSpPr>
          <p:nvPr userDrawn="1"/>
        </p:nvCxnSpPr>
        <p:spPr>
          <a:xfrm>
            <a:off x="1844263" y="976232"/>
            <a:ext cx="22031742" cy="0"/>
          </a:xfrm>
          <a:prstGeom prst="line">
            <a:avLst/>
          </a:prstGeom>
          <a:ln>
            <a:solidFill>
              <a:srgbClr val="1E419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58739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1_DS AZ Divider Slide_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B494F9C-51D7-4F7B-A1D3-D4A6CAEC4D4F}"/>
              </a:ext>
            </a:extLst>
          </p:cNvPr>
          <p:cNvSpPr/>
          <p:nvPr userDrawn="1"/>
        </p:nvSpPr>
        <p:spPr>
          <a:xfrm>
            <a:off x="0" y="0"/>
            <a:ext cx="12192000" cy="1371600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a:p>
        </p:txBody>
      </p:sp>
      <p:sp>
        <p:nvSpPr>
          <p:cNvPr id="21" name="Rectangle 20">
            <a:extLst>
              <a:ext uri="{FF2B5EF4-FFF2-40B4-BE49-F238E27FC236}">
                <a16:creationId xmlns:a16="http://schemas.microsoft.com/office/drawing/2014/main" id="{9F455802-C6CB-4528-A810-863C9B97482D}"/>
              </a:ext>
            </a:extLst>
          </p:cNvPr>
          <p:cNvSpPr/>
          <p:nvPr userDrawn="1"/>
        </p:nvSpPr>
        <p:spPr>
          <a:xfrm>
            <a:off x="0" y="4023360"/>
            <a:ext cx="20080960" cy="5608320"/>
          </a:xfrm>
          <a:prstGeom prst="rect">
            <a:avLst/>
          </a:prstGeom>
          <a:solidFill>
            <a:schemeClr val="accent6">
              <a:alpha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a:p>
        </p:txBody>
      </p:sp>
      <p:sp>
        <p:nvSpPr>
          <p:cNvPr id="9" name="Title 8"/>
          <p:cNvSpPr>
            <a:spLocks noGrp="1"/>
          </p:cNvSpPr>
          <p:nvPr>
            <p:ph type="title" hasCustomPrompt="1"/>
          </p:nvPr>
        </p:nvSpPr>
        <p:spPr>
          <a:xfrm>
            <a:off x="528321" y="7018450"/>
            <a:ext cx="18241706" cy="1344000"/>
          </a:xfrm>
          <a:prstGeom prst="rect">
            <a:avLst/>
          </a:prstGeom>
        </p:spPr>
        <p:txBody>
          <a:bodyPr vert="horz" anchor="b"/>
          <a:lstStyle>
            <a:lvl1pPr algn="l">
              <a:lnSpc>
                <a:spcPct val="90000"/>
              </a:lnSpc>
              <a:defRPr sz="7466" b="1" baseline="0">
                <a:solidFill>
                  <a:schemeClr val="tx1"/>
                </a:solidFill>
                <a:latin typeface="Arial" pitchFamily="34" charset="0"/>
                <a:cs typeface="Arial" pitchFamily="34" charset="0"/>
              </a:defRPr>
            </a:lvl1pPr>
          </a:lstStyle>
          <a:p>
            <a:r>
              <a:rPr lang="en-GB" noProof="0"/>
              <a:t>Divider slide title</a:t>
            </a:r>
          </a:p>
        </p:txBody>
      </p:sp>
      <p:sp>
        <p:nvSpPr>
          <p:cNvPr id="5" name="Rectangle 4">
            <a:extLst>
              <a:ext uri="{FF2B5EF4-FFF2-40B4-BE49-F238E27FC236}">
                <a16:creationId xmlns:a16="http://schemas.microsoft.com/office/drawing/2014/main" id="{B52D8C08-746B-4FF2-918C-6890489BC1A6}"/>
              </a:ext>
            </a:extLst>
          </p:cNvPr>
          <p:cNvSpPr/>
          <p:nvPr userDrawn="1"/>
        </p:nvSpPr>
        <p:spPr>
          <a:xfrm>
            <a:off x="0" y="8418714"/>
            <a:ext cx="24384000" cy="2438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pic>
        <p:nvPicPr>
          <p:cNvPr id="10" name="Picture 9"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5599291" y="247325"/>
            <a:ext cx="8784718" cy="1747182"/>
          </a:xfrm>
          <a:prstGeom prst="rect">
            <a:avLst/>
          </a:prstGeom>
        </p:spPr>
      </p:pic>
      <p:sp>
        <p:nvSpPr>
          <p:cNvPr id="7" name="Content Placeholder 2">
            <a:extLst>
              <a:ext uri="{FF2B5EF4-FFF2-40B4-BE49-F238E27FC236}">
                <a16:creationId xmlns:a16="http://schemas.microsoft.com/office/drawing/2014/main" id="{F98D4A95-99AD-244E-B052-58AB66597F51}"/>
              </a:ext>
            </a:extLst>
          </p:cNvPr>
          <p:cNvSpPr>
            <a:spLocks noGrp="1"/>
          </p:cNvSpPr>
          <p:nvPr>
            <p:ph sz="quarter" idx="10"/>
          </p:nvPr>
        </p:nvSpPr>
        <p:spPr>
          <a:xfrm>
            <a:off x="528598" y="8792017"/>
            <a:ext cx="18241432" cy="817034"/>
          </a:xfrm>
          <a:prstGeom prst="rect">
            <a:avLst/>
          </a:prstGeom>
        </p:spPr>
        <p:txBody>
          <a:bodyPr/>
          <a:lstStyle>
            <a:lvl1pPr marL="0" indent="0">
              <a:buNone/>
              <a:defRPr sz="3734"/>
            </a:lvl1pPr>
            <a:lvl2pPr>
              <a:defRPr sz="3734"/>
            </a:lvl2pPr>
            <a:lvl3pPr>
              <a:defRPr sz="3200"/>
            </a:lvl3pPr>
            <a:lvl4pPr>
              <a:defRPr sz="2934"/>
            </a:lvl4pPr>
            <a:lvl5pPr>
              <a:defRPr sz="2934"/>
            </a:lvl5pPr>
          </a:lstStyle>
          <a:p>
            <a:pPr lvl="0"/>
            <a:r>
              <a:rPr lang="en-US"/>
              <a:t>Click to edit Master text styles</a:t>
            </a:r>
          </a:p>
        </p:txBody>
      </p:sp>
      <p:sp>
        <p:nvSpPr>
          <p:cNvPr id="8" name="Slide Number Placeholder 1">
            <a:extLst>
              <a:ext uri="{FF2B5EF4-FFF2-40B4-BE49-F238E27FC236}">
                <a16:creationId xmlns:a16="http://schemas.microsoft.com/office/drawing/2014/main" id="{2F97AE71-295B-354F-98CC-F8C11C7C5698}"/>
              </a:ext>
            </a:extLst>
          </p:cNvPr>
          <p:cNvSpPr>
            <a:spLocks noGrp="1"/>
          </p:cNvSpPr>
          <p:nvPr>
            <p:ph type="sldNum" sz="quarter" idx="11"/>
          </p:nvPr>
        </p:nvSpPr>
        <p:spPr>
          <a:xfrm>
            <a:off x="22489800" y="13014963"/>
            <a:ext cx="1056000" cy="402678"/>
          </a:xfrm>
          <a:prstGeom prst="rect">
            <a:avLst/>
          </a:prstGeom>
        </p:spPr>
        <p:txBody>
          <a:bodyPr anchor="ctr"/>
          <a:lstStyle>
            <a:lvl1pPr algn="r">
              <a:defRPr sz="2666">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11106730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61B27C1-87E1-3641-AE3C-3D5D4A126ADF}"/>
              </a:ext>
            </a:extLst>
          </p:cNvPr>
          <p:cNvSpPr>
            <a:spLocks noGrp="1"/>
          </p:cNvSpPr>
          <p:nvPr>
            <p:ph sz="quarter" idx="14"/>
          </p:nvPr>
        </p:nvSpPr>
        <p:spPr>
          <a:xfrm>
            <a:off x="812800" y="3855577"/>
            <a:ext cx="22758400" cy="7760066"/>
          </a:xfrm>
          <a:prstGeom prst="rect">
            <a:avLst/>
          </a:prstGeom>
        </p:spPr>
        <p:txBody>
          <a:bodyPr lIns="0" rIns="0"/>
          <a:lstStyle>
            <a:lvl1pPr marL="914334" indent="-914334">
              <a:defRPr kumimoji="1" lang="en-US" sz="4266" kern="1200" dirty="0" smtClean="0">
                <a:solidFill>
                  <a:schemeClr val="tx2"/>
                </a:solidFill>
                <a:latin typeface="+mn-lt"/>
                <a:ea typeface="+mn-ea"/>
                <a:cs typeface="+mn-cs"/>
              </a:defRPr>
            </a:lvl1pPr>
            <a:lvl2pPr marL="1828664" indent="-1219110">
              <a:defRPr/>
            </a:lvl2pPr>
            <a:lvl3pPr marL="1981052" indent="-761944">
              <a:defRPr kumimoji="1" lang="en-US" sz="3734" kern="1200" dirty="0" smtClean="0">
                <a:solidFill>
                  <a:schemeClr val="tx2"/>
                </a:solidFill>
                <a:latin typeface="+mn-lt"/>
                <a:ea typeface="+mn-ea"/>
                <a:cs typeface="+mn-cs"/>
              </a:defRPr>
            </a:lvl3pPr>
            <a:lvl4pPr marL="2590608" indent="-761944">
              <a:defRPr kumimoji="1" lang="en-US" sz="2934" kern="1200" dirty="0" smtClean="0">
                <a:solidFill>
                  <a:schemeClr val="tx2"/>
                </a:solidFill>
                <a:latin typeface="+mn-lt"/>
                <a:ea typeface="+mn-ea"/>
                <a:cs typeface="+mn-cs"/>
              </a:defRPr>
            </a:lvl4pPr>
            <a:lvl5pPr>
              <a:defRPr kumimoji="1" lang="en-US" sz="2934" kern="1200" dirty="0" smtClean="0">
                <a:solidFill>
                  <a:schemeClr val="tx2"/>
                </a:solidFill>
                <a:latin typeface="+mn-lt"/>
                <a:ea typeface="+mn-ea"/>
                <a:cs typeface="+mn-cs"/>
              </a:defRPr>
            </a:lvl5pPr>
          </a:lstStyle>
          <a:p>
            <a:pPr marL="914334" lvl="0" indent="-914334" algn="l" defTabSz="1219110" rtl="0" eaLnBrk="1" latinLnBrk="0" hangingPunct="1">
              <a:spcBef>
                <a:spcPct val="20000"/>
              </a:spcBef>
              <a:spcAft>
                <a:spcPts val="1600"/>
              </a:spcAft>
              <a:buClr>
                <a:schemeClr val="accent3"/>
              </a:buClr>
              <a:buFont typeface="Arial" panose="020B0604020202020204" pitchFamily="34" charset="0"/>
              <a:buChar char="•"/>
            </a:pPr>
            <a:r>
              <a:rPr lang="en-US"/>
              <a:t>Click to edit Master text styles</a:t>
            </a:r>
          </a:p>
          <a:p>
            <a:pPr marL="1219110" lvl="2"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Second level</a:t>
            </a:r>
          </a:p>
          <a:p>
            <a:pPr marL="1828664" lvl="3"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Third level</a:t>
            </a:r>
          </a:p>
          <a:p>
            <a:pPr marL="2438220" lvl="4" indent="-609552" algn="l" defTabSz="1219110" rtl="0" eaLnBrk="1" latinLnBrk="0" hangingPunct="1">
              <a:spcBef>
                <a:spcPct val="20000"/>
              </a:spcBef>
              <a:spcAft>
                <a:spcPts val="1600"/>
              </a:spcAft>
              <a:buClr>
                <a:schemeClr val="accent3"/>
              </a:buClr>
              <a:buFont typeface="Arial" panose="020B0604020202020204" pitchFamily="34" charset="0"/>
              <a:buChar char="–"/>
            </a:pPr>
            <a:r>
              <a:rPr lang="en-US"/>
              <a:t>Fourth level</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
        <p:nvSpPr>
          <p:cNvPr id="7" name="Rectangle 6">
            <a:extLst>
              <a:ext uri="{FF2B5EF4-FFF2-40B4-BE49-F238E27FC236}">
                <a16:creationId xmlns:a16="http://schemas.microsoft.com/office/drawing/2014/main" id="{1E047106-60B3-4DBC-AF5B-2C0B9225BB37}"/>
              </a:ext>
            </a:extLst>
          </p:cNvPr>
          <p:cNvSpPr/>
          <p:nvPr userDrawn="1"/>
        </p:nvSpPr>
        <p:spPr>
          <a:xfrm>
            <a:off x="17556480" y="12710160"/>
            <a:ext cx="6827520" cy="2438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pic>
        <p:nvPicPr>
          <p:cNvPr id="11" name="Picture 10" descr="DSI-AZ-hor-COLOR.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 y="12348000"/>
            <a:ext cx="6878214" cy="1368000"/>
          </a:xfrm>
          <a:prstGeom prst="rect">
            <a:avLst/>
          </a:prstGeom>
        </p:spPr>
      </p:pic>
      <p:sp>
        <p:nvSpPr>
          <p:cNvPr id="2" name="Title 1">
            <a:extLst>
              <a:ext uri="{FF2B5EF4-FFF2-40B4-BE49-F238E27FC236}">
                <a16:creationId xmlns:a16="http://schemas.microsoft.com/office/drawing/2014/main" id="{A3E752D9-1185-1E4B-9AB3-342AFC1DD269}"/>
              </a:ext>
            </a:extLst>
          </p:cNvPr>
          <p:cNvSpPr>
            <a:spLocks noGrp="1"/>
          </p:cNvSpPr>
          <p:nvPr>
            <p:ph type="title"/>
          </p:nvPr>
        </p:nvSpPr>
        <p:spPr/>
        <p:txBody>
          <a:bodyPr/>
          <a:lstStyle>
            <a:lvl1pPr algn="l">
              <a:defRPr/>
            </a:lvl1pPr>
          </a:lstStyle>
          <a:p>
            <a:r>
              <a:rPr lang="en-US"/>
              <a:t>Click to edit Master title style</a:t>
            </a:r>
          </a:p>
        </p:txBody>
      </p:sp>
      <p:sp>
        <p:nvSpPr>
          <p:cNvPr id="6" name="Text Placeholder 5">
            <a:extLst>
              <a:ext uri="{FF2B5EF4-FFF2-40B4-BE49-F238E27FC236}">
                <a16:creationId xmlns:a16="http://schemas.microsoft.com/office/drawing/2014/main" id="{C07DEA39-19CC-7F4C-A2DD-C08A6993CE94}"/>
              </a:ext>
            </a:extLst>
          </p:cNvPr>
          <p:cNvSpPr>
            <a:spLocks noGrp="1"/>
          </p:cNvSpPr>
          <p:nvPr>
            <p:ph type="body" sz="quarter" idx="13"/>
          </p:nvPr>
        </p:nvSpPr>
        <p:spPr>
          <a:xfrm>
            <a:off x="812807" y="2401150"/>
            <a:ext cx="22758398" cy="1270000"/>
          </a:xfrm>
          <a:prstGeom prst="rect">
            <a:avLst/>
          </a:prstGeom>
          <a:noFill/>
        </p:spPr>
        <p:txBody>
          <a:bodyPr vert="horz" lIns="0" anchor="t"/>
          <a:lstStyle>
            <a:lvl1pPr marL="0" indent="0">
              <a:buNone/>
              <a:defRPr lang="en-US" sz="4266" b="0" baseline="0" dirty="0" smtClean="0">
                <a:solidFill>
                  <a:schemeClr val="tx1">
                    <a:lumMod val="50000"/>
                    <a:lumOff val="50000"/>
                  </a:schemeClr>
                </a:solidFill>
                <a:latin typeface="Arial" pitchFamily="34" charset="0"/>
                <a:ea typeface="+mj-ea"/>
                <a:cs typeface="Arial" pitchFamily="34" charset="0"/>
              </a:defRPr>
            </a:lvl1pPr>
          </a:lstStyle>
          <a:p>
            <a:pPr marL="914334" lvl="0" indent="-914334">
              <a:spcBef>
                <a:spcPct val="0"/>
              </a:spcBef>
            </a:pPr>
            <a:r>
              <a:rPr lang="en-US"/>
              <a:t>Click to edit Master text styles</a:t>
            </a:r>
          </a:p>
        </p:txBody>
      </p:sp>
      <p:sp>
        <p:nvSpPr>
          <p:cNvPr id="12" name="Text Placeholder 5">
            <a:extLst>
              <a:ext uri="{FF2B5EF4-FFF2-40B4-BE49-F238E27FC236}">
                <a16:creationId xmlns:a16="http://schemas.microsoft.com/office/drawing/2014/main" id="{37724930-67A2-9240-AD7F-2E23804ADCCA}"/>
              </a:ext>
            </a:extLst>
          </p:cNvPr>
          <p:cNvSpPr>
            <a:spLocks noGrp="1"/>
          </p:cNvSpPr>
          <p:nvPr>
            <p:ph type="body" sz="quarter" idx="15" hasCustomPrompt="1"/>
          </p:nvPr>
        </p:nvSpPr>
        <p:spPr>
          <a:xfrm>
            <a:off x="838206" y="11749274"/>
            <a:ext cx="23545800" cy="732368"/>
          </a:xfrm>
          <a:prstGeom prst="rect">
            <a:avLst/>
          </a:prstGeom>
        </p:spPr>
        <p:txBody>
          <a:bodyPr lIns="0" rIns="0" anchor="b"/>
          <a:lstStyle>
            <a:lvl1pPr marL="0" indent="0">
              <a:buFont typeface="Arial" panose="020B0604020202020204" pitchFamily="34" charset="0"/>
              <a:buNone/>
              <a:defRPr sz="1600">
                <a:solidFill>
                  <a:schemeClr val="tx1"/>
                </a:solidFill>
              </a:defRPr>
            </a:lvl1pPr>
          </a:lstStyle>
          <a:p>
            <a:pPr lvl="0"/>
            <a:r>
              <a:rPr lang="en-US"/>
              <a:t>Footnotes, acronyms</a:t>
            </a:r>
          </a:p>
        </p:txBody>
      </p:sp>
      <p:sp>
        <p:nvSpPr>
          <p:cNvPr id="15" name="Slide Number Placeholder 1">
            <a:extLst>
              <a:ext uri="{FF2B5EF4-FFF2-40B4-BE49-F238E27FC236}">
                <a16:creationId xmlns:a16="http://schemas.microsoft.com/office/drawing/2014/main" id="{40FB0BFC-A3E7-3741-8F55-24A3E1049C9B}"/>
              </a:ext>
            </a:extLst>
          </p:cNvPr>
          <p:cNvSpPr>
            <a:spLocks noGrp="1"/>
          </p:cNvSpPr>
          <p:nvPr>
            <p:ph type="sldNum" sz="quarter" idx="11"/>
          </p:nvPr>
        </p:nvSpPr>
        <p:spPr>
          <a:xfrm>
            <a:off x="22489800" y="13014963"/>
            <a:ext cx="1056000" cy="402678"/>
          </a:xfrm>
          <a:prstGeom prst="rect">
            <a:avLst/>
          </a:prstGeom>
        </p:spPr>
        <p:txBody>
          <a:bodyPr anchor="ctr"/>
          <a:lstStyle>
            <a:lvl1pPr algn="r">
              <a:defRPr sz="2666">
                <a:solidFill>
                  <a:schemeClr val="accent6">
                    <a:lumMod val="50000"/>
                  </a:schemeClr>
                </a:solidFill>
              </a:defRPr>
            </a:lvl1pPr>
          </a:lstStyle>
          <a:p>
            <a:fld id="{3C4F54F3-C349-4609-AFEE-01462D5C7942}" type="slidenum">
              <a:rPr lang="en-GB" smtClean="0"/>
              <a:pPr/>
              <a:t>‹#›</a:t>
            </a:fld>
            <a:endParaRPr lang="en-GB"/>
          </a:p>
        </p:txBody>
      </p:sp>
    </p:spTree>
    <p:extLst>
      <p:ext uri="{BB962C8B-B14F-4D97-AF65-F5344CB8AC3E}">
        <p14:creationId xmlns:p14="http://schemas.microsoft.com/office/powerpoint/2010/main" val="226526033"/>
      </p:ext>
    </p:extLst>
  </p:cSld>
  <p:clrMapOvr>
    <a:masterClrMapping/>
  </p:clrMapOvr>
  <p:extLst>
    <p:ext uri="{DCECCB84-F9BA-43D5-87BE-67443E8EF086}">
      <p15:sldGuideLst xmlns:p15="http://schemas.microsoft.com/office/powerpoint/2012/main">
        <p15:guide id="1" orient="horz" pos="1407">
          <p15:clr>
            <a:srgbClr val="FBAE40"/>
          </p15:clr>
        </p15:guide>
        <p15:guide id="2" orient="horz" pos="947">
          <p15:clr>
            <a:srgbClr val="FBAE40"/>
          </p15:clr>
        </p15:guide>
        <p15:guide id="3" orient="horz" pos="3696">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4424408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3_DS AZ_Title and Text">
    <p:spTree>
      <p:nvGrpSpPr>
        <p:cNvPr id="1" name=""/>
        <p:cNvGrpSpPr/>
        <p:nvPr/>
      </p:nvGrpSpPr>
      <p:grpSpPr>
        <a:xfrm>
          <a:off x="0" y="0"/>
          <a:ext cx="0" cy="0"/>
          <a:chOff x="0" y="0"/>
          <a:chExt cx="0" cy="0"/>
        </a:xfrm>
      </p:grpSpPr>
      <p:pic>
        <p:nvPicPr>
          <p:cNvPr id="31" name="Picture 30" descr="A picture containing dark, plastic&#10;&#10;Description automatically generated">
            <a:extLst>
              <a:ext uri="{FF2B5EF4-FFF2-40B4-BE49-F238E27FC236}">
                <a16:creationId xmlns:a16="http://schemas.microsoft.com/office/drawing/2014/main" id="{7D38EA1D-8C2A-5848-AC2C-BEFF0EEE04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15251797" y="4583795"/>
            <a:ext cx="12245794" cy="6018630"/>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22489800" y="13055603"/>
            <a:ext cx="1056000" cy="402678"/>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812803" y="623358"/>
            <a:ext cx="22732990" cy="1606488"/>
          </a:xfrm>
          <a:prstGeom prst="rect">
            <a:avLst/>
          </a:prstGeom>
        </p:spPr>
        <p:txBody>
          <a:bodyPr vert="horz" lIns="0" anchor="b"/>
          <a:lstStyle>
            <a:lvl1pPr algn="l">
              <a:lnSpc>
                <a:spcPct val="80000"/>
              </a:lnSpc>
              <a:defRPr sz="6400" b="1" baseline="0">
                <a:solidFill>
                  <a:schemeClr val="tx2"/>
                </a:solidFill>
                <a:latin typeface="Arial" pitchFamily="34" charset="0"/>
                <a:cs typeface="Arial" pitchFamily="34" charset="0"/>
              </a:defRPr>
            </a:lvl1pPr>
          </a:lstStyle>
          <a:p>
            <a:r>
              <a:rPr lang="en-GB" noProof="0" dirty="0"/>
              <a:t>Click to add slide title</a:t>
            </a:r>
          </a:p>
        </p:txBody>
      </p:sp>
      <p:sp>
        <p:nvSpPr>
          <p:cNvPr id="18" name="Subtitle 2">
            <a:extLst>
              <a:ext uri="{FF2B5EF4-FFF2-40B4-BE49-F238E27FC236}">
                <a16:creationId xmlns:a16="http://schemas.microsoft.com/office/drawing/2014/main" id="{E5607FD1-23EC-2A45-95E3-667572699BCF}"/>
              </a:ext>
            </a:extLst>
          </p:cNvPr>
          <p:cNvSpPr>
            <a:spLocks noGrp="1"/>
          </p:cNvSpPr>
          <p:nvPr>
            <p:ph type="subTitle" idx="12" hasCustomPrompt="1"/>
          </p:nvPr>
        </p:nvSpPr>
        <p:spPr>
          <a:xfrm>
            <a:off x="812803" y="2238288"/>
            <a:ext cx="22732990" cy="962112"/>
          </a:xfrm>
          <a:prstGeom prst="rect">
            <a:avLst/>
          </a:prstGeom>
        </p:spPr>
        <p:txBody>
          <a:bodyPr lIns="0" anchor="t"/>
          <a:lstStyle>
            <a:lvl1pPr marL="0" indent="0" algn="l">
              <a:lnSpc>
                <a:spcPct val="100000"/>
              </a:lnSpc>
              <a:spcBef>
                <a:spcPts val="0"/>
              </a:spcBef>
              <a:buNone/>
              <a:defRPr sz="3734">
                <a:solidFill>
                  <a:schemeClr val="accent2"/>
                </a:solidFill>
                <a:latin typeface="Arial" pitchFamily="34" charset="0"/>
                <a:cs typeface="Arial" pitchFamily="34" charset="0"/>
              </a:defRPr>
            </a:lvl1pPr>
            <a:lvl2pPr marL="914334" indent="0" algn="ctr">
              <a:buNone/>
              <a:defRPr>
                <a:solidFill>
                  <a:schemeClr val="tx1">
                    <a:tint val="75000"/>
                  </a:schemeClr>
                </a:solidFill>
              </a:defRPr>
            </a:lvl2pPr>
            <a:lvl3pPr marL="1828664" indent="0" algn="ctr">
              <a:buNone/>
              <a:defRPr>
                <a:solidFill>
                  <a:schemeClr val="tx1">
                    <a:tint val="75000"/>
                  </a:schemeClr>
                </a:solidFill>
              </a:defRPr>
            </a:lvl3pPr>
            <a:lvl4pPr marL="2742996" indent="0" algn="ctr">
              <a:buNone/>
              <a:defRPr>
                <a:solidFill>
                  <a:schemeClr val="tx1">
                    <a:tint val="75000"/>
                  </a:schemeClr>
                </a:solidFill>
              </a:defRPr>
            </a:lvl4pPr>
            <a:lvl5pPr marL="3657328" indent="0" algn="ctr">
              <a:buNone/>
              <a:defRPr>
                <a:solidFill>
                  <a:schemeClr val="tx1">
                    <a:tint val="75000"/>
                  </a:schemeClr>
                </a:solidFill>
              </a:defRPr>
            </a:lvl5pPr>
            <a:lvl6pPr marL="4571660" indent="0" algn="ctr">
              <a:buNone/>
              <a:defRPr>
                <a:solidFill>
                  <a:schemeClr val="tx1">
                    <a:tint val="75000"/>
                  </a:schemeClr>
                </a:solidFill>
              </a:defRPr>
            </a:lvl6pPr>
            <a:lvl7pPr marL="5485988" indent="0" algn="ctr">
              <a:buNone/>
              <a:defRPr>
                <a:solidFill>
                  <a:schemeClr val="tx1">
                    <a:tint val="75000"/>
                  </a:schemeClr>
                </a:solidFill>
              </a:defRPr>
            </a:lvl7pPr>
            <a:lvl8pPr marL="6400320" indent="0" algn="ctr">
              <a:buNone/>
              <a:defRPr>
                <a:solidFill>
                  <a:schemeClr val="tx1">
                    <a:tint val="75000"/>
                  </a:schemeClr>
                </a:solidFill>
              </a:defRPr>
            </a:lvl8pPr>
            <a:lvl9pPr marL="7314654" indent="0" algn="ctr">
              <a:buNone/>
              <a:defRPr>
                <a:solidFill>
                  <a:schemeClr val="tx1">
                    <a:tint val="75000"/>
                  </a:schemeClr>
                </a:solidFill>
              </a:defRPr>
            </a:lvl9pPr>
          </a:lstStyle>
          <a:p>
            <a:r>
              <a:rPr lang="en-GB" noProof="0" dirty="0"/>
              <a:t>Click to add subtitle</a:t>
            </a:r>
          </a:p>
        </p:txBody>
      </p:sp>
      <p:sp>
        <p:nvSpPr>
          <p:cNvPr id="19" name="Text Placeholder 8">
            <a:extLst>
              <a:ext uri="{FF2B5EF4-FFF2-40B4-BE49-F238E27FC236}">
                <a16:creationId xmlns:a16="http://schemas.microsoft.com/office/drawing/2014/main" id="{3FD24E78-44CE-5F4B-8463-E38750AFAE62}"/>
              </a:ext>
            </a:extLst>
          </p:cNvPr>
          <p:cNvSpPr>
            <a:spLocks noGrp="1"/>
          </p:cNvSpPr>
          <p:nvPr>
            <p:ph type="body" sz="quarter" idx="13"/>
          </p:nvPr>
        </p:nvSpPr>
        <p:spPr>
          <a:xfrm>
            <a:off x="812803" y="3506129"/>
            <a:ext cx="22732990" cy="7566950"/>
          </a:xfrm>
          <a:prstGeom prst="rect">
            <a:avLst/>
          </a:prstGeom>
        </p:spPr>
        <p:txBody>
          <a:bodyPr/>
          <a:lstStyle>
            <a:lvl1pPr marL="575972" indent="-575972">
              <a:spcBef>
                <a:spcPts val="640"/>
              </a:spcBef>
              <a:buClr>
                <a:schemeClr val="accent3"/>
              </a:buClr>
              <a:buFont typeface="Arial" panose="020B0604020202020204" pitchFamily="34" charset="0"/>
              <a:buChar char="•"/>
              <a:defRPr sz="3200">
                <a:solidFill>
                  <a:schemeClr val="tx2"/>
                </a:solidFill>
              </a:defRPr>
            </a:lvl1pPr>
            <a:lvl2pPr marL="1151944" indent="-575972">
              <a:buClr>
                <a:schemeClr val="accent3"/>
              </a:buClr>
              <a:buFont typeface="Arial" panose="020B0604020202020204" pitchFamily="34" charset="0"/>
              <a:buChar char="•"/>
              <a:defRPr sz="3200">
                <a:solidFill>
                  <a:schemeClr val="tx2"/>
                </a:solidFill>
              </a:defRPr>
            </a:lvl2pPr>
            <a:lvl3pPr marL="1727914" indent="-575972">
              <a:buClr>
                <a:schemeClr val="accent3"/>
              </a:buClr>
              <a:buFont typeface="Arial" panose="020B0604020202020204" pitchFamily="34" charset="0"/>
              <a:buChar char="•"/>
              <a:defRPr sz="3200">
                <a:solidFill>
                  <a:schemeClr val="tx2"/>
                </a:solidFill>
              </a:defRPr>
            </a:lvl3pPr>
            <a:lvl4pPr marL="2303884" indent="-575972">
              <a:buClr>
                <a:schemeClr val="accent3"/>
              </a:buClr>
              <a:buFont typeface="Arial" panose="020B0604020202020204" pitchFamily="34" charset="0"/>
              <a:buChar char="•"/>
              <a:defRPr sz="3200">
                <a:solidFill>
                  <a:schemeClr val="tx2"/>
                </a:solidFill>
              </a:defRPr>
            </a:lvl4pPr>
            <a:lvl5pPr marL="2879856" indent="-575972">
              <a:buClr>
                <a:schemeClr val="accent3"/>
              </a:buClr>
              <a:buFont typeface="Arial" panose="020B0604020202020204" pitchFamily="34" charset="0"/>
              <a:buChar char="•"/>
              <a:defRPr sz="32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AA7E9D11-557E-004F-80D7-972BABE6AE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979" y="12420390"/>
            <a:ext cx="7390094" cy="869424"/>
          </a:xfrm>
          <a:prstGeom prst="rect">
            <a:avLst/>
          </a:prstGeom>
        </p:spPr>
      </p:pic>
      <p:sp>
        <p:nvSpPr>
          <p:cNvPr id="9" name="Text Placeholder 29">
            <a:extLst>
              <a:ext uri="{FF2B5EF4-FFF2-40B4-BE49-F238E27FC236}">
                <a16:creationId xmlns:a16="http://schemas.microsoft.com/office/drawing/2014/main" id="{9BD61352-5592-EB4B-B513-EC73C6C0E12B}"/>
              </a:ext>
            </a:extLst>
          </p:cNvPr>
          <p:cNvSpPr>
            <a:spLocks noGrp="1"/>
          </p:cNvSpPr>
          <p:nvPr>
            <p:ph type="body" sz="quarter" idx="14" hasCustomPrompt="1"/>
          </p:nvPr>
        </p:nvSpPr>
        <p:spPr>
          <a:xfrm>
            <a:off x="812798" y="11308526"/>
            <a:ext cx="20599376" cy="869424"/>
          </a:xfrm>
          <a:prstGeom prst="rect">
            <a:avLst/>
          </a:prstGeom>
        </p:spPr>
        <p:txBody>
          <a:bodyPr vert="horz" lIns="0" tIns="0" rIns="0" bIns="0" anchor="b"/>
          <a:lstStyle>
            <a:lvl1pPr marL="0" indent="0">
              <a:lnSpc>
                <a:spcPct val="100000"/>
              </a:lnSpc>
              <a:spcBef>
                <a:spcPts val="0"/>
              </a:spcBef>
              <a:buNone/>
              <a:defRPr sz="16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2227508092"/>
      </p:ext>
    </p:extLst>
  </p:cSld>
  <p:clrMapOvr>
    <a:masterClrMapping/>
  </p:clrMapOvr>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Title &amp; Content">
    <p:spTree>
      <p:nvGrpSpPr>
        <p:cNvPr id="1" name=""/>
        <p:cNvGrpSpPr/>
        <p:nvPr/>
      </p:nvGrpSpPr>
      <p:grpSpPr>
        <a:xfrm>
          <a:off x="0" y="0"/>
          <a:ext cx="0" cy="0"/>
          <a:chOff x="0" y="0"/>
          <a:chExt cx="0" cy="0"/>
        </a:xfrm>
      </p:grpSpPr>
      <p:grpSp>
        <p:nvGrpSpPr>
          <p:cNvPr id="18" name="Group 17"/>
          <p:cNvGrpSpPr/>
          <p:nvPr userDrawn="1"/>
        </p:nvGrpSpPr>
        <p:grpSpPr>
          <a:xfrm>
            <a:off x="1" y="7"/>
            <a:ext cx="22284266" cy="1533786"/>
            <a:chOff x="0" y="-1"/>
            <a:chExt cx="8356600" cy="766893"/>
          </a:xfrm>
        </p:grpSpPr>
        <p:sp>
          <p:nvSpPr>
            <p:cNvPr id="14" name="Rectangle 13"/>
            <p:cNvSpPr/>
            <p:nvPr userDrawn="1"/>
          </p:nvSpPr>
          <p:spPr>
            <a:xfrm>
              <a:off x="0" y="0"/>
              <a:ext cx="8356600" cy="766617"/>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5" name="Rectangle 14"/>
            <p:cNvSpPr/>
            <p:nvPr userDrawn="1"/>
          </p:nvSpPr>
          <p:spPr>
            <a:xfrm>
              <a:off x="0" y="-1"/>
              <a:ext cx="648970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Rectangle 15"/>
            <p:cNvSpPr/>
            <p:nvPr userDrawn="1"/>
          </p:nvSpPr>
          <p:spPr>
            <a:xfrm>
              <a:off x="6491224" y="675452"/>
              <a:ext cx="1865376"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grpSp>
      <p:sp>
        <p:nvSpPr>
          <p:cNvPr id="6" name="Title 1"/>
          <p:cNvSpPr>
            <a:spLocks noGrp="1"/>
          </p:cNvSpPr>
          <p:nvPr userDrawn="1">
            <p:ph type="title"/>
          </p:nvPr>
        </p:nvSpPr>
        <p:spPr>
          <a:xfrm>
            <a:off x="1219211" y="304800"/>
            <a:ext cx="20967702" cy="914400"/>
          </a:xfrm>
        </p:spPr>
        <p:txBody>
          <a:bodyPr anchor="t">
            <a:noAutofit/>
          </a:bodyPr>
          <a:lstStyle>
            <a:lvl1pPr algn="l">
              <a:defRPr sz="5600">
                <a:latin typeface="Arial" pitchFamily="34" charset="0"/>
                <a:cs typeface="Arial" pitchFamily="34" charset="0"/>
              </a:defRPr>
            </a:lvl1pPr>
          </a:lstStyle>
          <a:p>
            <a:r>
              <a:rPr lang="en-US"/>
              <a:t>Click to edit Master title style</a:t>
            </a:r>
            <a:endParaRPr lang="en-US" dirty="0"/>
          </a:p>
        </p:txBody>
      </p:sp>
      <p:sp>
        <p:nvSpPr>
          <p:cNvPr id="7" name="Text Placeholder 7"/>
          <p:cNvSpPr>
            <a:spLocks noGrp="1"/>
          </p:cNvSpPr>
          <p:nvPr userDrawn="1">
            <p:ph type="body" sz="quarter" idx="12"/>
          </p:nvPr>
        </p:nvSpPr>
        <p:spPr>
          <a:xfrm>
            <a:off x="1219200" y="3048000"/>
            <a:ext cx="21742400" cy="9448800"/>
          </a:xfrm>
        </p:spPr>
        <p:txBody>
          <a:bodyPr/>
          <a:lstStyle>
            <a:lvl1pPr marL="0" indent="0">
              <a:buFontTx/>
              <a:buNone/>
              <a:defRPr sz="5600">
                <a:latin typeface="Arial" pitchFamily="34" charset="0"/>
                <a:cs typeface="Arial" pitchFamily="34" charset="0"/>
              </a:defRPr>
            </a:lvl1pPr>
            <a:lvl2pPr marL="1377880" indent="-463528">
              <a:buClr>
                <a:srgbClr val="00B0F0"/>
              </a:buClr>
              <a:buFont typeface="Arial" pitchFamily="34" charset="0"/>
              <a:buChar char="•"/>
              <a:defRPr sz="4800">
                <a:latin typeface="Arial" pitchFamily="34" charset="0"/>
                <a:cs typeface="Arial" pitchFamily="34" charset="0"/>
              </a:defRPr>
            </a:lvl2pPr>
            <a:lvl3pPr marL="2054124" indent="-450828">
              <a:buClr>
                <a:srgbClr val="00B0F0"/>
              </a:buClr>
              <a:buFont typeface="Arial" pitchFamily="34" charset="0"/>
              <a:buChar char="•"/>
              <a:defRPr sz="4400">
                <a:latin typeface="Arial" pitchFamily="34" charset="0"/>
                <a:cs typeface="Arial" pitchFamily="34" charset="0"/>
              </a:defRPr>
            </a:lvl3pPr>
            <a:lvl4pPr marL="2755764" indent="-476226">
              <a:buClr>
                <a:srgbClr val="00B0F0"/>
              </a:buClr>
              <a:buFont typeface="Arial" pitchFamily="34" charset="0"/>
              <a:buChar char="•"/>
              <a:defRPr>
                <a:latin typeface="Arial" pitchFamily="34" charset="0"/>
                <a:cs typeface="Arial" pitchFamily="34" charset="0"/>
              </a:defRPr>
            </a:lvl4pPr>
            <a:lvl5pPr marL="4114596" indent="-457178">
              <a:buClr>
                <a:srgbClr val="00B0F0"/>
              </a:buCl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Slide Number Placeholder 10"/>
          <p:cNvSpPr>
            <a:spLocks noGrp="1"/>
          </p:cNvSpPr>
          <p:nvPr userDrawn="1">
            <p:ph type="sldNum" sz="quarter" idx="14"/>
          </p:nvPr>
        </p:nvSpPr>
        <p:spPr/>
        <p:txBody>
          <a:bodyPr/>
          <a:lstStyle/>
          <a:p>
            <a:fld id="{CFA9C6AD-F5D9-4909-94C3-E6A9EFC35C84}" type="slidenum">
              <a:rPr lang="en-US" smtClean="0"/>
              <a:pPr/>
              <a:t>‹#›</a:t>
            </a:fld>
            <a:endParaRPr lang="en-US" dirty="0"/>
          </a:p>
        </p:txBody>
      </p:sp>
      <p:sp>
        <p:nvSpPr>
          <p:cNvPr id="12" name="Footer Placeholder 11"/>
          <p:cNvSpPr>
            <a:spLocks noGrp="1"/>
          </p:cNvSpPr>
          <p:nvPr userDrawn="1">
            <p:ph type="ftr" sz="quarter" idx="15"/>
          </p:nvPr>
        </p:nvSpPr>
        <p:spPr/>
        <p:txBody>
          <a:bodyPr/>
          <a:lstStyle/>
          <a:p>
            <a:pPr>
              <a:defRPr/>
            </a:pPr>
            <a:r>
              <a:rPr lang="en-US" dirty="0"/>
              <a:t>SABCS 2019 Meeting Summary</a:t>
            </a:r>
          </a:p>
        </p:txBody>
      </p:sp>
      <p:pic>
        <p:nvPicPr>
          <p:cNvPr id="17" name="Picture 16">
            <a:extLst>
              <a:ext uri="{FF2B5EF4-FFF2-40B4-BE49-F238E27FC236}">
                <a16:creationId xmlns:a16="http://schemas.microsoft.com/office/drawing/2014/main" id="{DB79FE6E-8AEA-4D3E-951C-893D9D46B4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90286" y="4"/>
            <a:ext cx="1874448" cy="2043048"/>
          </a:xfrm>
          <a:prstGeom prst="rect">
            <a:avLst/>
          </a:prstGeom>
        </p:spPr>
      </p:pic>
    </p:spTree>
    <p:extLst>
      <p:ext uri="{BB962C8B-B14F-4D97-AF65-F5344CB8AC3E}">
        <p14:creationId xmlns:p14="http://schemas.microsoft.com/office/powerpoint/2010/main" val="162516508"/>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609600" y="2506075"/>
            <a:ext cx="23164800" cy="9661526"/>
          </a:xfrm>
          <a:prstGeom prst="rect">
            <a:avLst/>
          </a:prstGeom>
        </p:spPr>
        <p:txBody>
          <a:bodyPr>
            <a:noAutofit/>
          </a:bodyPr>
          <a:lstStyle>
            <a:lvl1pPr marL="630752" indent="-630752">
              <a:lnSpc>
                <a:spcPct val="100000"/>
              </a:lnSpc>
              <a:buFont typeface="Arial" panose="020B0604020202020204" pitchFamily="34" charset="0"/>
              <a:buChar char="•"/>
              <a:defRPr sz="6400" baseline="0"/>
            </a:lvl1pPr>
            <a:lvl2pPr marL="1841456" indent="-622286">
              <a:lnSpc>
                <a:spcPct val="100000"/>
              </a:lnSpc>
              <a:buFont typeface="Arial" panose="020B0604020202020204" pitchFamily="34" charset="0"/>
              <a:buChar char="–"/>
              <a:defRPr sz="6400"/>
            </a:lvl2pPr>
            <a:lvl3pPr marL="3060624" indent="-622286">
              <a:lnSpc>
                <a:spcPct val="100000"/>
              </a:lnSpc>
              <a:buSzPct val="70000"/>
              <a:buFont typeface="Wingdings" panose="05000000000000000000" pitchFamily="2" charset="2"/>
              <a:buChar char="Ø"/>
              <a:defRPr sz="6400"/>
            </a:lvl3pPr>
            <a:lvl4pPr>
              <a:defRPr sz="6400"/>
            </a:lvl4pPr>
            <a:lvl5pPr>
              <a:defRPr sz="64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253136" y="12838029"/>
            <a:ext cx="20531328" cy="730250"/>
          </a:xfrm>
        </p:spPr>
        <p:txBody>
          <a:bodyPr lIns="45720" tIns="45720" bIns="45720"/>
          <a:lstStyle/>
          <a:p>
            <a:endParaRPr lang="en-US" dirty="0">
              <a:solidFill>
                <a:srgbClr val="000000"/>
              </a:solidFill>
            </a:endParaRPr>
          </a:p>
        </p:txBody>
      </p:sp>
      <p:sp>
        <p:nvSpPr>
          <p:cNvPr id="7" name="Title 1"/>
          <p:cNvSpPr>
            <a:spLocks noGrp="1"/>
          </p:cNvSpPr>
          <p:nvPr>
            <p:ph type="title"/>
          </p:nvPr>
        </p:nvSpPr>
        <p:spPr>
          <a:xfrm>
            <a:off x="243840" y="71574"/>
            <a:ext cx="23896320" cy="1981200"/>
          </a:xfrm>
          <a:prstGeom prst="rect">
            <a:avLst/>
          </a:prstGeom>
          <a:ln>
            <a:noFill/>
          </a:ln>
        </p:spPr>
        <p:txBody>
          <a:bodyPr>
            <a:noAutofit/>
          </a:bodyPr>
          <a:lstStyle>
            <a:lvl1pPr>
              <a:defRPr sz="6400">
                <a:solidFill>
                  <a:schemeClr val="accent1"/>
                </a:solidFill>
              </a:defRPr>
            </a:lvl1pPr>
          </a:lstStyle>
          <a:p>
            <a:r>
              <a:rPr lang="en-US" dirty="0"/>
              <a:t>Click to edit Master title style</a:t>
            </a:r>
          </a:p>
        </p:txBody>
      </p:sp>
      <p:cxnSp>
        <p:nvCxnSpPr>
          <p:cNvPr id="9" name="Straight Connector 8"/>
          <p:cNvCxnSpPr/>
          <p:nvPr userDrawn="1"/>
        </p:nvCxnSpPr>
        <p:spPr>
          <a:xfrm>
            <a:off x="0" y="2125266"/>
            <a:ext cx="2438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962378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253136" y="12838029"/>
            <a:ext cx="20531328" cy="730250"/>
          </a:xfrm>
        </p:spPr>
        <p:txBody>
          <a:bodyPr lIns="45720" tIns="45720" bIns="45720"/>
          <a:lstStyle/>
          <a:p>
            <a:endParaRPr lang="en-US" dirty="0">
              <a:solidFill>
                <a:srgbClr val="000000"/>
              </a:solidFill>
            </a:endParaRPr>
          </a:p>
        </p:txBody>
      </p:sp>
      <p:sp>
        <p:nvSpPr>
          <p:cNvPr id="6" name="Title 1"/>
          <p:cNvSpPr>
            <a:spLocks noGrp="1"/>
          </p:cNvSpPr>
          <p:nvPr>
            <p:ph type="title"/>
          </p:nvPr>
        </p:nvSpPr>
        <p:spPr>
          <a:xfrm>
            <a:off x="243840" y="71574"/>
            <a:ext cx="23896320" cy="1981200"/>
          </a:xfrm>
          <a:prstGeom prst="rect">
            <a:avLst/>
          </a:prstGeom>
          <a:ln>
            <a:noFill/>
          </a:ln>
        </p:spPr>
        <p:txBody>
          <a:bodyPr>
            <a:noAutofit/>
          </a:bodyPr>
          <a:lstStyle>
            <a:lvl1pPr>
              <a:defRPr sz="6400">
                <a:solidFill>
                  <a:schemeClr val="accent1"/>
                </a:solidFill>
              </a:defRPr>
            </a:lvl1pPr>
          </a:lstStyle>
          <a:p>
            <a:r>
              <a:rPr lang="en-US" dirty="0"/>
              <a:t>Click to edit Master title style</a:t>
            </a:r>
          </a:p>
        </p:txBody>
      </p:sp>
      <p:cxnSp>
        <p:nvCxnSpPr>
          <p:cNvPr id="9" name="Straight Connector 8"/>
          <p:cNvCxnSpPr/>
          <p:nvPr userDrawn="1"/>
        </p:nvCxnSpPr>
        <p:spPr>
          <a:xfrm>
            <a:off x="0" y="2125266"/>
            <a:ext cx="24384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675509341"/>
      </p:ext>
    </p:extLst>
  </p:cSld>
  <p:clrMapOvr>
    <a:overrideClrMapping bg1="lt1" tx1="dk1" bg2="lt2" tx2="dk2" accent1="accent1" accent2="accent2" accent3="accent3" accent4="accent4" accent5="accent5" accent6="accent6" hlink="hlink" folHlink="folHlink"/>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2521535"/>
            <a:ext cx="11216640" cy="9509126"/>
          </a:xfrm>
          <a:prstGeom prst="rect">
            <a:avLst/>
          </a:prstGeom>
        </p:spPr>
        <p:txBody>
          <a:bodyPr>
            <a:noAutofit/>
          </a:bodyPr>
          <a:lstStyle>
            <a:lvl1pPr>
              <a:defRPr sz="6400"/>
            </a:lvl1pPr>
            <a:lvl2pPr>
              <a:defRPr sz="5334"/>
            </a:lvl2pPr>
            <a:lvl3pPr>
              <a:defRPr sz="4800"/>
            </a:lvl3pPr>
            <a:lvl4pPr>
              <a:defRPr sz="4266"/>
            </a:lvl4pPr>
            <a:lvl5pPr>
              <a:defRPr sz="4266"/>
            </a:lvl5pPr>
            <a:lvl6pPr>
              <a:defRPr sz="4800"/>
            </a:lvl6pPr>
            <a:lvl7pPr>
              <a:defRPr sz="4800"/>
            </a:lvl7pPr>
            <a:lvl8pPr>
              <a:defRPr sz="4800"/>
            </a:lvl8pPr>
            <a:lvl9pPr>
              <a:defRPr sz="4800"/>
            </a:lvl9pPr>
          </a:lstStyle>
          <a:p>
            <a:pPr lvl="0"/>
            <a:r>
              <a:rPr lang="en-US" dirty="0"/>
              <a:t>Click to edit Master text styles</a:t>
            </a:r>
          </a:p>
        </p:txBody>
      </p:sp>
      <p:sp>
        <p:nvSpPr>
          <p:cNvPr id="4" name="Content Placeholder 3"/>
          <p:cNvSpPr>
            <a:spLocks noGrp="1"/>
          </p:cNvSpPr>
          <p:nvPr>
            <p:ph sz="half" idx="2"/>
          </p:nvPr>
        </p:nvSpPr>
        <p:spPr>
          <a:xfrm>
            <a:off x="12557760" y="2521535"/>
            <a:ext cx="11216640" cy="9509126"/>
          </a:xfrm>
          <a:prstGeom prst="rect">
            <a:avLst/>
          </a:prstGeom>
        </p:spPr>
        <p:txBody>
          <a:bodyPr>
            <a:noAutofit/>
          </a:bodyPr>
          <a:lstStyle>
            <a:lvl1pPr>
              <a:defRPr sz="6400"/>
            </a:lvl1pPr>
            <a:lvl2pPr>
              <a:defRPr sz="5334"/>
            </a:lvl2pPr>
            <a:lvl3pPr>
              <a:defRPr sz="4800"/>
            </a:lvl3pPr>
            <a:lvl4pPr>
              <a:defRPr sz="4266"/>
            </a:lvl4pPr>
            <a:lvl5pPr>
              <a:defRPr sz="4266"/>
            </a:lvl5pPr>
            <a:lvl6pPr>
              <a:defRPr sz="4800"/>
            </a:lvl6pPr>
            <a:lvl7pPr>
              <a:defRPr sz="4800"/>
            </a:lvl7pPr>
            <a:lvl8pPr>
              <a:defRPr sz="4800"/>
            </a:lvl8pPr>
            <a:lvl9pPr>
              <a:defRPr sz="4800"/>
            </a:lvl9pPr>
          </a:lstStyle>
          <a:p>
            <a:pPr lvl="0"/>
            <a:r>
              <a:rPr lang="en-US" dirty="0"/>
              <a:t>Click to edit Master text styles</a:t>
            </a:r>
          </a:p>
        </p:txBody>
      </p:sp>
      <p:sp>
        <p:nvSpPr>
          <p:cNvPr id="10" name="Footer Placeholder 6"/>
          <p:cNvSpPr>
            <a:spLocks noGrp="1"/>
          </p:cNvSpPr>
          <p:nvPr>
            <p:ph type="ftr" sz="quarter" idx="13"/>
          </p:nvPr>
        </p:nvSpPr>
        <p:spPr>
          <a:xfrm>
            <a:off x="253136" y="12838029"/>
            <a:ext cx="20531328" cy="730250"/>
          </a:xfrm>
        </p:spPr>
        <p:txBody>
          <a:bodyPr lIns="45720" tIns="45720" bIns="45720"/>
          <a:lstStyle/>
          <a:p>
            <a:endParaRPr lang="en-US" dirty="0">
              <a:solidFill>
                <a:srgbClr val="000000"/>
              </a:solidFill>
            </a:endParaRPr>
          </a:p>
        </p:txBody>
      </p:sp>
      <p:cxnSp>
        <p:nvCxnSpPr>
          <p:cNvPr id="7" name="Straight Connector 6"/>
          <p:cNvCxnSpPr/>
          <p:nvPr userDrawn="1"/>
        </p:nvCxnSpPr>
        <p:spPr>
          <a:xfrm>
            <a:off x="0" y="2125266"/>
            <a:ext cx="2438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9" name="Title 1"/>
          <p:cNvSpPr>
            <a:spLocks noGrp="1"/>
          </p:cNvSpPr>
          <p:nvPr>
            <p:ph type="title"/>
          </p:nvPr>
        </p:nvSpPr>
        <p:spPr>
          <a:xfrm>
            <a:off x="243840" y="71574"/>
            <a:ext cx="23896320" cy="1981200"/>
          </a:xfrm>
          <a:prstGeom prst="rect">
            <a:avLst/>
          </a:prstGeom>
          <a:ln>
            <a:noFill/>
          </a:ln>
        </p:spPr>
        <p:txBody>
          <a:bodyPr>
            <a:noAutofit/>
          </a:bodyPr>
          <a:lstStyle>
            <a:lvl1pPr>
              <a:defRPr sz="64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3920045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4" name="Content Placeholder 3"/>
          <p:cNvSpPr>
            <a:spLocks noGrp="1"/>
          </p:cNvSpPr>
          <p:nvPr>
            <p:ph sz="quarter" idx="10" hasCustomPrompt="1"/>
          </p:nvPr>
        </p:nvSpPr>
        <p:spPr>
          <a:xfrm>
            <a:off x="1219197" y="2819400"/>
            <a:ext cx="21789994" cy="8994400"/>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noAutofit/>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290975827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2690227"/>
            <a:ext cx="11216640" cy="1279526"/>
          </a:xfrm>
          <a:prstGeom prst="rect">
            <a:avLst/>
          </a:prstGeom>
        </p:spPr>
        <p:txBody>
          <a:bodyPr anchor="b">
            <a:noAutofit/>
          </a:bodyPr>
          <a:lstStyle>
            <a:lvl1pPr marL="0" indent="0">
              <a:buNone/>
              <a:defRPr sz="5334" b="1">
                <a:solidFill>
                  <a:schemeClr val="accent1"/>
                </a:solidFill>
              </a:defRPr>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dirty="0"/>
              <a:t>Click to edit Master text styles</a:t>
            </a:r>
          </a:p>
        </p:txBody>
      </p:sp>
      <p:sp>
        <p:nvSpPr>
          <p:cNvPr id="4" name="Content Placeholder 3"/>
          <p:cNvSpPr>
            <a:spLocks noGrp="1"/>
          </p:cNvSpPr>
          <p:nvPr>
            <p:ph sz="half" idx="2"/>
          </p:nvPr>
        </p:nvSpPr>
        <p:spPr>
          <a:xfrm>
            <a:off x="609600" y="3969750"/>
            <a:ext cx="11216640" cy="7902576"/>
          </a:xfrm>
          <a:prstGeom prst="rect">
            <a:avLst/>
          </a:prstGeom>
        </p:spPr>
        <p:txBody>
          <a:bodyPr>
            <a:noAutofit/>
          </a:bodyPr>
          <a:lstStyle>
            <a:lvl1pPr marL="622286" indent="-622286">
              <a:buFont typeface="Arial" panose="020B0604020202020204" pitchFamily="34" charset="0"/>
              <a:buChar char="•"/>
              <a:defRPr sz="5334"/>
            </a:lvl1pPr>
            <a:lvl2pPr marL="1841456" indent="-622286">
              <a:defRPr sz="4800"/>
            </a:lvl2pPr>
            <a:lvl3pPr marL="3060624" indent="-622286">
              <a:buFont typeface="Wingdings" panose="05000000000000000000" pitchFamily="2" charset="2"/>
              <a:buChar char="Ø"/>
              <a:defRPr sz="4266"/>
            </a:lvl3pPr>
            <a:lvl4pPr>
              <a:defRPr sz="3734"/>
            </a:lvl4pPr>
            <a:lvl5pPr>
              <a:defRPr sz="3734"/>
            </a:lvl5pPr>
            <a:lvl6pPr>
              <a:defRPr sz="4266"/>
            </a:lvl6pPr>
            <a:lvl7pPr>
              <a:defRPr sz="4266"/>
            </a:lvl7pPr>
            <a:lvl8pPr>
              <a:defRPr sz="4266"/>
            </a:lvl8pPr>
            <a:lvl9pPr>
              <a:defRPr sz="4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12557760" y="2690227"/>
            <a:ext cx="11216640" cy="1279526"/>
          </a:xfrm>
          <a:prstGeom prst="rect">
            <a:avLst/>
          </a:prstGeom>
        </p:spPr>
        <p:txBody>
          <a:bodyPr anchor="b">
            <a:noAutofit/>
          </a:bodyPr>
          <a:lstStyle>
            <a:lvl1pPr marL="0" indent="0">
              <a:buNone/>
              <a:defRPr sz="5334" b="1">
                <a:solidFill>
                  <a:schemeClr val="accent1"/>
                </a:solidFill>
              </a:defRPr>
            </a:lvl1pPr>
            <a:lvl2pPr marL="1219170" indent="0">
              <a:buNone/>
              <a:defRPr sz="5334" b="1"/>
            </a:lvl2pPr>
            <a:lvl3pPr marL="2438340" indent="0">
              <a:buNone/>
              <a:defRPr sz="4800" b="1"/>
            </a:lvl3pPr>
            <a:lvl4pPr marL="3657508" indent="0">
              <a:buNone/>
              <a:defRPr sz="4266" b="1"/>
            </a:lvl4pPr>
            <a:lvl5pPr marL="4876678" indent="0">
              <a:buNone/>
              <a:defRPr sz="4266" b="1"/>
            </a:lvl5pPr>
            <a:lvl6pPr marL="6095848" indent="0">
              <a:buNone/>
              <a:defRPr sz="4266" b="1"/>
            </a:lvl6pPr>
            <a:lvl7pPr marL="7315018" indent="0">
              <a:buNone/>
              <a:defRPr sz="4266" b="1"/>
            </a:lvl7pPr>
            <a:lvl8pPr marL="8534186" indent="0">
              <a:buNone/>
              <a:defRPr sz="4266" b="1"/>
            </a:lvl8pPr>
            <a:lvl9pPr marL="9753356" indent="0">
              <a:buNone/>
              <a:defRPr sz="4266" b="1"/>
            </a:lvl9pPr>
          </a:lstStyle>
          <a:p>
            <a:pPr lvl="0"/>
            <a:r>
              <a:rPr lang="en-US"/>
              <a:t>Click to edit Master text styles</a:t>
            </a:r>
          </a:p>
        </p:txBody>
      </p:sp>
      <p:sp>
        <p:nvSpPr>
          <p:cNvPr id="6" name="Content Placeholder 5"/>
          <p:cNvSpPr>
            <a:spLocks noGrp="1"/>
          </p:cNvSpPr>
          <p:nvPr>
            <p:ph sz="quarter" idx="4"/>
          </p:nvPr>
        </p:nvSpPr>
        <p:spPr>
          <a:xfrm>
            <a:off x="12557760" y="3969750"/>
            <a:ext cx="11216640" cy="7902576"/>
          </a:xfrm>
          <a:prstGeom prst="rect">
            <a:avLst/>
          </a:prstGeom>
        </p:spPr>
        <p:txBody>
          <a:bodyPr>
            <a:noAutofit/>
          </a:bodyPr>
          <a:lstStyle>
            <a:lvl1pPr marL="622286" indent="-622286">
              <a:buFont typeface="Arial" panose="020B0604020202020204" pitchFamily="34" charset="0"/>
              <a:buChar char="•"/>
              <a:defRPr sz="5334"/>
            </a:lvl1pPr>
            <a:lvl2pPr marL="1841456" indent="-622286">
              <a:defRPr sz="4800"/>
            </a:lvl2pPr>
            <a:lvl3pPr marL="3060624" indent="-622286">
              <a:buFont typeface="Wingdings" panose="05000000000000000000" pitchFamily="2" charset="2"/>
              <a:buChar char="Ø"/>
              <a:defRPr sz="4266"/>
            </a:lvl3pPr>
            <a:lvl4pPr>
              <a:defRPr sz="3734"/>
            </a:lvl4pPr>
            <a:lvl5pPr>
              <a:defRPr sz="3734"/>
            </a:lvl5pPr>
            <a:lvl6pPr>
              <a:defRPr sz="4266"/>
            </a:lvl6pPr>
            <a:lvl7pPr>
              <a:defRPr sz="4266"/>
            </a:lvl7pPr>
            <a:lvl8pPr>
              <a:defRPr sz="4266"/>
            </a:lvl8pPr>
            <a:lvl9pPr>
              <a:defRPr sz="426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6"/>
          <p:cNvSpPr>
            <a:spLocks noGrp="1"/>
          </p:cNvSpPr>
          <p:nvPr>
            <p:ph type="ftr" sz="quarter" idx="13"/>
          </p:nvPr>
        </p:nvSpPr>
        <p:spPr>
          <a:xfrm>
            <a:off x="253136" y="12838029"/>
            <a:ext cx="20531328" cy="730250"/>
          </a:xfrm>
        </p:spPr>
        <p:txBody>
          <a:bodyPr lIns="45720" tIns="45720" bIns="45720"/>
          <a:lstStyle/>
          <a:p>
            <a:endParaRPr lang="en-US" dirty="0">
              <a:solidFill>
                <a:srgbClr val="000000"/>
              </a:solidFill>
            </a:endParaRPr>
          </a:p>
        </p:txBody>
      </p:sp>
      <p:cxnSp>
        <p:nvCxnSpPr>
          <p:cNvPr id="9" name="Straight Connector 8"/>
          <p:cNvCxnSpPr/>
          <p:nvPr userDrawn="1"/>
        </p:nvCxnSpPr>
        <p:spPr>
          <a:xfrm>
            <a:off x="0" y="2125266"/>
            <a:ext cx="24384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12" name="Title 1"/>
          <p:cNvSpPr>
            <a:spLocks noGrp="1"/>
          </p:cNvSpPr>
          <p:nvPr>
            <p:ph type="title"/>
          </p:nvPr>
        </p:nvSpPr>
        <p:spPr>
          <a:xfrm>
            <a:off x="243840" y="71574"/>
            <a:ext cx="23896320" cy="1981200"/>
          </a:xfrm>
          <a:prstGeom prst="rect">
            <a:avLst/>
          </a:prstGeom>
          <a:ln>
            <a:noFill/>
          </a:ln>
        </p:spPr>
        <p:txBody>
          <a:bodyPr>
            <a:noAutofit/>
          </a:bodyPr>
          <a:lstStyle>
            <a:lvl1pPr>
              <a:defRPr sz="6400">
                <a:solidFill>
                  <a:srgbClr val="09345A"/>
                </a:solidFill>
              </a:defRPr>
            </a:lvl1pPr>
          </a:lstStyle>
          <a:p>
            <a:r>
              <a:rPr lang="en-US" dirty="0"/>
              <a:t>Click to edit Master title style</a:t>
            </a:r>
          </a:p>
        </p:txBody>
      </p:sp>
    </p:spTree>
    <p:extLst>
      <p:ext uri="{BB962C8B-B14F-4D97-AF65-F5344CB8AC3E}">
        <p14:creationId xmlns:p14="http://schemas.microsoft.com/office/powerpoint/2010/main" val="16763083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29"/>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71153622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heme Slide">
    <p:spTree>
      <p:nvGrpSpPr>
        <p:cNvPr id="1" name=""/>
        <p:cNvGrpSpPr/>
        <p:nvPr/>
      </p:nvGrpSpPr>
      <p:grpSpPr>
        <a:xfrm>
          <a:off x="0" y="0"/>
          <a:ext cx="0" cy="0"/>
          <a:chOff x="0" y="0"/>
          <a:chExt cx="0" cy="0"/>
        </a:xfrm>
      </p:grpSpPr>
      <p:pic>
        <p:nvPicPr>
          <p:cNvPr id="1026" name="Picture 2" descr="Myeloma"/>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53" b="-307"/>
          <a:stretch/>
        </p:blipFill>
        <p:spPr bwMode="auto">
          <a:xfrm>
            <a:off x="18240497" y="-25400"/>
            <a:ext cx="6191878" cy="13824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0" y="-18226"/>
            <a:ext cx="188976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
        <p:nvSpPr>
          <p:cNvPr id="4" name="Text Placeholder 3"/>
          <p:cNvSpPr>
            <a:spLocks noGrp="1"/>
          </p:cNvSpPr>
          <p:nvPr>
            <p:ph type="body" sz="quarter" idx="10" hasCustomPrompt="1"/>
          </p:nvPr>
        </p:nvSpPr>
        <p:spPr>
          <a:xfrm>
            <a:off x="1419231" y="1066803"/>
            <a:ext cx="16059150" cy="10203630"/>
          </a:xfrm>
          <a:prstGeom prst="rect">
            <a:avLst/>
          </a:prstGeom>
        </p:spPr>
        <p:txBody>
          <a:bodyPr anchor="ctr"/>
          <a:lstStyle>
            <a:lvl1pPr algn="ctr">
              <a:spcBef>
                <a:spcPts val="0"/>
              </a:spcBef>
              <a:spcAft>
                <a:spcPts val="1600"/>
              </a:spcAft>
              <a:defRPr lang="en-US" sz="4266" b="1" i="0" smtClean="0">
                <a:solidFill>
                  <a:prstClr val="white"/>
                </a:solidFill>
                <a:latin typeface="Arial" panose="020B0604020202020204" pitchFamily="34" charset="0"/>
                <a:cs typeface="Arial" panose="020B0604020202020204" pitchFamily="34" charset="0"/>
              </a:defRPr>
            </a:lvl1pPr>
          </a:lstStyle>
          <a:p>
            <a:r>
              <a:rPr lang="en-US" sz="12800" b="1" dirty="0">
                <a:solidFill>
                  <a:prstClr val="white"/>
                </a:solidFill>
                <a:latin typeface="Arial" panose="020B0604020202020204" pitchFamily="34" charset="0"/>
                <a:ea typeface="+mj-ea"/>
                <a:cs typeface="Arial" panose="020B0604020202020204" pitchFamily="34" charset="0"/>
              </a:rPr>
              <a:t>Theme/Title (Can be on 3 lines)</a:t>
            </a:r>
          </a:p>
          <a:p>
            <a:r>
              <a:rPr lang="en-US" sz="96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7" name="Picture 6"/>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7220594" y="11694160"/>
            <a:ext cx="4456424" cy="1440000"/>
          </a:xfrm>
          <a:prstGeom prst="rect">
            <a:avLst/>
          </a:prstGeom>
        </p:spPr>
      </p:pic>
    </p:spTree>
    <p:extLst>
      <p:ext uri="{BB962C8B-B14F-4D97-AF65-F5344CB8AC3E}">
        <p14:creationId xmlns:p14="http://schemas.microsoft.com/office/powerpoint/2010/main" val="111467782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2_OnD_Theme Slide">
    <p:spTree>
      <p:nvGrpSpPr>
        <p:cNvPr id="1" name=""/>
        <p:cNvGrpSpPr/>
        <p:nvPr/>
      </p:nvGrpSpPr>
      <p:grpSpPr>
        <a:xfrm>
          <a:off x="0" y="0"/>
          <a:ext cx="0" cy="0"/>
          <a:chOff x="0" y="0"/>
          <a:chExt cx="0" cy="0"/>
        </a:xfrm>
      </p:grpSpPr>
      <p:pic>
        <p:nvPicPr>
          <p:cNvPr id="6" name="Picture 2" descr="Myeloma"/>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t="-153" b="-307"/>
          <a:stretch/>
        </p:blipFill>
        <p:spPr bwMode="auto">
          <a:xfrm>
            <a:off x="18240497" y="-25400"/>
            <a:ext cx="6191878" cy="138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18226"/>
            <a:ext cx="188976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Tree>
    <p:extLst>
      <p:ext uri="{BB962C8B-B14F-4D97-AF65-F5344CB8AC3E}">
        <p14:creationId xmlns:p14="http://schemas.microsoft.com/office/powerpoint/2010/main" val="141685182"/>
      </p:ext>
    </p:extLst>
  </p:cSld>
  <p:clrMapOvr>
    <a:overrideClrMapping bg1="lt1" tx1="dk1" bg2="lt2" tx2="dk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18226"/>
            <a:ext cx="243840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
        <p:nvSpPr>
          <p:cNvPr id="3" name="Content Placeholder 2"/>
          <p:cNvSpPr>
            <a:spLocks noGrp="1"/>
          </p:cNvSpPr>
          <p:nvPr>
            <p:ph sz="half" idx="1"/>
          </p:nvPr>
        </p:nvSpPr>
        <p:spPr>
          <a:xfrm>
            <a:off x="609600" y="2743201"/>
            <a:ext cx="11216640" cy="9509126"/>
          </a:xfrm>
          <a:prstGeom prst="rect">
            <a:avLst/>
          </a:prstGeom>
        </p:spPr>
        <p:txBody>
          <a:bodyPr>
            <a:noAutofit/>
          </a:bodyPr>
          <a:lstStyle>
            <a:lvl1pPr>
              <a:defRPr sz="6400"/>
            </a:lvl1pPr>
            <a:lvl2pPr>
              <a:defRPr sz="5334"/>
            </a:lvl2pPr>
            <a:lvl3pPr>
              <a:defRPr sz="4800"/>
            </a:lvl3pPr>
            <a:lvl4pPr>
              <a:defRPr sz="4266"/>
            </a:lvl4pPr>
            <a:lvl5pPr>
              <a:defRPr sz="4266"/>
            </a:lvl5pPr>
            <a:lvl6pPr>
              <a:defRPr sz="4800"/>
            </a:lvl6pPr>
            <a:lvl7pPr>
              <a:defRPr sz="4800"/>
            </a:lvl7pPr>
            <a:lvl8pPr>
              <a:defRPr sz="4800"/>
            </a:lvl8pPr>
            <a:lvl9pPr>
              <a:defRPr sz="4800"/>
            </a:lvl9pPr>
          </a:lstStyle>
          <a:p>
            <a:pPr lvl="0"/>
            <a:r>
              <a:rPr lang="en-US" dirty="0"/>
              <a:t>Click to edit Master text styles</a:t>
            </a:r>
          </a:p>
        </p:txBody>
      </p:sp>
      <p:sp>
        <p:nvSpPr>
          <p:cNvPr id="4" name="Content Placeholder 3"/>
          <p:cNvSpPr>
            <a:spLocks noGrp="1"/>
          </p:cNvSpPr>
          <p:nvPr>
            <p:ph sz="half" idx="2"/>
          </p:nvPr>
        </p:nvSpPr>
        <p:spPr>
          <a:xfrm>
            <a:off x="12557760" y="2743201"/>
            <a:ext cx="11216640" cy="9509126"/>
          </a:xfrm>
          <a:prstGeom prst="rect">
            <a:avLst/>
          </a:prstGeom>
        </p:spPr>
        <p:txBody>
          <a:bodyPr>
            <a:noAutofit/>
          </a:bodyPr>
          <a:lstStyle>
            <a:lvl1pPr>
              <a:defRPr sz="6400"/>
            </a:lvl1pPr>
            <a:lvl2pPr>
              <a:defRPr sz="5334"/>
            </a:lvl2pPr>
            <a:lvl3pPr>
              <a:defRPr sz="4800"/>
            </a:lvl3pPr>
            <a:lvl4pPr>
              <a:defRPr sz="4266"/>
            </a:lvl4pPr>
            <a:lvl5pPr>
              <a:defRPr sz="4266"/>
            </a:lvl5pPr>
            <a:lvl6pPr>
              <a:defRPr sz="4800"/>
            </a:lvl6pPr>
            <a:lvl7pPr>
              <a:defRPr sz="4800"/>
            </a:lvl7pPr>
            <a:lvl8pPr>
              <a:defRPr sz="4800"/>
            </a:lvl8pPr>
            <a:lvl9pPr>
              <a:defRPr sz="4800"/>
            </a:lvl9pPr>
          </a:lstStyle>
          <a:p>
            <a:pPr lvl="0"/>
            <a:r>
              <a:rPr lang="en-US" dirty="0"/>
              <a:t>Click to edit Master text styles</a:t>
            </a:r>
          </a:p>
        </p:txBody>
      </p:sp>
      <p:sp>
        <p:nvSpPr>
          <p:cNvPr id="13" name="Title 1"/>
          <p:cNvSpPr>
            <a:spLocks noGrp="1"/>
          </p:cNvSpPr>
          <p:nvPr>
            <p:ph type="title"/>
          </p:nvPr>
        </p:nvSpPr>
        <p:spPr>
          <a:xfrm>
            <a:off x="487680" y="114302"/>
            <a:ext cx="23408640" cy="1981200"/>
          </a:xfrm>
          <a:prstGeom prst="rect">
            <a:avLst/>
          </a:prstGeom>
        </p:spPr>
        <p:txBody>
          <a:bodyPr>
            <a:noAutofit/>
          </a:bodyPr>
          <a:lstStyle>
            <a:lvl1pPr>
              <a:defRPr sz="6400" baseline="0"/>
            </a:lvl1pPr>
          </a:lstStyle>
          <a:p>
            <a:r>
              <a:rPr lang="en-US" dirty="0"/>
              <a:t>Click to edit Master title style</a:t>
            </a:r>
          </a:p>
        </p:txBody>
      </p:sp>
      <p:sp>
        <p:nvSpPr>
          <p:cNvPr id="9" name="Footer Placeholder 6"/>
          <p:cNvSpPr>
            <a:spLocks noGrp="1"/>
          </p:cNvSpPr>
          <p:nvPr>
            <p:ph type="ftr" sz="quarter" idx="13"/>
          </p:nvPr>
        </p:nvSpPr>
        <p:spPr>
          <a:xfrm>
            <a:off x="487680" y="12712703"/>
            <a:ext cx="19994880" cy="730250"/>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325377116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18226"/>
            <a:ext cx="24384000" cy="137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
        <p:nvSpPr>
          <p:cNvPr id="12" name="Rectangle 11"/>
          <p:cNvSpPr/>
          <p:nvPr userDrawn="1"/>
        </p:nvSpPr>
        <p:spPr>
          <a:xfrm>
            <a:off x="0" y="7170"/>
            <a:ext cx="243840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endParaRPr>
          </a:p>
        </p:txBody>
      </p:sp>
      <p:sp>
        <p:nvSpPr>
          <p:cNvPr id="2" name="Title 1"/>
          <p:cNvSpPr>
            <a:spLocks noGrp="1"/>
          </p:cNvSpPr>
          <p:nvPr>
            <p:ph type="title" hasCustomPrompt="1"/>
          </p:nvPr>
        </p:nvSpPr>
        <p:spPr>
          <a:xfrm>
            <a:off x="2828544" y="1828800"/>
            <a:ext cx="18726912" cy="80772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10666" b="1">
                <a:solidFill>
                  <a:schemeClr val="bg1"/>
                </a:solidFill>
              </a:defRPr>
            </a:lvl1pPr>
          </a:lstStyle>
          <a:p>
            <a:r>
              <a:rPr lang="en-US" dirty="0"/>
              <a:t>Click to edit Master title style</a:t>
            </a:r>
            <a:br>
              <a:rPr lang="en-US" dirty="0"/>
            </a:br>
            <a:br>
              <a:rPr lang="en-US" dirty="0"/>
            </a:br>
            <a:endParaRPr lang="en-US" dirty="0"/>
          </a:p>
        </p:txBody>
      </p:sp>
      <p:pic>
        <p:nvPicPr>
          <p:cNvPr id="8" name="Picture 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963790" y="11694160"/>
            <a:ext cx="4456424" cy="1440000"/>
          </a:xfrm>
          <a:prstGeom prst="rect">
            <a:avLst/>
          </a:prstGeom>
        </p:spPr>
      </p:pic>
    </p:spTree>
    <p:extLst>
      <p:ext uri="{BB962C8B-B14F-4D97-AF65-F5344CB8AC3E}">
        <p14:creationId xmlns:p14="http://schemas.microsoft.com/office/powerpoint/2010/main" val="1554846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18226"/>
            <a:ext cx="24384000" cy="1375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
        <p:nvSpPr>
          <p:cNvPr id="5" name="Rectangle 4"/>
          <p:cNvSpPr/>
          <p:nvPr userDrawn="1"/>
        </p:nvSpPr>
        <p:spPr>
          <a:xfrm>
            <a:off x="0" y="7168"/>
            <a:ext cx="243840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solidFill>
                <a:prstClr val="white"/>
              </a:solidFill>
            </a:endParaRPr>
          </a:p>
        </p:txBody>
      </p:sp>
      <p:sp>
        <p:nvSpPr>
          <p:cNvPr id="2" name="Title 1"/>
          <p:cNvSpPr>
            <a:spLocks noGrp="1"/>
          </p:cNvSpPr>
          <p:nvPr>
            <p:ph type="title"/>
          </p:nvPr>
        </p:nvSpPr>
        <p:spPr>
          <a:xfrm>
            <a:off x="4775200" y="4724401"/>
            <a:ext cx="14833600" cy="1133478"/>
          </a:xfrm>
          <a:prstGeom prst="rect">
            <a:avLst/>
          </a:prstGeom>
        </p:spPr>
        <p:txBody>
          <a:bodyPr anchor="b">
            <a:noAutofit/>
          </a:bodyPr>
          <a:lstStyle>
            <a:lvl1pPr algn="l">
              <a:defRPr sz="64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4775200" y="6281741"/>
            <a:ext cx="14833600" cy="1609726"/>
          </a:xfrm>
          <a:prstGeom prst="rect">
            <a:avLst/>
          </a:prstGeom>
        </p:spPr>
        <p:txBody>
          <a:bodyPr/>
          <a:lstStyle>
            <a:lvl1pPr marL="0" indent="0">
              <a:buNone/>
              <a:defRPr sz="3734">
                <a:solidFill>
                  <a:schemeClr val="bg2"/>
                </a:solidFill>
              </a:defRPr>
            </a:lvl1pPr>
            <a:lvl2pPr marL="1219170" indent="0">
              <a:buNone/>
              <a:defRPr sz="3200"/>
            </a:lvl2pPr>
            <a:lvl3pPr marL="2438340" indent="0">
              <a:buNone/>
              <a:defRPr sz="2666"/>
            </a:lvl3pPr>
            <a:lvl4pPr marL="3657508" indent="0">
              <a:buNone/>
              <a:defRPr sz="2400"/>
            </a:lvl4pPr>
            <a:lvl5pPr marL="4876678" indent="0">
              <a:buNone/>
              <a:defRPr sz="2400"/>
            </a:lvl5pPr>
            <a:lvl6pPr marL="6095848" indent="0">
              <a:buNone/>
              <a:defRPr sz="2400"/>
            </a:lvl6pPr>
            <a:lvl7pPr marL="7315018" indent="0">
              <a:buNone/>
              <a:defRPr sz="2400"/>
            </a:lvl7pPr>
            <a:lvl8pPr marL="8534186" indent="0">
              <a:buNone/>
              <a:defRPr sz="2400"/>
            </a:lvl8pPr>
            <a:lvl9pPr marL="9753356" indent="0">
              <a:buNone/>
              <a:defRPr sz="2400"/>
            </a:lvl9pPr>
          </a:lstStyle>
          <a:p>
            <a:pPr lvl="0"/>
            <a:r>
              <a:rPr lang="en-US" dirty="0"/>
              <a:t>Click to edit Master text styles</a:t>
            </a:r>
          </a:p>
        </p:txBody>
      </p:sp>
    </p:spTree>
    <p:extLst>
      <p:ext uri="{BB962C8B-B14F-4D97-AF65-F5344CB8AC3E}">
        <p14:creationId xmlns:p14="http://schemas.microsoft.com/office/powerpoint/2010/main" val="221516947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18226"/>
            <a:ext cx="24384000" cy="13801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prstClr val="white"/>
              </a:solidFill>
            </a:endParaRPr>
          </a:p>
        </p:txBody>
      </p:sp>
      <p:sp>
        <p:nvSpPr>
          <p:cNvPr id="8" name="Text Placeholder 7"/>
          <p:cNvSpPr>
            <a:spLocks noGrp="1"/>
          </p:cNvSpPr>
          <p:nvPr>
            <p:ph type="body" sz="quarter" idx="10"/>
          </p:nvPr>
        </p:nvSpPr>
        <p:spPr>
          <a:xfrm>
            <a:off x="3251200" y="2743200"/>
            <a:ext cx="18491200" cy="5943600"/>
          </a:xfrm>
          <a:prstGeom prst="rect">
            <a:avLst/>
          </a:prstGeo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963790" y="11694160"/>
            <a:ext cx="4456424" cy="1440000"/>
          </a:xfrm>
          <a:prstGeom prst="rect">
            <a:avLst/>
          </a:prstGeom>
        </p:spPr>
      </p:pic>
    </p:spTree>
    <p:extLst>
      <p:ext uri="{BB962C8B-B14F-4D97-AF65-F5344CB8AC3E}">
        <p14:creationId xmlns:p14="http://schemas.microsoft.com/office/powerpoint/2010/main" val="395081926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7" name="Title 1"/>
          <p:cNvSpPr>
            <a:spLocks noGrp="1"/>
          </p:cNvSpPr>
          <p:nvPr>
            <p:ph type="title"/>
          </p:nvPr>
        </p:nvSpPr>
        <p:spPr>
          <a:xfrm>
            <a:off x="709041" y="893103"/>
            <a:ext cx="22723814" cy="1107998"/>
          </a:xfrm>
        </p:spPr>
        <p:txBody>
          <a:bodyPr anchor="ctr">
            <a:noAutofit/>
          </a:bodyPr>
          <a:lstStyle>
            <a:lvl1pPr>
              <a:defRPr sz="6400" cap="all" baseline="0"/>
            </a:lvl1pPr>
          </a:lstStyle>
          <a:p>
            <a:r>
              <a:rPr lang="en-US" dirty="0"/>
              <a:t>Click to edit Master title style</a:t>
            </a:r>
          </a:p>
        </p:txBody>
      </p:sp>
      <p:pic>
        <p:nvPicPr>
          <p:cNvPr id="6" name="Picture 5" descr="A picture containing object, clock&#10;&#10;Description automatically generated">
            <a:extLst>
              <a:ext uri="{FF2B5EF4-FFF2-40B4-BE49-F238E27FC236}">
                <a16:creationId xmlns:a16="http://schemas.microsoft.com/office/drawing/2014/main" id="{57D0962B-43C0-45DE-85BF-EEBE9AE62C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8552" y="12266745"/>
            <a:ext cx="4656000" cy="910258"/>
          </a:xfrm>
          <a:prstGeom prst="rect">
            <a:avLst/>
          </a:prstGeom>
        </p:spPr>
      </p:pic>
    </p:spTree>
    <p:extLst>
      <p:ext uri="{BB962C8B-B14F-4D97-AF65-F5344CB8AC3E}">
        <p14:creationId xmlns:p14="http://schemas.microsoft.com/office/powerpoint/2010/main" val="8569879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8EF4-0D9C-5045-988D-52C124E08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8151C-A118-D043-980B-640A7D7A766F}"/>
              </a:ext>
            </a:extLst>
          </p:cNvPr>
          <p:cNvSpPr>
            <a:spLocks noGrp="1"/>
          </p:cNvSpPr>
          <p:nvPr>
            <p:ph type="dt" sz="half" idx="10"/>
          </p:nvPr>
        </p:nvSpPr>
        <p:spPr/>
        <p:txBody>
          <a:bodyPr/>
          <a:lstStyle/>
          <a:p>
            <a:fld id="{C80513EF-A3E6-4D44-958B-7493631663F5}" type="datetime1">
              <a:rPr lang="en-US" smtClean="0"/>
              <a:t>11/25/2024</a:t>
            </a:fld>
            <a:endParaRPr lang="en-US"/>
          </a:p>
        </p:txBody>
      </p:sp>
      <p:sp>
        <p:nvSpPr>
          <p:cNvPr id="4" name="Footer Placeholder 3">
            <a:extLst>
              <a:ext uri="{FF2B5EF4-FFF2-40B4-BE49-F238E27FC236}">
                <a16:creationId xmlns:a16="http://schemas.microsoft.com/office/drawing/2014/main" id="{2FE8E9C3-8710-3D4C-A157-28618116C1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D144B-3B41-A948-BA30-8A4666C067D4}"/>
              </a:ext>
            </a:extLst>
          </p:cNvPr>
          <p:cNvSpPr>
            <a:spLocks noGrp="1"/>
          </p:cNvSpPr>
          <p:nvPr>
            <p:ph type="sldNum" sz="quarter" idx="12"/>
          </p:nvPr>
        </p:nvSpPr>
        <p:spPr/>
        <p:txBody>
          <a:bodyPr/>
          <a:lstStyle/>
          <a:p>
            <a:fld id="{47FB0AF8-E2BA-BC47-9777-C1F25EB757FC}" type="slidenum">
              <a:rPr lang="en-US" smtClean="0"/>
              <a:t>‹#›</a:t>
            </a:fld>
            <a:endParaRPr lang="en-US"/>
          </a:p>
        </p:txBody>
      </p:sp>
    </p:spTree>
    <p:extLst>
      <p:ext uri="{BB962C8B-B14F-4D97-AF65-F5344CB8AC3E}">
        <p14:creationId xmlns:p14="http://schemas.microsoft.com/office/powerpoint/2010/main" val="3135566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3230150"/>
      </p:ext>
    </p:extLst>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12257" y="588516"/>
            <a:ext cx="22159494" cy="1569660"/>
          </a:xfrm>
        </p:spPr>
        <p:txBody>
          <a:bodyPr wrap="square">
            <a:spAutoFit/>
          </a:bodyPr>
          <a:lstStyle>
            <a:lvl1pPr>
              <a:defRPr sz="9600" baseline="0"/>
            </a:lvl1pPr>
          </a:lstStyle>
          <a:p>
            <a:r>
              <a:rPr lang="en-US" dirty="0"/>
              <a:t>Click to edit Master Title Style</a:t>
            </a:r>
          </a:p>
        </p:txBody>
      </p:sp>
      <p:sp>
        <p:nvSpPr>
          <p:cNvPr id="3" name="Content Placeholder 2"/>
          <p:cNvSpPr>
            <a:spLocks noGrp="1"/>
          </p:cNvSpPr>
          <p:nvPr>
            <p:ph idx="1"/>
          </p:nvPr>
        </p:nvSpPr>
        <p:spPr>
          <a:xfrm>
            <a:off x="1112257" y="3045810"/>
            <a:ext cx="22159494" cy="5991384"/>
          </a:xfrm>
        </p:spPr>
        <p:txBody>
          <a:bodyPr wrap="square">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Text Placeholder 6"/>
          <p:cNvSpPr>
            <a:spLocks noGrp="1"/>
          </p:cNvSpPr>
          <p:nvPr>
            <p:ph type="body" sz="quarter" idx="10"/>
          </p:nvPr>
        </p:nvSpPr>
        <p:spPr>
          <a:xfrm>
            <a:off x="0" y="13247282"/>
            <a:ext cx="24384000" cy="468718"/>
          </a:xfrm>
        </p:spPr>
        <p:txBody>
          <a:bodyPr vert="horz" wrap="square" lIns="228600" tIns="0" rIns="0" bIns="118872" rtlCol="0" anchor="b" anchorCtr="0">
            <a:spAutoFit/>
          </a:bodyPr>
          <a:lstStyle>
            <a:lvl1pPr>
              <a:spcBef>
                <a:spcPts val="800"/>
              </a:spcBef>
              <a:buNone/>
              <a:defRPr kumimoji="0" lang="en-US" sz="2666"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1828708" rtl="0" eaLnBrk="1" fontAlgn="auto" latinLnBrk="0" hangingPunct="1">
              <a:lnSpc>
                <a:spcPct val="85000"/>
              </a:lnSpc>
              <a:spcBef>
                <a:spcPts val="1000"/>
              </a:spcBef>
              <a:spcAft>
                <a:spcPts val="0"/>
              </a:spcAft>
              <a:buClr>
                <a:schemeClr val="accent1"/>
              </a:buClr>
              <a:buSzPct val="65000"/>
              <a:tabLst/>
              <a:defRPr/>
            </a:pPr>
            <a:r>
              <a:rPr lang="en-US" dirty="0"/>
              <a:t>Click to edit Master text styles</a:t>
            </a:r>
          </a:p>
        </p:txBody>
      </p:sp>
    </p:spTree>
    <p:extLst>
      <p:ext uri="{BB962C8B-B14F-4D97-AF65-F5344CB8AC3E}">
        <p14:creationId xmlns:p14="http://schemas.microsoft.com/office/powerpoint/2010/main" val="39977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cSld name="Heavy Content">
    <p:spTree>
      <p:nvGrpSpPr>
        <p:cNvPr id="1" name=""/>
        <p:cNvGrpSpPr/>
        <p:nvPr/>
      </p:nvGrpSpPr>
      <p:grpSpPr>
        <a:xfrm>
          <a:off x="0" y="0"/>
          <a:ext cx="0" cy="0"/>
          <a:chOff x="0" y="0"/>
          <a:chExt cx="0" cy="0"/>
        </a:xfrm>
      </p:grpSpPr>
      <p:sp>
        <p:nvSpPr>
          <p:cNvPr id="11" name="Rectangle 10"/>
          <p:cNvSpPr/>
          <p:nvPr/>
        </p:nvSpPr>
        <p:spPr>
          <a:xfrm>
            <a:off x="0" y="7"/>
            <a:ext cx="24384000" cy="47942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pic>
        <p:nvPicPr>
          <p:cNvPr id="12" name="Picture 11" descr="CMEO topBar_s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384"/>
            <a:ext cx="24384000" cy="1853184"/>
          </a:xfrm>
          <a:prstGeom prst="rect">
            <a:avLst/>
          </a:prstGeom>
        </p:spPr>
      </p:pic>
      <p:sp>
        <p:nvSpPr>
          <p:cNvPr id="13" name="Rectangle 12"/>
          <p:cNvSpPr/>
          <p:nvPr/>
        </p:nvSpPr>
        <p:spPr>
          <a:xfrm flipV="1">
            <a:off x="0" y="1778228"/>
            <a:ext cx="24384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3"/>
              </a:solidFill>
            </a:endParaRPr>
          </a:p>
        </p:txBody>
      </p:sp>
      <p:sp>
        <p:nvSpPr>
          <p:cNvPr id="3" name="Rectangle 2"/>
          <p:cNvSpPr/>
          <p:nvPr/>
        </p:nvSpPr>
        <p:spPr>
          <a:xfrm>
            <a:off x="0" y="7"/>
            <a:ext cx="24384000" cy="47942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pic>
        <p:nvPicPr>
          <p:cNvPr id="7" name="Picture 6" descr="CMEO topBar_s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384"/>
            <a:ext cx="24384000" cy="1853184"/>
          </a:xfrm>
          <a:prstGeom prst="rect">
            <a:avLst/>
          </a:prstGeom>
        </p:spPr>
      </p:pic>
      <p:sp>
        <p:nvSpPr>
          <p:cNvPr id="2" name="Title 1"/>
          <p:cNvSpPr>
            <a:spLocks noGrp="1"/>
          </p:cNvSpPr>
          <p:nvPr>
            <p:ph type="title"/>
          </p:nvPr>
        </p:nvSpPr>
        <p:spPr>
          <a:xfrm>
            <a:off x="787403" y="393195"/>
            <a:ext cx="22792270" cy="1222898"/>
          </a:xfrm>
          <a:effectLst>
            <a:outerShdw blurRad="50800" dist="38100" dir="2700000" algn="tl" rotWithShape="0">
              <a:prstClr val="black">
                <a:alpha val="40000"/>
              </a:prstClr>
            </a:outerShdw>
          </a:effectLst>
        </p:spPr>
        <p:txBody>
          <a:bodyPr/>
          <a:lstStyle>
            <a:lvl1pPr>
              <a:defRPr sz="7466">
                <a:solidFill>
                  <a:schemeClr val="bg2"/>
                </a:solidFill>
                <a:effectLst/>
              </a:defRPr>
            </a:lvl1pPr>
          </a:lstStyle>
          <a:p>
            <a:r>
              <a:rPr lang="en-US" dirty="0"/>
              <a:t>Click to edit Master title style</a:t>
            </a:r>
          </a:p>
        </p:txBody>
      </p:sp>
      <p:sp>
        <p:nvSpPr>
          <p:cNvPr id="6" name="Rectangle 5"/>
          <p:cNvSpPr/>
          <p:nvPr/>
        </p:nvSpPr>
        <p:spPr>
          <a:xfrm flipV="1">
            <a:off x="0" y="1778228"/>
            <a:ext cx="24384000" cy="228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3"/>
              </a:solidFill>
            </a:endParaRPr>
          </a:p>
        </p:txBody>
      </p:sp>
      <p:sp>
        <p:nvSpPr>
          <p:cNvPr id="10" name="Text Placeholder 6"/>
          <p:cNvSpPr>
            <a:spLocks noGrp="1"/>
          </p:cNvSpPr>
          <p:nvPr>
            <p:ph type="body" sz="quarter" idx="11"/>
          </p:nvPr>
        </p:nvSpPr>
        <p:spPr>
          <a:xfrm>
            <a:off x="-2" y="13247284"/>
            <a:ext cx="24384000" cy="468718"/>
          </a:xfrm>
        </p:spPr>
        <p:txBody>
          <a:bodyPr vert="horz" wrap="square" lIns="228600" tIns="0" rIns="0" bIns="118872" rtlCol="0" anchor="b" anchorCtr="0">
            <a:spAutoFit/>
          </a:bodyPr>
          <a:lstStyle>
            <a:lvl1pPr>
              <a:buNone/>
              <a:defRPr kumimoji="0" lang="en-US" sz="2666" b="0" i="0" u="none" strike="noStrike" kern="1200" cap="none" spc="0" normalizeH="0" baseline="0" noProof="0" dirty="0" smtClean="0">
                <a:ln>
                  <a:noFill/>
                </a:ln>
                <a:solidFill>
                  <a:schemeClr val="accent2"/>
                </a:solidFill>
                <a:effectLst/>
                <a:uLnTx/>
                <a:uFillTx/>
                <a:latin typeface="Arial"/>
                <a:ea typeface="+mn-ea"/>
                <a:cs typeface="Arial"/>
              </a:defRPr>
            </a:lvl1pPr>
          </a:lstStyle>
          <a:p>
            <a:pPr marL="0" marR="0" lvl="0" indent="0" algn="l" defTabSz="1828708" rtl="0" eaLnBrk="1" fontAlgn="auto" latinLnBrk="0" hangingPunct="1">
              <a:lnSpc>
                <a:spcPct val="85000"/>
              </a:lnSpc>
              <a:spcBef>
                <a:spcPts val="1000"/>
              </a:spcBef>
              <a:spcAft>
                <a:spcPts val="0"/>
              </a:spcAft>
              <a:buClr>
                <a:schemeClr val="accent1"/>
              </a:buClr>
              <a:buSzPct val="65000"/>
              <a:tabLst/>
              <a:defRPr/>
            </a:pPr>
            <a:r>
              <a:rPr lang="en-US"/>
              <a:t>Click to edit Master text styles</a:t>
            </a:r>
          </a:p>
        </p:txBody>
      </p:sp>
      <p:sp>
        <p:nvSpPr>
          <p:cNvPr id="9" name="Content Placeholder 8"/>
          <p:cNvSpPr>
            <a:spLocks noGrp="1"/>
          </p:cNvSpPr>
          <p:nvPr>
            <p:ph sz="quarter" idx="10"/>
          </p:nvPr>
        </p:nvSpPr>
        <p:spPr>
          <a:xfrm>
            <a:off x="787401" y="2413009"/>
            <a:ext cx="22792266" cy="8731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091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2_DS AZ_Title and Text">
    <p:spTree>
      <p:nvGrpSpPr>
        <p:cNvPr id="1" name=""/>
        <p:cNvGrpSpPr/>
        <p:nvPr/>
      </p:nvGrpSpPr>
      <p:grpSpPr>
        <a:xfrm>
          <a:off x="0" y="0"/>
          <a:ext cx="0" cy="0"/>
          <a:chOff x="0" y="0"/>
          <a:chExt cx="0" cy="0"/>
        </a:xfrm>
      </p:grpSpPr>
      <p:pic>
        <p:nvPicPr>
          <p:cNvPr id="31" name="Picture 30" descr="A picture containing dark, plastic&#10;&#10;Description automatically generated">
            <a:extLst>
              <a:ext uri="{FF2B5EF4-FFF2-40B4-BE49-F238E27FC236}">
                <a16:creationId xmlns:a16="http://schemas.microsoft.com/office/drawing/2014/main" id="{7D38EA1D-8C2A-5848-AC2C-BEFF0EEE04A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6200000" flipH="1">
            <a:off x="15251795" y="4583795"/>
            <a:ext cx="12245794" cy="6018630"/>
          </a:xfrm>
          <a:prstGeom prst="rect">
            <a:avLst/>
          </a:prstGeom>
        </p:spPr>
      </p:pic>
      <p:sp>
        <p:nvSpPr>
          <p:cNvPr id="2" name="Slide Number Placeholder 1">
            <a:extLst>
              <a:ext uri="{FF2B5EF4-FFF2-40B4-BE49-F238E27FC236}">
                <a16:creationId xmlns:a16="http://schemas.microsoft.com/office/drawing/2014/main" id="{24E26D3C-57EC-4CEF-A2A8-A07986F7F862}"/>
              </a:ext>
            </a:extLst>
          </p:cNvPr>
          <p:cNvSpPr>
            <a:spLocks noGrp="1"/>
          </p:cNvSpPr>
          <p:nvPr>
            <p:ph type="sldNum" sz="quarter" idx="10"/>
          </p:nvPr>
        </p:nvSpPr>
        <p:spPr>
          <a:xfrm>
            <a:off x="22489800" y="13055601"/>
            <a:ext cx="1056000" cy="402678"/>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3480"/>
            <a:ext cx="17556480" cy="2438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dirty="0"/>
          </a:p>
        </p:txBody>
      </p:sp>
      <p:sp>
        <p:nvSpPr>
          <p:cNvPr id="17" name="Title 8">
            <a:extLst>
              <a:ext uri="{FF2B5EF4-FFF2-40B4-BE49-F238E27FC236}">
                <a16:creationId xmlns:a16="http://schemas.microsoft.com/office/drawing/2014/main" id="{9C853680-E623-5343-BE55-2B769DB7E7F1}"/>
              </a:ext>
            </a:extLst>
          </p:cNvPr>
          <p:cNvSpPr>
            <a:spLocks noGrp="1"/>
          </p:cNvSpPr>
          <p:nvPr>
            <p:ph type="title" hasCustomPrompt="1"/>
          </p:nvPr>
        </p:nvSpPr>
        <p:spPr>
          <a:xfrm>
            <a:off x="812799" y="623358"/>
            <a:ext cx="22732990" cy="1606488"/>
          </a:xfrm>
          <a:prstGeom prst="rect">
            <a:avLst/>
          </a:prstGeom>
        </p:spPr>
        <p:txBody>
          <a:bodyPr vert="horz" lIns="0" anchor="b"/>
          <a:lstStyle>
            <a:lvl1pPr algn="l">
              <a:lnSpc>
                <a:spcPct val="80000"/>
              </a:lnSpc>
              <a:defRPr sz="6400" b="1" baseline="0">
                <a:solidFill>
                  <a:schemeClr val="tx2"/>
                </a:solidFill>
                <a:latin typeface="Arial" pitchFamily="34" charset="0"/>
                <a:cs typeface="Arial" pitchFamily="34" charset="0"/>
              </a:defRPr>
            </a:lvl1pPr>
          </a:lstStyle>
          <a:p>
            <a:r>
              <a:rPr lang="en-GB" noProof="0" dirty="0"/>
              <a:t>Click to add slide title</a:t>
            </a:r>
          </a:p>
        </p:txBody>
      </p:sp>
      <p:sp>
        <p:nvSpPr>
          <p:cNvPr id="18" name="Subtitle 2">
            <a:extLst>
              <a:ext uri="{FF2B5EF4-FFF2-40B4-BE49-F238E27FC236}">
                <a16:creationId xmlns:a16="http://schemas.microsoft.com/office/drawing/2014/main" id="{E5607FD1-23EC-2A45-95E3-667572699BCF}"/>
              </a:ext>
            </a:extLst>
          </p:cNvPr>
          <p:cNvSpPr>
            <a:spLocks noGrp="1"/>
          </p:cNvSpPr>
          <p:nvPr>
            <p:ph type="subTitle" idx="12" hasCustomPrompt="1"/>
          </p:nvPr>
        </p:nvSpPr>
        <p:spPr>
          <a:xfrm>
            <a:off x="812799" y="2238288"/>
            <a:ext cx="22732990" cy="962112"/>
          </a:xfrm>
          <a:prstGeom prst="rect">
            <a:avLst/>
          </a:prstGeom>
        </p:spPr>
        <p:txBody>
          <a:bodyPr lIns="0" anchor="t"/>
          <a:lstStyle>
            <a:lvl1pPr marL="0" indent="0" algn="l">
              <a:lnSpc>
                <a:spcPct val="100000"/>
              </a:lnSpc>
              <a:spcBef>
                <a:spcPts val="0"/>
              </a:spcBef>
              <a:buNone/>
              <a:defRPr sz="3734">
                <a:solidFill>
                  <a:schemeClr val="accent2"/>
                </a:solidFill>
                <a:latin typeface="Arial" pitchFamily="34" charset="0"/>
                <a:cs typeface="Arial" pitchFamily="34" charset="0"/>
              </a:defRPr>
            </a:lvl1pPr>
            <a:lvl2pPr marL="914356" indent="0" algn="ctr">
              <a:buNone/>
              <a:defRPr>
                <a:solidFill>
                  <a:schemeClr val="tx1">
                    <a:tint val="75000"/>
                  </a:schemeClr>
                </a:solidFill>
              </a:defRPr>
            </a:lvl2pPr>
            <a:lvl3pPr marL="1828708" indent="0" algn="ctr">
              <a:buNone/>
              <a:defRPr>
                <a:solidFill>
                  <a:schemeClr val="tx1">
                    <a:tint val="75000"/>
                  </a:schemeClr>
                </a:solidFill>
              </a:defRPr>
            </a:lvl3pPr>
            <a:lvl4pPr marL="2743064" indent="0" algn="ctr">
              <a:buNone/>
              <a:defRPr>
                <a:solidFill>
                  <a:schemeClr val="tx1">
                    <a:tint val="75000"/>
                  </a:schemeClr>
                </a:solidFill>
              </a:defRPr>
            </a:lvl4pPr>
            <a:lvl5pPr marL="3657418" indent="0" algn="ctr">
              <a:buNone/>
              <a:defRPr>
                <a:solidFill>
                  <a:schemeClr val="tx1">
                    <a:tint val="75000"/>
                  </a:schemeClr>
                </a:solidFill>
              </a:defRPr>
            </a:lvl5pPr>
            <a:lvl6pPr marL="4571772" indent="0" algn="ctr">
              <a:buNone/>
              <a:defRPr>
                <a:solidFill>
                  <a:schemeClr val="tx1">
                    <a:tint val="75000"/>
                  </a:schemeClr>
                </a:solidFill>
              </a:defRPr>
            </a:lvl6pPr>
            <a:lvl7pPr marL="5486124" indent="0" algn="ctr">
              <a:buNone/>
              <a:defRPr>
                <a:solidFill>
                  <a:schemeClr val="tx1">
                    <a:tint val="75000"/>
                  </a:schemeClr>
                </a:solidFill>
              </a:defRPr>
            </a:lvl7pPr>
            <a:lvl8pPr marL="6400480" indent="0" algn="ctr">
              <a:buNone/>
              <a:defRPr>
                <a:solidFill>
                  <a:schemeClr val="tx1">
                    <a:tint val="75000"/>
                  </a:schemeClr>
                </a:solidFill>
              </a:defRPr>
            </a:lvl8pPr>
            <a:lvl9pPr marL="7314836" indent="0" algn="ctr">
              <a:buNone/>
              <a:defRPr>
                <a:solidFill>
                  <a:schemeClr val="tx1">
                    <a:tint val="75000"/>
                  </a:schemeClr>
                </a:solidFill>
              </a:defRPr>
            </a:lvl9pPr>
          </a:lstStyle>
          <a:p>
            <a:r>
              <a:rPr lang="en-GB" noProof="0" dirty="0"/>
              <a:t>Click to add subtitle</a:t>
            </a:r>
          </a:p>
        </p:txBody>
      </p:sp>
      <p:sp>
        <p:nvSpPr>
          <p:cNvPr id="19" name="Text Placeholder 8">
            <a:extLst>
              <a:ext uri="{FF2B5EF4-FFF2-40B4-BE49-F238E27FC236}">
                <a16:creationId xmlns:a16="http://schemas.microsoft.com/office/drawing/2014/main" id="{3FD24E78-44CE-5F4B-8463-E38750AFAE62}"/>
              </a:ext>
            </a:extLst>
          </p:cNvPr>
          <p:cNvSpPr>
            <a:spLocks noGrp="1"/>
          </p:cNvSpPr>
          <p:nvPr>
            <p:ph type="body" sz="quarter" idx="13"/>
          </p:nvPr>
        </p:nvSpPr>
        <p:spPr>
          <a:xfrm>
            <a:off x="812799" y="3506127"/>
            <a:ext cx="22732990" cy="7566950"/>
          </a:xfrm>
          <a:prstGeom prst="rect">
            <a:avLst/>
          </a:prstGeom>
        </p:spPr>
        <p:txBody>
          <a:bodyPr/>
          <a:lstStyle>
            <a:lvl1pPr marL="575986" indent="-575986">
              <a:spcBef>
                <a:spcPts val="640"/>
              </a:spcBef>
              <a:buClr>
                <a:schemeClr val="accent3"/>
              </a:buClr>
              <a:buFont typeface="Arial" panose="020B0604020202020204" pitchFamily="34" charset="0"/>
              <a:buChar char="•"/>
              <a:defRPr sz="3200">
                <a:solidFill>
                  <a:schemeClr val="tx2"/>
                </a:solidFill>
              </a:defRPr>
            </a:lvl1pPr>
            <a:lvl2pPr marL="1151972" indent="-575986">
              <a:buClr>
                <a:schemeClr val="accent3"/>
              </a:buClr>
              <a:buFont typeface="Arial" panose="020B0604020202020204" pitchFamily="34" charset="0"/>
              <a:buChar char="•"/>
              <a:defRPr sz="3200">
                <a:solidFill>
                  <a:schemeClr val="tx2"/>
                </a:solidFill>
              </a:defRPr>
            </a:lvl2pPr>
            <a:lvl3pPr marL="1727956" indent="-575986">
              <a:buClr>
                <a:schemeClr val="accent3"/>
              </a:buClr>
              <a:buFont typeface="Arial" panose="020B0604020202020204" pitchFamily="34" charset="0"/>
              <a:buChar char="•"/>
              <a:defRPr sz="3200">
                <a:solidFill>
                  <a:schemeClr val="tx2"/>
                </a:solidFill>
              </a:defRPr>
            </a:lvl3pPr>
            <a:lvl4pPr marL="2303942" indent="-575986">
              <a:buClr>
                <a:schemeClr val="accent3"/>
              </a:buClr>
              <a:buFont typeface="Arial" panose="020B0604020202020204" pitchFamily="34" charset="0"/>
              <a:buChar char="•"/>
              <a:defRPr sz="3200">
                <a:solidFill>
                  <a:schemeClr val="tx2"/>
                </a:solidFill>
              </a:defRPr>
            </a:lvl4pPr>
            <a:lvl5pPr marL="2879928" indent="-575986">
              <a:buClr>
                <a:schemeClr val="accent3"/>
              </a:buClr>
              <a:buFont typeface="Arial" panose="020B0604020202020204" pitchFamily="34" charset="0"/>
              <a:buChar char="•"/>
              <a:defRPr sz="3200">
                <a:solidFill>
                  <a:schemeClr val="tx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AA7E9D11-557E-004F-80D7-972BABE6AE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2975" y="12420390"/>
            <a:ext cx="7390094" cy="869424"/>
          </a:xfrm>
          <a:prstGeom prst="rect">
            <a:avLst/>
          </a:prstGeom>
        </p:spPr>
      </p:pic>
      <p:sp>
        <p:nvSpPr>
          <p:cNvPr id="9" name="Text Placeholder 29">
            <a:extLst>
              <a:ext uri="{FF2B5EF4-FFF2-40B4-BE49-F238E27FC236}">
                <a16:creationId xmlns:a16="http://schemas.microsoft.com/office/drawing/2014/main" id="{9BD61352-5592-EB4B-B513-EC73C6C0E12B}"/>
              </a:ext>
            </a:extLst>
          </p:cNvPr>
          <p:cNvSpPr>
            <a:spLocks noGrp="1"/>
          </p:cNvSpPr>
          <p:nvPr>
            <p:ph type="body" sz="quarter" idx="14" hasCustomPrompt="1"/>
          </p:nvPr>
        </p:nvSpPr>
        <p:spPr>
          <a:xfrm>
            <a:off x="812798" y="11308526"/>
            <a:ext cx="20599376" cy="869424"/>
          </a:xfrm>
          <a:prstGeom prst="rect">
            <a:avLst/>
          </a:prstGeom>
        </p:spPr>
        <p:txBody>
          <a:bodyPr vert="horz" lIns="0" tIns="0" rIns="0" bIns="0" anchor="b"/>
          <a:lstStyle>
            <a:lvl1pPr marL="0" indent="0">
              <a:lnSpc>
                <a:spcPct val="100000"/>
              </a:lnSpc>
              <a:spcBef>
                <a:spcPts val="0"/>
              </a:spcBef>
              <a:buNone/>
              <a:defRPr sz="1600">
                <a:solidFill>
                  <a:schemeClr val="accent6">
                    <a:lumMod val="75000"/>
                  </a:schemeClr>
                </a:solidFill>
                <a:latin typeface="Arial" pitchFamily="34" charset="0"/>
                <a:cs typeface="Arial" pitchFamily="34" charset="0"/>
              </a:defRPr>
            </a:lvl1pPr>
          </a:lstStyle>
          <a:p>
            <a:pPr lvl="0"/>
            <a:r>
              <a:rPr lang="en-GB" noProof="0" dirty="0"/>
              <a:t>footnote</a:t>
            </a:r>
          </a:p>
        </p:txBody>
      </p:sp>
    </p:spTree>
    <p:extLst>
      <p:ext uri="{BB962C8B-B14F-4D97-AF65-F5344CB8AC3E}">
        <p14:creationId xmlns:p14="http://schemas.microsoft.com/office/powerpoint/2010/main" val="4241388264"/>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5E5916-4409-421E-B482-3CDF3DD82B39}"/>
              </a:ext>
            </a:extLst>
          </p:cNvPr>
          <p:cNvSpPr>
            <a:spLocks noGrp="1"/>
          </p:cNvSpPr>
          <p:nvPr>
            <p:ph type="dt" sz="half" idx="10"/>
          </p:nvPr>
        </p:nvSpPr>
        <p:spPr/>
        <p:txBody>
          <a:bodyPr/>
          <a:lstStyle/>
          <a:p>
            <a:fld id="{AF2378D3-1167-A246-9076-0CD5B19441A4}" type="datetime1">
              <a:rPr lang="en-US" smtClean="0"/>
              <a:t>11/25/2024</a:t>
            </a:fld>
            <a:endParaRPr lang="en-US"/>
          </a:p>
        </p:txBody>
      </p:sp>
      <p:sp>
        <p:nvSpPr>
          <p:cNvPr id="3" name="Footer Placeholder 2">
            <a:extLst>
              <a:ext uri="{FF2B5EF4-FFF2-40B4-BE49-F238E27FC236}">
                <a16:creationId xmlns:a16="http://schemas.microsoft.com/office/drawing/2014/main" id="{4A0C7BDC-547C-4010-A098-6E7CAB292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1ABB64-7DD0-4A21-A2D8-218CD8769A8B}"/>
              </a:ext>
            </a:extLst>
          </p:cNvPr>
          <p:cNvSpPr>
            <a:spLocks noGrp="1"/>
          </p:cNvSpPr>
          <p:nvPr>
            <p:ph type="sldNum" sz="quarter" idx="12"/>
          </p:nvPr>
        </p:nvSpPr>
        <p:spPr/>
        <p:txBody>
          <a:bodyPr/>
          <a:lstStyle/>
          <a:p>
            <a:fld id="{9767C436-D13A-425C-96AE-192A3CC63918}" type="slidenum">
              <a:rPr lang="en-US" smtClean="0"/>
              <a:t>‹#›</a:t>
            </a:fld>
            <a:endParaRPr lang="en-US"/>
          </a:p>
        </p:txBody>
      </p:sp>
    </p:spTree>
    <p:extLst>
      <p:ext uri="{BB962C8B-B14F-4D97-AF65-F5344CB8AC3E}">
        <p14:creationId xmlns:p14="http://schemas.microsoft.com/office/powerpoint/2010/main" val="137628576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2"/>
          </p:nvPr>
        </p:nvSpPr>
        <p:spPr/>
        <p:txBody>
          <a:bodyPr/>
          <a:lstStyle/>
          <a:p>
            <a:fld id="{2D82201F-12EC-41F1-B111-8318CC339F3E}" type="slidenum">
              <a:rPr lang="en-GB" smtClean="0"/>
              <a:pPr/>
              <a:t>‹#›</a:t>
            </a:fld>
            <a:endParaRPr lang="en-GB"/>
          </a:p>
        </p:txBody>
      </p:sp>
      <p:sp>
        <p:nvSpPr>
          <p:cNvPr id="6" name="Text Placeholder 7"/>
          <p:cNvSpPr>
            <a:spLocks noGrp="1"/>
          </p:cNvSpPr>
          <p:nvPr>
            <p:ph type="body" sz="quarter" idx="13"/>
          </p:nvPr>
        </p:nvSpPr>
        <p:spPr>
          <a:xfrm>
            <a:off x="1246784" y="12762656"/>
            <a:ext cx="20161184" cy="720080"/>
          </a:xfrm>
        </p:spPr>
        <p:txBody>
          <a:bodyPr anchor="b">
            <a:normAutofit/>
          </a:bodyPr>
          <a:lstStyle>
            <a:lvl1pPr marL="0" indent="0">
              <a:buNone/>
              <a:defRPr sz="2000"/>
            </a:lvl1pPr>
          </a:lstStyle>
          <a:p>
            <a:pPr lvl="0"/>
            <a:endParaRPr lang="en-GB" dirty="0"/>
          </a:p>
        </p:txBody>
      </p:sp>
    </p:spTree>
    <p:extLst>
      <p:ext uri="{BB962C8B-B14F-4D97-AF65-F5344CB8AC3E}">
        <p14:creationId xmlns:p14="http://schemas.microsoft.com/office/powerpoint/2010/main" val="15970809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_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6355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24384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219200" y="3316498"/>
            <a:ext cx="20116800" cy="4775200"/>
          </a:xfrm>
        </p:spPr>
        <p:txBody>
          <a:bodyPr anchor="b"/>
          <a:lstStyle>
            <a:lvl1pPr algn="l">
              <a:lnSpc>
                <a:spcPct val="80000"/>
              </a:lnSpc>
              <a:defRPr sz="10000" b="1" i="0" spc="0" baseline="0">
                <a:solidFill>
                  <a:schemeClr val="bg1"/>
                </a:solidFill>
                <a:latin typeface="Trebuchet MS" panose="020B070302020209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219200" y="8155772"/>
            <a:ext cx="20116800" cy="3311524"/>
          </a:xfrm>
        </p:spPr>
        <p:txBody>
          <a:bodyPr anchor="t">
            <a:noAutofit/>
          </a:bodyPr>
          <a:lstStyle>
            <a:lvl1pPr marL="0" indent="0" algn="l">
              <a:lnSpc>
                <a:spcPct val="110000"/>
              </a:lnSpc>
              <a:buNone/>
              <a:defRPr sz="3000" b="0" i="0" kern="800" spc="600" baseline="0">
                <a:solidFill>
                  <a:schemeClr val="bg2">
                    <a:lumMod val="20000"/>
                    <a:lumOff val="80000"/>
                  </a:schemeClr>
                </a:solidFill>
                <a:latin typeface="Trebuchet MS" panose="020B070302020209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66558" y="1275798"/>
            <a:ext cx="3587652" cy="993504"/>
          </a:xfrm>
          <a:prstGeom prst="rect">
            <a:avLst/>
          </a:prstGeom>
        </p:spPr>
      </p:pic>
    </p:spTree>
    <p:extLst>
      <p:ext uri="{BB962C8B-B14F-4D97-AF65-F5344CB8AC3E}">
        <p14:creationId xmlns:p14="http://schemas.microsoft.com/office/powerpoint/2010/main" val="6369299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C50F3C"/>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3CA030-B9BB-F44B-87E8-9D88D615959F}"/>
              </a:ext>
            </a:extLst>
          </p:cNvPr>
          <p:cNvSpPr/>
          <p:nvPr userDrawn="1"/>
        </p:nvSpPr>
        <p:spPr>
          <a:xfrm>
            <a:off x="0" y="0"/>
            <a:ext cx="243840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17B71CDD-03B6-5447-B8EF-BC2DD2AB7DD2}"/>
              </a:ext>
            </a:extLst>
          </p:cNvPr>
          <p:cNvSpPr>
            <a:spLocks noGrp="1"/>
          </p:cNvSpPr>
          <p:nvPr>
            <p:ph type="ctrTitle" hasCustomPrompt="1"/>
          </p:nvPr>
        </p:nvSpPr>
        <p:spPr>
          <a:xfrm>
            <a:off x="1219200" y="3316498"/>
            <a:ext cx="20116800" cy="4775200"/>
          </a:xfrm>
        </p:spPr>
        <p:txBody>
          <a:bodyPr anchor="b"/>
          <a:lstStyle>
            <a:lvl1pPr algn="l">
              <a:lnSpc>
                <a:spcPct val="80000"/>
              </a:lnSpc>
              <a:defRPr sz="10000" b="1" i="0" spc="0" baseline="0">
                <a:solidFill>
                  <a:schemeClr val="bg1"/>
                </a:solidFill>
                <a:latin typeface="Trebuchet MS" panose="020B070302020209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C3572D1E-ECF6-C04B-874C-31D977FFD310}"/>
              </a:ext>
            </a:extLst>
          </p:cNvPr>
          <p:cNvSpPr>
            <a:spLocks noGrp="1"/>
          </p:cNvSpPr>
          <p:nvPr>
            <p:ph type="subTitle" idx="1" hasCustomPrompt="1"/>
          </p:nvPr>
        </p:nvSpPr>
        <p:spPr>
          <a:xfrm>
            <a:off x="1219200" y="8155772"/>
            <a:ext cx="20116800" cy="3311524"/>
          </a:xfrm>
        </p:spPr>
        <p:txBody>
          <a:bodyPr anchor="t">
            <a:noAutofit/>
          </a:bodyPr>
          <a:lstStyle>
            <a:lvl1pPr marL="0" indent="0" algn="l">
              <a:lnSpc>
                <a:spcPct val="110000"/>
              </a:lnSpc>
              <a:buNone/>
              <a:defRPr sz="3000" b="0" i="0" kern="800" spc="600" baseline="0">
                <a:solidFill>
                  <a:schemeClr val="bg2">
                    <a:lumMod val="20000"/>
                    <a:lumOff val="80000"/>
                  </a:schemeClr>
                </a:solidFill>
                <a:latin typeface="Trebuchet MS" panose="020B0703020202090204" pitchFamily="34"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pic>
        <p:nvPicPr>
          <p:cNvPr id="8" name="Picture 7">
            <a:extLst>
              <a:ext uri="{FF2B5EF4-FFF2-40B4-BE49-F238E27FC236}">
                <a16:creationId xmlns:a16="http://schemas.microsoft.com/office/drawing/2014/main" id="{1776B36C-1ADE-4B47-A218-99AEE676BE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pic>
        <p:nvPicPr>
          <p:cNvPr id="6" name="Picture 5">
            <a:extLst>
              <a:ext uri="{FF2B5EF4-FFF2-40B4-BE49-F238E27FC236}">
                <a16:creationId xmlns:a16="http://schemas.microsoft.com/office/drawing/2014/main" id="{2B0F7620-0E7C-AB48-9117-2E580F93F8F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66558" y="1275798"/>
            <a:ext cx="3587652" cy="993504"/>
          </a:xfrm>
          <a:prstGeom prst="rect">
            <a:avLst/>
          </a:prstGeom>
        </p:spPr>
      </p:pic>
    </p:spTree>
    <p:extLst>
      <p:ext uri="{BB962C8B-B14F-4D97-AF65-F5344CB8AC3E}">
        <p14:creationId xmlns:p14="http://schemas.microsoft.com/office/powerpoint/2010/main" val="305226783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Key Point - Red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bg1"/>
                </a:solidFill>
                <a:latin typeface="Trebuchet MS" panose="020B070302020209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
        <p:nvSpPr>
          <p:cNvPr id="6" name="Slide Number Placeholder 5">
            <a:extLst>
              <a:ext uri="{FF2B5EF4-FFF2-40B4-BE49-F238E27FC236}">
                <a16:creationId xmlns:a16="http://schemas.microsoft.com/office/drawing/2014/main" id="{EF08880F-2D4A-9544-A50E-C5BA3EADCBB5}"/>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421508341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bg1"/>
                </a:solidFill>
                <a:latin typeface="Trebuchet MS" panose="020B0703020202090204"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
        <p:nvSpPr>
          <p:cNvPr id="6" name="Slide Number Placeholder 5">
            <a:extLst>
              <a:ext uri="{FF2B5EF4-FFF2-40B4-BE49-F238E27FC236}">
                <a16:creationId xmlns:a16="http://schemas.microsoft.com/office/drawing/2014/main" id="{EF08880F-2D4A-9544-A50E-C5BA3EADCBB5}"/>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2021309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6981616"/>
      </p:ext>
    </p:extLst>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rgbClr val="C50F3C"/>
                </a:solidFill>
                <a:latin typeface="Trebuchet MS" panose="020B070302020209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6" name="Slide Number Placeholder 5">
            <a:extLst>
              <a:ext uri="{FF2B5EF4-FFF2-40B4-BE49-F238E27FC236}">
                <a16:creationId xmlns:a16="http://schemas.microsoft.com/office/drawing/2014/main" id="{877699E1-1B62-794A-94A6-68D1CF83160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139873951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accent1"/>
                </a:solidFill>
                <a:latin typeface="Trebuchet MS" panose="020B070302020209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6" name="Slide Number Placeholder 5">
            <a:extLst>
              <a:ext uri="{FF2B5EF4-FFF2-40B4-BE49-F238E27FC236}">
                <a16:creationId xmlns:a16="http://schemas.microsoft.com/office/drawing/2014/main" id="{877699E1-1B62-794A-94A6-68D1CF83160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270251054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24384000" cy="13716000"/>
          </a:xfrm>
        </p:spPr>
        <p:txBody>
          <a:bodyPr/>
          <a:lstStyle/>
          <a:p>
            <a:endParaRPr lang="en-US" dirty="0"/>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76400" y="7864965"/>
            <a:ext cx="21031200" cy="3790218"/>
          </a:xfrm>
          <a:ln w="3175">
            <a:noFill/>
          </a:ln>
        </p:spPr>
        <p:txBody>
          <a:bodyPr anchor="ctr"/>
          <a:lstStyle>
            <a:lvl1pPr algn="l">
              <a:lnSpc>
                <a:spcPct val="80000"/>
              </a:lnSpc>
              <a:defRPr sz="11000" b="1" i="0" spc="600">
                <a:solidFill>
                  <a:schemeClr val="bg1"/>
                </a:solidFill>
                <a:effectLst>
                  <a:outerShdw blurRad="127000" dist="38100" dir="5400000" algn="t" rotWithShape="0">
                    <a:prstClr val="black"/>
                  </a:outerShdw>
                </a:effectLst>
                <a:latin typeface="Trebuchet MS" panose="020B070302020209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Tree>
    <p:extLst>
      <p:ext uri="{BB962C8B-B14F-4D97-AF65-F5344CB8AC3E}">
        <p14:creationId xmlns:p14="http://schemas.microsoft.com/office/powerpoint/2010/main" val="228360979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2" y="0"/>
            <a:ext cx="24383996" cy="13716000"/>
          </a:xfrm>
        </p:spPr>
        <p:txBody>
          <a:bodyPr/>
          <a:lstStyle/>
          <a:p>
            <a:endParaRPr lang="en-US" dirty="0"/>
          </a:p>
        </p:txBody>
      </p:sp>
      <p:sp>
        <p:nvSpPr>
          <p:cNvPr id="8" name="Content Placeholder 2">
            <a:extLst>
              <a:ext uri="{FF2B5EF4-FFF2-40B4-BE49-F238E27FC236}">
                <a16:creationId xmlns:a16="http://schemas.microsoft.com/office/drawing/2014/main" id="{F33E1CBD-1A22-C34C-8DC4-474E34B2CDFB}"/>
              </a:ext>
            </a:extLst>
          </p:cNvPr>
          <p:cNvSpPr>
            <a:spLocks noGrp="1"/>
          </p:cNvSpPr>
          <p:nvPr>
            <p:ph sz="half" idx="1" hasCustomPrompt="1"/>
          </p:nvPr>
        </p:nvSpPr>
        <p:spPr>
          <a:xfrm>
            <a:off x="1" y="1914728"/>
            <a:ext cx="11879766" cy="9886544"/>
          </a:xfrm>
          <a:solidFill>
            <a:srgbClr val="C50F3C"/>
          </a:solidFill>
        </p:spPr>
        <p:txBody>
          <a:bodyPr lIns="914400" tIns="914400" rIns="914400" bIns="914400" anchor="ctr">
            <a:normAutofit/>
          </a:bodyPr>
          <a:lstStyle>
            <a:lvl1pPr algn="l">
              <a:lnSpc>
                <a:spcPct val="80000"/>
              </a:lnSpc>
              <a:defRPr sz="6400" b="1" i="0" spc="600">
                <a:solidFill>
                  <a:schemeClr val="bg1"/>
                </a:solidFill>
                <a:latin typeface="Trebuchet MS" panose="020B0703020202090204" pitchFamily="34" charset="0"/>
                <a:cs typeface="Rockwell Nova Light" panose="02060303020205020403" pitchFamily="18" charset="0"/>
              </a:defRPr>
            </a:lvl1pPr>
          </a:lstStyle>
          <a:p>
            <a:pPr lvl="0"/>
            <a:r>
              <a:rPr lang="en-US" dirty="0"/>
              <a:t>Edit master text styles</a:t>
            </a:r>
          </a:p>
        </p:txBody>
      </p:sp>
    </p:spTree>
    <p:extLst>
      <p:ext uri="{BB962C8B-B14F-4D97-AF65-F5344CB8AC3E}">
        <p14:creationId xmlns:p14="http://schemas.microsoft.com/office/powerpoint/2010/main" val="23398571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5C0A2E-84ED-694A-8D40-40A9466155D7}"/>
              </a:ext>
            </a:extLst>
          </p:cNvPr>
          <p:cNvSpPr/>
          <p:nvPr userDrawn="1"/>
        </p:nvSpPr>
        <p:spPr>
          <a:xfrm>
            <a:off x="1" y="0"/>
            <a:ext cx="8499566"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0" y="2379798"/>
            <a:ext cx="6794588" cy="8702676"/>
          </a:xfrm>
        </p:spPr>
        <p:txBody>
          <a:bodyPr anchor="ctr">
            <a:normAutofit/>
          </a:bodyPr>
          <a:lstStyle>
            <a:lvl1pPr algn="l">
              <a:lnSpc>
                <a:spcPct val="80000"/>
              </a:lnSpc>
              <a:defRPr sz="10000" b="1" i="0" spc="600">
                <a:solidFill>
                  <a:schemeClr val="bg1"/>
                </a:solidFill>
                <a:latin typeface="Trebuchet MS" panose="020B0703020202090204" pitchFamily="34" charset="0"/>
                <a:cs typeface="Rockwell Nova Light" panose="02060303020205020403" pitchFamily="18" charset="0"/>
              </a:defRPr>
            </a:lvl1pPr>
          </a:lstStyle>
          <a:p>
            <a:pPr lvl="0"/>
            <a:r>
              <a:rPr lang="en-US" dirty="0"/>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2" name="Text Placeholder 11">
            <a:extLst>
              <a:ext uri="{FF2B5EF4-FFF2-40B4-BE49-F238E27FC236}">
                <a16:creationId xmlns:a16="http://schemas.microsoft.com/office/drawing/2014/main" id="{CAEB27AF-DD57-7246-971E-7506C050812B}"/>
              </a:ext>
            </a:extLst>
          </p:cNvPr>
          <p:cNvSpPr>
            <a:spLocks noGrp="1"/>
          </p:cNvSpPr>
          <p:nvPr>
            <p:ph type="body" sz="quarter" idx="13" hasCustomPrompt="1"/>
          </p:nvPr>
        </p:nvSpPr>
        <p:spPr>
          <a:xfrm>
            <a:off x="9213944" y="1563688"/>
            <a:ext cx="14315984" cy="10588624"/>
          </a:xfrm>
        </p:spPr>
        <p:txBody>
          <a:bodyPr anchor="ctr"/>
          <a:lstStyle>
            <a:lvl1pPr marL="914400" indent="-914400">
              <a:lnSpc>
                <a:spcPct val="110000"/>
              </a:lnSpc>
              <a:buFont typeface="+mj-lt"/>
              <a:buAutoNum type="arabicPeriod"/>
              <a:defRPr/>
            </a:lvl1pPr>
            <a:lvl2pPr marL="1600200" indent="-663576">
              <a:lnSpc>
                <a:spcPct val="110000"/>
              </a:lnSpc>
              <a:buFont typeface="+mj-lt"/>
              <a:buAutoNum type="alphaLcPeriod"/>
              <a:tabLst/>
              <a:defRPr>
                <a:solidFill>
                  <a:schemeClr val="tx1"/>
                </a:solidFill>
              </a:defRPr>
            </a:lvl2pPr>
            <a:lvl3pPr marL="1730376" indent="-685800">
              <a:buFont typeface="+mj-lt"/>
              <a:buAutoNum type="arabicPeriod"/>
              <a:defRPr/>
            </a:lvl3pPr>
            <a:lvl4pPr marL="2409826" indent="-685800">
              <a:buFont typeface="+mj-lt"/>
              <a:buAutoNum type="arabicPeriod"/>
              <a:defRPr/>
            </a:lvl4pPr>
            <a:lvl5pPr marL="2860676" indent="-457200">
              <a:buFont typeface="+mj-lt"/>
              <a:buAutoNum type="arabicPeriod"/>
              <a:defRPr/>
            </a:lvl5pPr>
          </a:lstStyle>
          <a:p>
            <a:pPr lvl="0"/>
            <a:r>
              <a:rPr lang="en-US" dirty="0"/>
              <a:t>Edit master text styles</a:t>
            </a:r>
          </a:p>
          <a:p>
            <a:pPr lvl="1"/>
            <a:r>
              <a:rPr lang="en-US" dirty="0"/>
              <a:t>Second level</a:t>
            </a:r>
          </a:p>
        </p:txBody>
      </p:sp>
      <p:sp>
        <p:nvSpPr>
          <p:cNvPr id="10" name="Slide Number Placeholder 5">
            <a:extLst>
              <a:ext uri="{FF2B5EF4-FFF2-40B4-BE49-F238E27FC236}">
                <a16:creationId xmlns:a16="http://schemas.microsoft.com/office/drawing/2014/main" id="{33B910A0-9ECC-C94E-BB66-196FAFB9B1CC}"/>
              </a:ext>
            </a:extLst>
          </p:cNvPr>
          <p:cNvSpPr txBox="1">
            <a:spLocks/>
          </p:cNvSpPr>
          <p:nvPr userDrawn="1"/>
        </p:nvSpPr>
        <p:spPr>
          <a:xfrm>
            <a:off x="9213945" y="12801598"/>
            <a:ext cx="567313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4843200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Content - Side By S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0" y="2379798"/>
            <a:ext cx="6812280" cy="8702676"/>
          </a:xfrm>
        </p:spPr>
        <p:txBody>
          <a:bodyPr anchor="ctr">
            <a:noAutofit/>
          </a:bodyPr>
          <a:lstStyle>
            <a:lvl1pPr algn="l">
              <a:lnSpc>
                <a:spcPct val="80000"/>
              </a:lnSpc>
              <a:defRPr sz="6400" b="1" i="0">
                <a:solidFill>
                  <a:schemeClr val="accent1"/>
                </a:solidFill>
                <a:latin typeface="Trebuchet MS" panose="020B0703020202090204" pitchFamily="34" charset="0"/>
                <a:cs typeface="Trebuchet MS" panose="020B0703020202090204" pitchFamily="34" charset="0"/>
              </a:defRPr>
            </a:lvl1pPr>
          </a:lstStyle>
          <a:p>
            <a:pPr lvl="0"/>
            <a:r>
              <a:rPr lang="en-US" dirty="0"/>
              <a:t>Edit master text styles</a:t>
            </a:r>
          </a:p>
        </p:txBody>
      </p:sp>
      <p:sp>
        <p:nvSpPr>
          <p:cNvPr id="7" name="Slide Number Placeholder 6">
            <a:extLst>
              <a:ext uri="{FF2B5EF4-FFF2-40B4-BE49-F238E27FC236}">
                <a16:creationId xmlns:a16="http://schemas.microsoft.com/office/drawing/2014/main" id="{81BB3B64-FFC3-D742-A6BD-5B3A95232C50}"/>
              </a:ext>
            </a:extLst>
          </p:cNvPr>
          <p:cNvSpPr>
            <a:spLocks noGrp="1"/>
          </p:cNvSpPr>
          <p:nvPr>
            <p:ph type="sldNum" sz="quarter" idx="12"/>
          </p:nvPr>
        </p:nvSpPr>
        <p:spPr/>
        <p:txBody>
          <a:bodyPr/>
          <a:lstStyle/>
          <a:p>
            <a:fld id="{4BEAA09E-D67E-864E-8466-C38E88600C4F}" type="slidenum">
              <a:rPr lang="en-US" smtClean="0"/>
              <a:t>‹#›</a:t>
            </a:fld>
            <a:endParaRPr lang="en-US" dirty="0"/>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cxnSp>
        <p:nvCxnSpPr>
          <p:cNvPr id="9" name="Straight Connector 8">
            <a:extLst>
              <a:ext uri="{FF2B5EF4-FFF2-40B4-BE49-F238E27FC236}">
                <a16:creationId xmlns:a16="http://schemas.microsoft.com/office/drawing/2014/main" id="{F113FFD9-00BB-A343-8353-85DCCB1A6FE5}"/>
              </a:ext>
            </a:extLst>
          </p:cNvPr>
          <p:cNvCxnSpPr>
            <a:cxnSpLocks/>
          </p:cNvCxnSpPr>
          <p:nvPr userDrawn="1"/>
        </p:nvCxnSpPr>
        <p:spPr>
          <a:xfrm>
            <a:off x="8521002" y="3257006"/>
            <a:ext cx="0" cy="694944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56E2F89F-DE6E-8E49-BDFB-6B8DE8B72ABF}"/>
              </a:ext>
            </a:extLst>
          </p:cNvPr>
          <p:cNvSpPr>
            <a:spLocks noGrp="1"/>
          </p:cNvSpPr>
          <p:nvPr>
            <p:ph type="body" sz="quarter" idx="13" hasCustomPrompt="1"/>
          </p:nvPr>
        </p:nvSpPr>
        <p:spPr>
          <a:xfrm>
            <a:off x="9213944" y="1600654"/>
            <a:ext cx="14315984" cy="10514692"/>
          </a:xfrm>
        </p:spPr>
        <p:txBody>
          <a:bodyPr anchor="ctr"/>
          <a:lstStyle>
            <a:lvl1pPr>
              <a:lnSpc>
                <a:spcPct val="110000"/>
              </a:lnSpc>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Slide Number Placeholder 5">
            <a:extLst>
              <a:ext uri="{FF2B5EF4-FFF2-40B4-BE49-F238E27FC236}">
                <a16:creationId xmlns:a16="http://schemas.microsoft.com/office/drawing/2014/main" id="{18F56A3F-5A2F-DF4C-8531-9765BE13BE71}"/>
              </a:ext>
            </a:extLst>
          </p:cNvPr>
          <p:cNvSpPr txBox="1">
            <a:spLocks/>
          </p:cNvSpPr>
          <p:nvPr userDrawn="1"/>
        </p:nvSpPr>
        <p:spPr>
          <a:xfrm>
            <a:off x="921394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41469912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Key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2" y="2379798"/>
            <a:ext cx="10339040" cy="8702676"/>
          </a:xfrm>
        </p:spPr>
        <p:txBody>
          <a:bodyPr anchor="ctr">
            <a:normAutofit/>
          </a:bodyPr>
          <a:lstStyle>
            <a:lvl1pPr algn="l">
              <a:lnSpc>
                <a:spcPct val="80000"/>
              </a:lnSpc>
              <a:defRPr sz="6400" b="1" i="0">
                <a:solidFill>
                  <a:srgbClr val="C50F3C"/>
                </a:solidFill>
                <a:latin typeface="Trebuchet MS" panose="020B0703020202090204" pitchFamily="34" charset="0"/>
                <a:cs typeface="Trebuchet MS" panose="020B0703020202090204" pitchFamily="34" charset="0"/>
              </a:defRPr>
            </a:lvl1pPr>
          </a:lstStyle>
          <a:p>
            <a:pPr lvl="0"/>
            <a:r>
              <a:rPr lang="en-US" dirty="0"/>
              <a:t>Edit master text styles</a:t>
            </a:r>
          </a:p>
        </p:txBody>
      </p:sp>
      <p:sp>
        <p:nvSpPr>
          <p:cNvPr id="2" name="Rectangle 1">
            <a:extLst>
              <a:ext uri="{FF2B5EF4-FFF2-40B4-BE49-F238E27FC236}">
                <a16:creationId xmlns:a16="http://schemas.microsoft.com/office/drawing/2014/main" id="{5549406C-54AA-BB4A-A894-DCE9A23B31DE}"/>
              </a:ext>
            </a:extLst>
          </p:cNvPr>
          <p:cNvSpPr/>
          <p:nvPr userDrawn="1"/>
        </p:nvSpPr>
        <p:spPr>
          <a:xfrm>
            <a:off x="12192000" y="0"/>
            <a:ext cx="12192000" cy="1371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dirty="0">
              <a:latin typeface="Proxima Nova Regular" panose="02000506030000020004" pitchFamily="2" charset="0"/>
            </a:endParaRP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0" name="Slide Number Placeholder 5">
            <a:extLst>
              <a:ext uri="{FF2B5EF4-FFF2-40B4-BE49-F238E27FC236}">
                <a16:creationId xmlns:a16="http://schemas.microsoft.com/office/drawing/2014/main" id="{30793998-CC84-E64D-8A94-F65145AB7FF6}"/>
              </a:ext>
            </a:extLst>
          </p:cNvPr>
          <p:cNvSpPr>
            <a:spLocks noGrp="1"/>
          </p:cNvSpPr>
          <p:nvPr>
            <p:ph type="sldNum" sz="quarter" idx="4"/>
          </p:nvPr>
        </p:nvSpPr>
        <p:spPr>
          <a:xfrm>
            <a:off x="12614029" y="12801598"/>
            <a:ext cx="149183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3" name="Slide Number Placeholder 5">
            <a:extLst>
              <a:ext uri="{FF2B5EF4-FFF2-40B4-BE49-F238E27FC236}">
                <a16:creationId xmlns:a16="http://schemas.microsoft.com/office/drawing/2014/main" id="{B3D04CDF-30AA-BD42-9801-F9501FB5719E}"/>
              </a:ext>
            </a:extLst>
          </p:cNvPr>
          <p:cNvSpPr txBox="1">
            <a:spLocks/>
          </p:cNvSpPr>
          <p:nvPr userDrawn="1"/>
        </p:nvSpPr>
        <p:spPr>
          <a:xfrm>
            <a:off x="15606986"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
        <p:nvSpPr>
          <p:cNvPr id="15" name="Content Placeholder 2">
            <a:extLst>
              <a:ext uri="{FF2B5EF4-FFF2-40B4-BE49-F238E27FC236}">
                <a16:creationId xmlns:a16="http://schemas.microsoft.com/office/drawing/2014/main" id="{49485C5B-773B-DE46-85DF-AACE4DA08667}"/>
              </a:ext>
            </a:extLst>
          </p:cNvPr>
          <p:cNvSpPr>
            <a:spLocks noGrp="1"/>
          </p:cNvSpPr>
          <p:nvPr>
            <p:ph sz="half" idx="10" hasCustomPrompt="1"/>
          </p:nvPr>
        </p:nvSpPr>
        <p:spPr>
          <a:xfrm>
            <a:off x="13062857" y="2379798"/>
            <a:ext cx="10106706" cy="8702676"/>
          </a:xfrm>
        </p:spPr>
        <p:txBody>
          <a:bodyPr anchor="ctr">
            <a:normAutofit/>
          </a:bodyPr>
          <a:lstStyle>
            <a:lvl1pPr algn="l">
              <a:lnSpc>
                <a:spcPct val="80000"/>
              </a:lnSpc>
              <a:defRPr sz="6400" b="0" i="0">
                <a:solidFill>
                  <a:schemeClr val="tx1"/>
                </a:solidFill>
                <a:latin typeface="Trebuchet MS" panose="020B0703020202090204" pitchFamily="34" charset="0"/>
                <a:cs typeface="Rockwell Nova Light" panose="02060303020205020403" pitchFamily="18" charset="0"/>
              </a:defRPr>
            </a:lvl1pPr>
          </a:lstStyle>
          <a:p>
            <a:pPr lvl="0"/>
            <a:r>
              <a:rPr lang="en-US" dirty="0"/>
              <a:t>Edit master text styles </a:t>
            </a:r>
          </a:p>
        </p:txBody>
      </p:sp>
    </p:spTree>
    <p:extLst>
      <p:ext uri="{BB962C8B-B14F-4D97-AF65-F5344CB8AC3E}">
        <p14:creationId xmlns:p14="http://schemas.microsoft.com/office/powerpoint/2010/main" val="44622888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preserve="1" userDrawn="1">
  <p:cSld name="Key Comparis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0" y="0"/>
            <a:ext cx="12192000" cy="13716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dirty="0">
              <a:latin typeface="Proxima Nova Regular" panose="02000506030000020004" pitchFamily="2" charset="0"/>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1" y="2379798"/>
            <a:ext cx="10163782" cy="8702676"/>
          </a:xfrm>
          <a:ln>
            <a:noFill/>
          </a:ln>
        </p:spPr>
        <p:txBody>
          <a:bodyPr anchor="ctr">
            <a:normAutofit/>
          </a:bodyPr>
          <a:lstStyle>
            <a:lvl1pPr algn="l">
              <a:lnSpc>
                <a:spcPct val="80000"/>
              </a:lnSpc>
              <a:defRPr sz="6400" b="1" i="0">
                <a:ln>
                  <a:noFill/>
                </a:ln>
                <a:solidFill>
                  <a:schemeClr val="bg1"/>
                </a:solidFill>
                <a:latin typeface="Trebuchet MS" panose="020B0703020202090204" pitchFamily="34" charset="0"/>
                <a:cs typeface="Trebuchet MS" panose="020B0703020202090204" pitchFamily="34" charset="0"/>
              </a:defRPr>
            </a:lvl1pPr>
          </a:lstStyle>
          <a:p>
            <a:pPr lvl="0"/>
            <a:r>
              <a:rPr lang="en-US" dirty="0"/>
              <a:t>Edit master text styles</a:t>
            </a:r>
          </a:p>
        </p:txBody>
      </p:sp>
      <p:pic>
        <p:nvPicPr>
          <p:cNvPr id="11" name="Picture 10">
            <a:extLst>
              <a:ext uri="{FF2B5EF4-FFF2-40B4-BE49-F238E27FC236}">
                <a16:creationId xmlns:a16="http://schemas.microsoft.com/office/drawing/2014/main" id="{F1F86E1D-B041-3D46-9EA6-1DD6635C61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0" name="Slide Number Placeholder 5">
            <a:extLst>
              <a:ext uri="{FF2B5EF4-FFF2-40B4-BE49-F238E27FC236}">
                <a16:creationId xmlns:a16="http://schemas.microsoft.com/office/drawing/2014/main" id="{311BB367-3720-D040-9568-E85258049C9E}"/>
              </a:ext>
            </a:extLst>
          </p:cNvPr>
          <p:cNvSpPr>
            <a:spLocks noGrp="1"/>
          </p:cNvSpPr>
          <p:nvPr>
            <p:ph type="sldNum" sz="quarter" idx="4"/>
          </p:nvPr>
        </p:nvSpPr>
        <p:spPr>
          <a:xfrm>
            <a:off x="12614029" y="12801598"/>
            <a:ext cx="149183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3" name="Slide Number Placeholder 5">
            <a:extLst>
              <a:ext uri="{FF2B5EF4-FFF2-40B4-BE49-F238E27FC236}">
                <a16:creationId xmlns:a16="http://schemas.microsoft.com/office/drawing/2014/main" id="{333D9061-B4C8-E14D-8CCD-998F2E9D900D}"/>
              </a:ext>
            </a:extLst>
          </p:cNvPr>
          <p:cNvSpPr txBox="1">
            <a:spLocks/>
          </p:cNvSpPr>
          <p:nvPr userDrawn="1"/>
        </p:nvSpPr>
        <p:spPr>
          <a:xfrm>
            <a:off x="15606986"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
        <p:nvSpPr>
          <p:cNvPr id="14" name="Content Placeholder 2">
            <a:extLst>
              <a:ext uri="{FF2B5EF4-FFF2-40B4-BE49-F238E27FC236}">
                <a16:creationId xmlns:a16="http://schemas.microsoft.com/office/drawing/2014/main" id="{889A7CD5-599F-5647-A261-6F4FC4C7C71D}"/>
              </a:ext>
            </a:extLst>
          </p:cNvPr>
          <p:cNvSpPr>
            <a:spLocks noGrp="1"/>
          </p:cNvSpPr>
          <p:nvPr>
            <p:ph sz="half" idx="10" hasCustomPrompt="1"/>
          </p:nvPr>
        </p:nvSpPr>
        <p:spPr>
          <a:xfrm>
            <a:off x="13062857" y="2379798"/>
            <a:ext cx="10283526" cy="8702676"/>
          </a:xfrm>
        </p:spPr>
        <p:txBody>
          <a:bodyPr anchor="ctr">
            <a:normAutofit/>
          </a:bodyPr>
          <a:lstStyle>
            <a:lvl1pPr algn="l">
              <a:lnSpc>
                <a:spcPct val="80000"/>
              </a:lnSpc>
              <a:defRPr sz="6400" b="0" i="0">
                <a:solidFill>
                  <a:schemeClr val="accent1"/>
                </a:solidFill>
                <a:latin typeface="Trebuchet MS" panose="020B0703020202090204" pitchFamily="34" charset="0"/>
                <a:cs typeface="Trebuchet MS" panose="020B0703020202090204" pitchFamily="34" charset="0"/>
              </a:defRPr>
            </a:lvl1pPr>
          </a:lstStyle>
          <a:p>
            <a:pPr lvl="0"/>
            <a:r>
              <a:rPr lang="en-US" dirty="0"/>
              <a:t>Edit master text styles</a:t>
            </a:r>
          </a:p>
        </p:txBody>
      </p:sp>
    </p:spTree>
    <p:extLst>
      <p:ext uri="{BB962C8B-B14F-4D97-AF65-F5344CB8AC3E}">
        <p14:creationId xmlns:p14="http://schemas.microsoft.com/office/powerpoint/2010/main" val="348357958"/>
      </p:ext>
    </p:extLst>
  </p:cSld>
  <p:clrMapOvr>
    <a:masterClrMapping/>
  </p:clrMapOvr>
  <p:extLst>
    <p:ext uri="{DCECCB84-F9BA-43D5-87BE-67443E8EF086}">
      <p15:sldGuideLst xmlns:p15="http://schemas.microsoft.com/office/powerpoint/2012/main">
        <p15:guide id="1" pos="4104">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Picture Spli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49406C-54AA-BB4A-A894-DCE9A23B31DE}"/>
              </a:ext>
            </a:extLst>
          </p:cNvPr>
          <p:cNvSpPr/>
          <p:nvPr userDrawn="1"/>
        </p:nvSpPr>
        <p:spPr>
          <a:xfrm>
            <a:off x="12192000" y="0"/>
            <a:ext cx="12192000" cy="13716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0" i="0" dirty="0">
              <a:latin typeface="Proxima Nova Regular" panose="02000506030000020004" pitchFamily="2" charset="0"/>
            </a:endParaRPr>
          </a:p>
        </p:txBody>
      </p:sp>
      <p:sp>
        <p:nvSpPr>
          <p:cNvPr id="9" name="Slide Number Placeholder 5">
            <a:extLst>
              <a:ext uri="{FF2B5EF4-FFF2-40B4-BE49-F238E27FC236}">
                <a16:creationId xmlns:a16="http://schemas.microsoft.com/office/drawing/2014/main" id="{D613E1D2-5834-AD41-804E-D607287602C5}"/>
              </a:ext>
            </a:extLst>
          </p:cNvPr>
          <p:cNvSpPr>
            <a:spLocks noGrp="1"/>
          </p:cNvSpPr>
          <p:nvPr>
            <p:ph type="sldNum" sz="quarter" idx="4"/>
          </p:nvPr>
        </p:nvSpPr>
        <p:spPr>
          <a:xfrm>
            <a:off x="12614029" y="12801598"/>
            <a:ext cx="149183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0" name="Slide Number Placeholder 5">
            <a:extLst>
              <a:ext uri="{FF2B5EF4-FFF2-40B4-BE49-F238E27FC236}">
                <a16:creationId xmlns:a16="http://schemas.microsoft.com/office/drawing/2014/main" id="{DF170BCB-3373-5549-9815-B668B2498165}"/>
              </a:ext>
            </a:extLst>
          </p:cNvPr>
          <p:cNvSpPr txBox="1">
            <a:spLocks/>
          </p:cNvSpPr>
          <p:nvPr userDrawn="1"/>
        </p:nvSpPr>
        <p:spPr>
          <a:xfrm>
            <a:off x="15606986"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pic>
        <p:nvPicPr>
          <p:cNvPr id="15" name="Picture 14">
            <a:extLst>
              <a:ext uri="{FF2B5EF4-FFF2-40B4-BE49-F238E27FC236}">
                <a16:creationId xmlns:a16="http://schemas.microsoft.com/office/drawing/2014/main" id="{F8C30483-00F3-D64E-AAE5-F07B9B5C01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80812" y="12817634"/>
            <a:ext cx="413184" cy="550912"/>
          </a:xfrm>
          <a:prstGeom prst="rect">
            <a:avLst/>
          </a:prstGeom>
        </p:spPr>
      </p:pic>
      <p:sp>
        <p:nvSpPr>
          <p:cNvPr id="8" name="Content Placeholder 2">
            <a:extLst>
              <a:ext uri="{FF2B5EF4-FFF2-40B4-BE49-F238E27FC236}">
                <a16:creationId xmlns:a16="http://schemas.microsoft.com/office/drawing/2014/main" id="{A0ECE671-F431-CD4B-9BF1-7FDB1F327553}"/>
              </a:ext>
            </a:extLst>
          </p:cNvPr>
          <p:cNvSpPr>
            <a:spLocks noGrp="1"/>
          </p:cNvSpPr>
          <p:nvPr>
            <p:ph sz="half" idx="1" hasCustomPrompt="1"/>
          </p:nvPr>
        </p:nvSpPr>
        <p:spPr>
          <a:xfrm>
            <a:off x="13062858" y="2379798"/>
            <a:ext cx="10283524" cy="8702676"/>
          </a:xfrm>
        </p:spPr>
        <p:txBody>
          <a:bodyPr anchor="ctr">
            <a:normAutofit/>
          </a:bodyPr>
          <a:lstStyle>
            <a:lvl1pPr algn="l">
              <a:lnSpc>
                <a:spcPct val="80000"/>
              </a:lnSpc>
              <a:defRPr sz="6400" b="0" i="0">
                <a:solidFill>
                  <a:schemeClr val="accent1"/>
                </a:solidFill>
                <a:latin typeface="Trebuchet MS" panose="020B0703020202090204" pitchFamily="34" charset="0"/>
                <a:cs typeface="Trebuchet MS" panose="020B0703020202090204" pitchFamily="34" charset="0"/>
              </a:defRPr>
            </a:lvl1pPr>
          </a:lstStyle>
          <a:p>
            <a:pPr lvl="0"/>
            <a:r>
              <a:rPr lang="en-US" dirty="0"/>
              <a:t>Edit master text styles</a:t>
            </a:r>
          </a:p>
        </p:txBody>
      </p:sp>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1" y="0"/>
            <a:ext cx="12191998" cy="13716000"/>
          </a:xfrm>
        </p:spPr>
        <p:txBody>
          <a:bodyPr/>
          <a:lstStyle/>
          <a:p>
            <a:endParaRPr lang="en-US" dirty="0"/>
          </a:p>
        </p:txBody>
      </p:sp>
    </p:spTree>
    <p:extLst>
      <p:ext uri="{BB962C8B-B14F-4D97-AF65-F5344CB8AC3E}">
        <p14:creationId xmlns:p14="http://schemas.microsoft.com/office/powerpoint/2010/main" val="14518612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Trebuchet MS" panose="020B070302020209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1155032" y="3885354"/>
            <a:ext cx="21945600"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2298660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43323791"/>
      </p:ext>
    </p:extLst>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1155032" y="3885354"/>
            <a:ext cx="21945600"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Tree>
    <p:extLst>
      <p:ext uri="{BB962C8B-B14F-4D97-AF65-F5344CB8AC3E}">
        <p14:creationId xmlns:p14="http://schemas.microsoft.com/office/powerpoint/2010/main" val="98052670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Trebuchet MS" panose="020B070302020209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1155033" y="3885354"/>
            <a:ext cx="10799902"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12300731" y="3885354"/>
            <a:ext cx="10799902"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033756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accent1"/>
                </a:solidFill>
                <a:latin typeface="Trebuchet MS" panose="020B070302020209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8" name="Content Placeholder 7">
            <a:extLst>
              <a:ext uri="{FF2B5EF4-FFF2-40B4-BE49-F238E27FC236}">
                <a16:creationId xmlns:a16="http://schemas.microsoft.com/office/drawing/2014/main" id="{6CD8113E-1FCA-604A-96E5-3BF77C5AC38C}"/>
              </a:ext>
            </a:extLst>
          </p:cNvPr>
          <p:cNvSpPr>
            <a:spLocks noGrp="1"/>
          </p:cNvSpPr>
          <p:nvPr>
            <p:ph sz="quarter" idx="13"/>
          </p:nvPr>
        </p:nvSpPr>
        <p:spPr>
          <a:xfrm>
            <a:off x="1155034" y="3885354"/>
            <a:ext cx="7033316"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10" name="Slide Number Placeholder 5">
            <a:extLst>
              <a:ext uri="{FF2B5EF4-FFF2-40B4-BE49-F238E27FC236}">
                <a16:creationId xmlns:a16="http://schemas.microsoft.com/office/drawing/2014/main" id="{6CCA6249-8962-9949-96AE-7C11B8F0135F}"/>
              </a:ext>
            </a:extLst>
          </p:cNvPr>
          <p:cNvSpPr txBox="1">
            <a:spLocks/>
          </p:cNvSpPr>
          <p:nvPr userDrawn="1"/>
        </p:nvSpPr>
        <p:spPr>
          <a:xfrm>
            <a:off x="9400674" y="12801598"/>
            <a:ext cx="5486400" cy="582984"/>
          </a:xfrm>
          <a:prstGeom prst="rect">
            <a:avLst/>
          </a:prstGeom>
        </p:spPr>
        <p:txBody>
          <a:bodyPr vert="horz" lIns="182880" tIns="91440" rIns="182880" bIns="91440" rtlCol="0" anchor="ctr"/>
          <a:lstStyle>
            <a:defPPr>
              <a:defRPr lang="en-US"/>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i="0" dirty="0">
                <a:latin typeface="Trebuchet MS" panose="020B0703020202090204" pitchFamily="34" charset="0"/>
              </a:rPr>
              <a:t>Confidential – Internal Use Only</a:t>
            </a:r>
          </a:p>
        </p:txBody>
      </p:sp>
      <p:sp>
        <p:nvSpPr>
          <p:cNvPr id="11" name="Content Placeholder 7">
            <a:extLst>
              <a:ext uri="{FF2B5EF4-FFF2-40B4-BE49-F238E27FC236}">
                <a16:creationId xmlns:a16="http://schemas.microsoft.com/office/drawing/2014/main" id="{A0CAA9C4-E772-E443-A2A4-0F2D14E98910}"/>
              </a:ext>
            </a:extLst>
          </p:cNvPr>
          <p:cNvSpPr>
            <a:spLocks noGrp="1"/>
          </p:cNvSpPr>
          <p:nvPr>
            <p:ph sz="quarter" idx="14"/>
          </p:nvPr>
        </p:nvSpPr>
        <p:spPr>
          <a:xfrm>
            <a:off x="8611174" y="3885354"/>
            <a:ext cx="7033316"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Content Placeholder 7">
            <a:extLst>
              <a:ext uri="{FF2B5EF4-FFF2-40B4-BE49-F238E27FC236}">
                <a16:creationId xmlns:a16="http://schemas.microsoft.com/office/drawing/2014/main" id="{CC246391-91B4-BC47-A6BA-88CFDDCA116C}"/>
              </a:ext>
            </a:extLst>
          </p:cNvPr>
          <p:cNvSpPr>
            <a:spLocks noGrp="1"/>
          </p:cNvSpPr>
          <p:nvPr>
            <p:ph sz="quarter" idx="18"/>
          </p:nvPr>
        </p:nvSpPr>
        <p:spPr>
          <a:xfrm>
            <a:off x="16067316" y="3885354"/>
            <a:ext cx="7033316" cy="8459048"/>
          </a:xfrm>
        </p:spPr>
        <p:txBody>
          <a:bodyPr/>
          <a:lstStyle>
            <a:lvl1pPr>
              <a:lnSpc>
                <a:spcPct val="110000"/>
              </a:lnSpc>
              <a:spcAft>
                <a:spcPts val="1600"/>
              </a:spcAft>
              <a:defRPr/>
            </a:lvl1pPr>
            <a:lvl2pPr marL="31750" indent="0">
              <a:lnSpc>
                <a:spcPct val="110000"/>
              </a:lnSpc>
              <a:buNone/>
              <a:tabLst/>
              <a:defRPr sz="3600" b="0">
                <a:solidFill>
                  <a:schemeClr val="tx1"/>
                </a:solidFill>
              </a:defRPr>
            </a:lvl2pPr>
            <a:lvl3pPr marL="574676" indent="-339726">
              <a:lnSpc>
                <a:spcPct val="110000"/>
              </a:lnSpc>
              <a:tabLst/>
              <a:defRPr sz="3200"/>
            </a:lvl3pPr>
            <a:lvl4pPr marL="1387476" indent="-339726">
              <a:lnSpc>
                <a:spcPct val="110000"/>
              </a:lnSpc>
              <a:tabLst/>
              <a:defRPr sz="2800"/>
            </a:lvl4pPr>
            <a:lvl5pPr>
              <a:lnSpc>
                <a:spcPct val="11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1598243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 With Foot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E1FAF-85CD-FA4B-81FE-A9FD82D22E2F}"/>
              </a:ext>
            </a:extLst>
          </p:cNvPr>
          <p:cNvSpPr>
            <a:spLocks noGrp="1"/>
          </p:cNvSpPr>
          <p:nvPr>
            <p:ph type="sldNum" sz="quarter" idx="12"/>
          </p:nvPr>
        </p:nvSpPr>
        <p:spPr/>
        <p:txBody>
          <a:bodyPr/>
          <a:lstStyle>
            <a:lvl1pPr>
              <a:defRPr>
                <a:solidFill>
                  <a:schemeClr val="tx1">
                    <a:lumMod val="40000"/>
                    <a:lumOff val="60000"/>
                  </a:schemeClr>
                </a:solidFill>
              </a:defRPr>
            </a:lvl1pPr>
          </a:lstStyle>
          <a:p>
            <a:fld id="{4BEAA09E-D67E-864E-8466-C38E88600C4F}" type="slidenum">
              <a:rPr lang="en-US" smtClean="0"/>
              <a:pPr/>
              <a:t>‹#›</a:t>
            </a:fld>
            <a:endParaRPr lang="en-US" dirty="0"/>
          </a:p>
        </p:txBody>
      </p:sp>
      <p:pic>
        <p:nvPicPr>
          <p:cNvPr id="5" name="Picture 4">
            <a:extLst>
              <a:ext uri="{FF2B5EF4-FFF2-40B4-BE49-F238E27FC236}">
                <a16:creationId xmlns:a16="http://schemas.microsoft.com/office/drawing/2014/main" id="{F7216341-DBB4-0D4B-B285-B706134D81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197330074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Red Background">
    <p:bg>
      <p:bgPr>
        <a:solidFill>
          <a:srgbClr val="C50F3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5870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ue Backgroun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39121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Black Background">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652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1082677" y="12803998"/>
            <a:ext cx="4413250" cy="738664"/>
          </a:xfrm>
          <a:prstGeom prst="rect">
            <a:avLst/>
          </a:prstGeom>
        </p:spPr>
        <p:txBody>
          <a:bodyPr/>
          <a:lstStyle/>
          <a:p>
            <a:fld id="{64F0E216-BA48-4F04-AC4F-645AA0DD6AC6}" type="datetimeFigureOut">
              <a:rPr lang="en-US" smtClean="0"/>
              <a:t>11/25/2024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6616700" y="12803998"/>
            <a:ext cx="11150600" cy="73866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18885600" y="12803998"/>
            <a:ext cx="4416424" cy="738664"/>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465524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502ED1-A0D3-49EC-9D1D-B686702EB55C}"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A4337C-B3E0-4CFE-8C97-153B0F300F27}" type="slidenum">
              <a:rPr lang="en-US" smtClean="0"/>
              <a:t>‹#›</a:t>
            </a:fld>
            <a:endParaRPr lang="en-US"/>
          </a:p>
        </p:txBody>
      </p:sp>
    </p:spTree>
    <p:extLst>
      <p:ext uri="{BB962C8B-B14F-4D97-AF65-F5344CB8AC3E}">
        <p14:creationId xmlns:p14="http://schemas.microsoft.com/office/powerpoint/2010/main" val="14756320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6C6CE33-203A-D04C-9C2B-5CF4DE687109}"/>
              </a:ext>
            </a:extLst>
          </p:cNvPr>
          <p:cNvSpPr>
            <a:spLocks noGrp="1"/>
          </p:cNvSpPr>
          <p:nvPr>
            <p:ph sz="quarter" idx="14" hasCustomPrompt="1"/>
          </p:nvPr>
        </p:nvSpPr>
        <p:spPr>
          <a:xfrm>
            <a:off x="424800" y="11836801"/>
            <a:ext cx="23599800" cy="875654"/>
          </a:xfrm>
        </p:spPr>
        <p:txBody>
          <a:bodyPr anchor="b"/>
          <a:lstStyle>
            <a:lvl1pPr>
              <a:lnSpc>
                <a:spcPct val="100000"/>
              </a:lnSpc>
              <a:spcAft>
                <a:spcPts val="600"/>
              </a:spcAft>
              <a:defRPr sz="2000"/>
            </a:lvl1pPr>
          </a:lstStyle>
          <a:p>
            <a:pPr lvl="0"/>
            <a:r>
              <a:rPr lang="en-US" dirty="0"/>
              <a:t>Footnotes</a:t>
            </a:r>
          </a:p>
        </p:txBody>
      </p:sp>
      <p:sp>
        <p:nvSpPr>
          <p:cNvPr id="7" name="Title 1">
            <a:extLst>
              <a:ext uri="{FF2B5EF4-FFF2-40B4-BE49-F238E27FC236}">
                <a16:creationId xmlns:a16="http://schemas.microsoft.com/office/drawing/2014/main" id="{D0F05C5F-D63F-864F-B72B-4ABA4966F522}"/>
              </a:ext>
            </a:extLst>
          </p:cNvPr>
          <p:cNvSpPr>
            <a:spLocks noGrp="1"/>
          </p:cNvSpPr>
          <p:nvPr>
            <p:ph type="title"/>
          </p:nvPr>
        </p:nvSpPr>
        <p:spPr>
          <a:xfrm>
            <a:off x="684000" y="720000"/>
            <a:ext cx="22917600" cy="1353600"/>
          </a:xfrm>
        </p:spPr>
        <p:txBody>
          <a:bodyPr lIns="0" tIns="0" anchor="t"/>
          <a:lstStyle/>
          <a:p>
            <a:r>
              <a:rPr lang="en-US"/>
              <a:t>Click to edit Master title style</a:t>
            </a:r>
            <a:endParaRPr lang="en-CA"/>
          </a:p>
        </p:txBody>
      </p:sp>
      <p:sp>
        <p:nvSpPr>
          <p:cNvPr id="5" name="TextBox 4">
            <a:extLst>
              <a:ext uri="{FF2B5EF4-FFF2-40B4-BE49-F238E27FC236}">
                <a16:creationId xmlns:a16="http://schemas.microsoft.com/office/drawing/2014/main" id="{0F26A95D-9902-4C0E-AC94-A0B03F0375BD}"/>
              </a:ext>
            </a:extLst>
          </p:cNvPr>
          <p:cNvSpPr txBox="1"/>
          <p:nvPr userDrawn="1"/>
        </p:nvSpPr>
        <p:spPr>
          <a:xfrm>
            <a:off x="23415000" y="80217"/>
            <a:ext cx="609600" cy="830997"/>
          </a:xfrm>
          <a:prstGeom prst="rect">
            <a:avLst/>
          </a:prstGeom>
          <a:noFill/>
        </p:spPr>
        <p:txBody>
          <a:bodyPr wrap="square">
            <a:spAutoFit/>
          </a:bodyPr>
          <a:lstStyle/>
          <a:p>
            <a:r>
              <a:rPr kumimoji="0" lang="en-US" sz="4800" b="0" i="0" u="none" strike="noStrike" kern="1600" cap="none" spc="-100" normalizeH="0" baseline="0" noProof="0" dirty="0">
                <a:ln>
                  <a:noFill/>
                </a:ln>
                <a:solidFill>
                  <a:srgbClr val="FF0000"/>
                </a:solidFill>
                <a:effectLst/>
                <a:uLnTx/>
                <a:uFillTx/>
                <a:latin typeface="Trebuchet MS" panose="020B0603020202020204" pitchFamily="34" charset="0"/>
                <a:ea typeface="Times New Roman" panose="02020603050405020304" pitchFamily="18" charset="0"/>
                <a:cs typeface="+mn-cs"/>
              </a:rPr>
              <a:t>‡</a:t>
            </a:r>
            <a:endParaRPr lang="en-US" sz="4800" dirty="0">
              <a:solidFill>
                <a:srgbClr val="FF0000"/>
              </a:solidFill>
            </a:endParaRPr>
          </a:p>
        </p:txBody>
      </p:sp>
      <p:pic>
        <p:nvPicPr>
          <p:cNvPr id="6" name="Picture 5">
            <a:extLst>
              <a:ext uri="{FF2B5EF4-FFF2-40B4-BE49-F238E27FC236}">
                <a16:creationId xmlns:a16="http://schemas.microsoft.com/office/drawing/2014/main" id="{CE3D6C96-29B3-4A41-9230-5EEC915EFB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3133706131"/>
      </p:ext>
    </p:extLst>
  </p:cSld>
  <p:clrMapOvr>
    <a:masterClrMapping/>
  </p:clrMapOvr>
  <p:extLst>
    <p:ext uri="{DCECCB84-F9BA-43D5-87BE-67443E8EF086}">
      <p15:sldGuideLst xmlns:p15="http://schemas.microsoft.com/office/powerpoint/2012/main">
        <p15:guide id="1" orient="horz" pos="727">
          <p15:clr>
            <a:srgbClr val="FBAE40"/>
          </p15:clr>
        </p15:guide>
        <p15:guide id="3" pos="275">
          <p15:clr>
            <a:srgbClr val="FBAE40"/>
          </p15:clr>
        </p15:guide>
        <p15:guide id="4" pos="727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93722869"/>
      </p:ext>
    </p:extLst>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74CB-3709-4ACF-BB61-29ADEA3D41BE}"/>
              </a:ext>
            </a:extLst>
          </p:cNvPr>
          <p:cNvSpPr>
            <a:spLocks noGrp="1"/>
          </p:cNvSpPr>
          <p:nvPr>
            <p:ph type="ctrTitle"/>
          </p:nvPr>
        </p:nvSpPr>
        <p:spPr>
          <a:xfrm>
            <a:off x="3048000" y="2066544"/>
            <a:ext cx="18288000" cy="4956048"/>
          </a:xfrm>
        </p:spPr>
        <p:txBody>
          <a:bodyPr lIns="0" tIns="0" rIns="0" bIns="0" anchor="b">
            <a:noAutofit/>
          </a:bodyPr>
          <a:lstStyle>
            <a:lvl1pPr algn="ctr">
              <a:defRPr sz="8000" spc="1500" baseline="0"/>
            </a:lvl1pPr>
          </a:lstStyle>
          <a:p>
            <a:r>
              <a:rPr lang="en-US" dirty="0"/>
              <a:t>Click to edit Master title style</a:t>
            </a:r>
          </a:p>
        </p:txBody>
      </p:sp>
      <p:sp>
        <p:nvSpPr>
          <p:cNvPr id="3" name="Subtitle 2">
            <a:extLst>
              <a:ext uri="{FF2B5EF4-FFF2-40B4-BE49-F238E27FC236}">
                <a16:creationId xmlns:a16="http://schemas.microsoft.com/office/drawing/2014/main" id="{E06DA6BE-9B64-48FC-92D1-EF0D426A3974}"/>
              </a:ext>
            </a:extLst>
          </p:cNvPr>
          <p:cNvSpPr>
            <a:spLocks noGrp="1"/>
          </p:cNvSpPr>
          <p:nvPr>
            <p:ph type="subTitle" idx="1"/>
          </p:nvPr>
        </p:nvSpPr>
        <p:spPr>
          <a:xfrm>
            <a:off x="3048000" y="7644384"/>
            <a:ext cx="18288000" cy="2871216"/>
          </a:xfrm>
        </p:spPr>
        <p:txBody>
          <a:bodyPr lIns="0" tIns="0" rIns="0" bIns="0">
            <a:normAutofit/>
          </a:bodyPr>
          <a:lstStyle>
            <a:lvl1pPr marL="0" indent="0" algn="ctr">
              <a:lnSpc>
                <a:spcPct val="150000"/>
              </a:lnSpc>
              <a:buNone/>
              <a:defRPr sz="3200" cap="all" spc="1200" baseline="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p:txBody>
      </p:sp>
      <p:sp>
        <p:nvSpPr>
          <p:cNvPr id="4" name="Date Placeholder 3">
            <a:extLst>
              <a:ext uri="{FF2B5EF4-FFF2-40B4-BE49-F238E27FC236}">
                <a16:creationId xmlns:a16="http://schemas.microsoft.com/office/drawing/2014/main" id="{B083AE59-8E21-449F-86DA-5BE297010864}"/>
              </a:ext>
            </a:extLst>
          </p:cNvPr>
          <p:cNvSpPr>
            <a:spLocks noGrp="1"/>
          </p:cNvSpPr>
          <p:nvPr>
            <p:ph type="dt" sz="half" idx="10"/>
          </p:nvPr>
        </p:nvSpPr>
        <p:spPr/>
        <p:txBody>
          <a:bodyPr/>
          <a:lstStyle/>
          <a:p>
            <a:fld id="{655A5808-3B61-48CC-92EF-85AC2E0DFA56}" type="datetime2">
              <a:rPr lang="en-US" smtClean="0"/>
              <a:t>Monday, November 25, 2024</a:t>
            </a:fld>
            <a:endParaRPr lang="en-US"/>
          </a:p>
        </p:txBody>
      </p:sp>
      <p:sp>
        <p:nvSpPr>
          <p:cNvPr id="5" name="Footer Placeholder 4">
            <a:extLst>
              <a:ext uri="{FF2B5EF4-FFF2-40B4-BE49-F238E27FC236}">
                <a16:creationId xmlns:a16="http://schemas.microsoft.com/office/drawing/2014/main" id="{4E8CCD60-9970-49FD-8254-21154BAA1E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0A488-07A7-42F9-B1DF-68545B75417D}"/>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423793047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E0F35-0AE7-48AB-9005-F1DB4BD0B47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DDD4022-C31F-4C4C-B5BF-5F9730C08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45EE9-11D3-436C-9D73-1AA6CCDB165F}"/>
              </a:ext>
            </a:extLst>
          </p:cNvPr>
          <p:cNvSpPr>
            <a:spLocks noGrp="1"/>
          </p:cNvSpPr>
          <p:nvPr>
            <p:ph type="dt" sz="half" idx="10"/>
          </p:nvPr>
        </p:nvSpPr>
        <p:spPr/>
        <p:txBody>
          <a:bodyPr/>
          <a:lstStyle/>
          <a:p>
            <a:fld id="{2F3AF3C6-0FD4-4939-991C-00DDE5C56815}" type="datetime2">
              <a:rPr lang="en-US" smtClean="0"/>
              <a:t>Monday, November 25, 2024</a:t>
            </a:fld>
            <a:endParaRPr lang="en-US"/>
          </a:p>
        </p:txBody>
      </p:sp>
      <p:sp>
        <p:nvSpPr>
          <p:cNvPr id="5" name="Footer Placeholder 4">
            <a:extLst>
              <a:ext uri="{FF2B5EF4-FFF2-40B4-BE49-F238E27FC236}">
                <a16:creationId xmlns:a16="http://schemas.microsoft.com/office/drawing/2014/main" id="{92817DCF-881F-4956-81AE-A6D27A88F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65F17-AD75-4B7E-970D-5D4DBD5D170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202476281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C12CB-05D8-4D62-BDC5-812DB6DD04CD}"/>
              </a:ext>
            </a:extLst>
          </p:cNvPr>
          <p:cNvSpPr>
            <a:spLocks noGrp="1"/>
          </p:cNvSpPr>
          <p:nvPr>
            <p:ph type="title"/>
          </p:nvPr>
        </p:nvSpPr>
        <p:spPr>
          <a:xfrm>
            <a:off x="2743200" y="3419477"/>
            <a:ext cx="19933920" cy="5705474"/>
          </a:xfrm>
        </p:spPr>
        <p:txBody>
          <a:bodyPr anchor="b">
            <a:normAutofit/>
          </a:bodyPr>
          <a:lstStyle>
            <a:lvl1pPr>
              <a:lnSpc>
                <a:spcPct val="100000"/>
              </a:lnSpc>
              <a:defRPr sz="8800" spc="15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C52F020-8516-4B9E-B455-5731ED6C9E9E}"/>
              </a:ext>
            </a:extLst>
          </p:cNvPr>
          <p:cNvSpPr>
            <a:spLocks noGrp="1"/>
          </p:cNvSpPr>
          <p:nvPr>
            <p:ph type="body" idx="1"/>
          </p:nvPr>
        </p:nvSpPr>
        <p:spPr>
          <a:xfrm>
            <a:off x="2743201" y="9948672"/>
            <a:ext cx="19933922" cy="2231136"/>
          </a:xfrm>
        </p:spPr>
        <p:txBody>
          <a:bodyPr>
            <a:normAutofit/>
          </a:bodyPr>
          <a:lstStyle>
            <a:lvl1pPr marL="0" indent="0">
              <a:buNone/>
              <a:defRPr sz="3200" cap="all" spc="1200" baseline="0">
                <a:solidFill>
                  <a:schemeClr val="tx1"/>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22993-6E28-44BB-B983-095B476B801A}"/>
              </a:ext>
            </a:extLst>
          </p:cNvPr>
          <p:cNvSpPr>
            <a:spLocks noGrp="1"/>
          </p:cNvSpPr>
          <p:nvPr>
            <p:ph type="dt" sz="half" idx="10"/>
          </p:nvPr>
        </p:nvSpPr>
        <p:spPr/>
        <p:txBody>
          <a:bodyPr/>
          <a:lstStyle/>
          <a:p>
            <a:fld id="{86807482-8128-47C6-A8DD-6452B0291CFF}" type="datetime2">
              <a:rPr lang="en-US" smtClean="0"/>
              <a:t>Monday, November 25, 2024</a:t>
            </a:fld>
            <a:endParaRPr lang="en-US"/>
          </a:p>
        </p:txBody>
      </p:sp>
      <p:sp>
        <p:nvSpPr>
          <p:cNvPr id="5" name="Footer Placeholder 4">
            <a:extLst>
              <a:ext uri="{FF2B5EF4-FFF2-40B4-BE49-F238E27FC236}">
                <a16:creationId xmlns:a16="http://schemas.microsoft.com/office/drawing/2014/main" id="{FC909971-06C9-462B-81D9-BEF24C708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A076D-47C1-49CD-9A8B-956DB3FC31F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984381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DFBD-F5ED-455C-8AD0-97476A55E3D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30E58C-F463-4D52-9225-9410133113A4}"/>
              </a:ext>
            </a:extLst>
          </p:cNvPr>
          <p:cNvSpPr>
            <a:spLocks noGrp="1"/>
          </p:cNvSpPr>
          <p:nvPr>
            <p:ph sz="half" idx="1"/>
          </p:nvPr>
        </p:nvSpPr>
        <p:spPr>
          <a:xfrm>
            <a:off x="2743200" y="4224528"/>
            <a:ext cx="9692640" cy="7918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AF7BDB4-97FA-485D-A557-6F96692BAC9E}"/>
              </a:ext>
            </a:extLst>
          </p:cNvPr>
          <p:cNvSpPr>
            <a:spLocks noGrp="1"/>
          </p:cNvSpPr>
          <p:nvPr>
            <p:ph sz="half" idx="2"/>
          </p:nvPr>
        </p:nvSpPr>
        <p:spPr>
          <a:xfrm>
            <a:off x="13533120" y="4224531"/>
            <a:ext cx="9692640" cy="79187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8C50007-C799-4117-8ACD-5EE980E63F17}"/>
              </a:ext>
            </a:extLst>
          </p:cNvPr>
          <p:cNvSpPr>
            <a:spLocks noGrp="1"/>
          </p:cNvSpPr>
          <p:nvPr>
            <p:ph type="dt" sz="half" idx="10"/>
          </p:nvPr>
        </p:nvSpPr>
        <p:spPr/>
        <p:txBody>
          <a:bodyPr/>
          <a:lstStyle/>
          <a:p>
            <a:fld id="{37903F25-275E-41DE-BE3B-EBF0DB49F9B1}" type="datetime2">
              <a:rPr lang="en-US" smtClean="0"/>
              <a:t>Monday, November 25, 2024</a:t>
            </a:fld>
            <a:endParaRPr lang="en-US"/>
          </a:p>
        </p:txBody>
      </p:sp>
      <p:sp>
        <p:nvSpPr>
          <p:cNvPr id="6" name="Footer Placeholder 5">
            <a:extLst>
              <a:ext uri="{FF2B5EF4-FFF2-40B4-BE49-F238E27FC236}">
                <a16:creationId xmlns:a16="http://schemas.microsoft.com/office/drawing/2014/main" id="{F24E8968-6BAD-4D5A-BF1D-911C7A39C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9D8C08-BF20-4D5E-9004-0C075C36D8A4}"/>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514959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036E0D-26A5-455A-A8BD-70DA8BC03EB2}"/>
              </a:ext>
            </a:extLst>
          </p:cNvPr>
          <p:cNvSpPr>
            <a:spLocks noGrp="1"/>
          </p:cNvSpPr>
          <p:nvPr>
            <p:ph type="body" idx="1"/>
          </p:nvPr>
        </p:nvSpPr>
        <p:spPr>
          <a:xfrm>
            <a:off x="2743200" y="4224528"/>
            <a:ext cx="9682152"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E7FD4EA0-094D-4056-9032-BFB44B40896B}"/>
              </a:ext>
            </a:extLst>
          </p:cNvPr>
          <p:cNvSpPr>
            <a:spLocks noGrp="1"/>
          </p:cNvSpPr>
          <p:nvPr>
            <p:ph sz="half" idx="2"/>
          </p:nvPr>
        </p:nvSpPr>
        <p:spPr>
          <a:xfrm>
            <a:off x="2743200" y="6036944"/>
            <a:ext cx="9682152" cy="6209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FC0CCE8-718F-4620-8B4A-C60EEA7B884D}"/>
              </a:ext>
            </a:extLst>
          </p:cNvPr>
          <p:cNvSpPr>
            <a:spLocks noGrp="1"/>
          </p:cNvSpPr>
          <p:nvPr>
            <p:ph type="body" sz="quarter" idx="3"/>
          </p:nvPr>
        </p:nvSpPr>
        <p:spPr>
          <a:xfrm>
            <a:off x="13533120" y="4224528"/>
            <a:ext cx="9692640"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E86DF-0069-4D31-BDD3-A9A2F9B7B468}"/>
              </a:ext>
            </a:extLst>
          </p:cNvPr>
          <p:cNvSpPr>
            <a:spLocks noGrp="1"/>
          </p:cNvSpPr>
          <p:nvPr>
            <p:ph sz="quarter" idx="4"/>
          </p:nvPr>
        </p:nvSpPr>
        <p:spPr>
          <a:xfrm>
            <a:off x="13533120" y="6036943"/>
            <a:ext cx="9682152" cy="6209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A5ED06-FE54-4B86-A8D4-07D0EB08C3AB}"/>
              </a:ext>
            </a:extLst>
          </p:cNvPr>
          <p:cNvSpPr>
            <a:spLocks noGrp="1"/>
          </p:cNvSpPr>
          <p:nvPr>
            <p:ph type="dt" sz="half" idx="10"/>
          </p:nvPr>
        </p:nvSpPr>
        <p:spPr/>
        <p:txBody>
          <a:bodyPr/>
          <a:lstStyle/>
          <a:p>
            <a:fld id="{EE475572-4A44-4171-84AA-64D42C8050A6}" type="datetime2">
              <a:rPr lang="en-US" smtClean="0"/>
              <a:t>Monday, November 25, 2024</a:t>
            </a:fld>
            <a:endParaRPr lang="en-US"/>
          </a:p>
        </p:txBody>
      </p:sp>
      <p:sp>
        <p:nvSpPr>
          <p:cNvPr id="8" name="Footer Placeholder 7">
            <a:extLst>
              <a:ext uri="{FF2B5EF4-FFF2-40B4-BE49-F238E27FC236}">
                <a16:creationId xmlns:a16="http://schemas.microsoft.com/office/drawing/2014/main" id="{CE9EC6C3-0950-4AFE-936A-9AB5D22784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84B1D1-BE0C-48F4-BC74-90675A0F07CF}"/>
              </a:ext>
            </a:extLst>
          </p:cNvPr>
          <p:cNvSpPr>
            <a:spLocks noGrp="1"/>
          </p:cNvSpPr>
          <p:nvPr>
            <p:ph type="sldNum" sz="quarter" idx="12"/>
          </p:nvPr>
        </p:nvSpPr>
        <p:spPr/>
        <p:txBody>
          <a:bodyPr/>
          <a:lstStyle/>
          <a:p>
            <a:fld id="{C01389E6-C847-4AD0-B56D-D205B2EAB1EE}" type="slidenum">
              <a:rPr lang="en-US" smtClean="0"/>
              <a:t>‹#›</a:t>
            </a:fld>
            <a:endParaRPr lang="en-US"/>
          </a:p>
        </p:txBody>
      </p:sp>
      <p:sp>
        <p:nvSpPr>
          <p:cNvPr id="10" name="Title 9">
            <a:extLst>
              <a:ext uri="{FF2B5EF4-FFF2-40B4-BE49-F238E27FC236}">
                <a16:creationId xmlns:a16="http://schemas.microsoft.com/office/drawing/2014/main" id="{2D453288-3D76-40C1-BE00-223AB28F13DF}"/>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011492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B1716-24B0-42CD-95B6-843092597B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E3617E-4B11-481F-AC6E-00031790294A}"/>
              </a:ext>
            </a:extLst>
          </p:cNvPr>
          <p:cNvSpPr>
            <a:spLocks noGrp="1"/>
          </p:cNvSpPr>
          <p:nvPr>
            <p:ph type="dt" sz="half" idx="10"/>
          </p:nvPr>
        </p:nvSpPr>
        <p:spPr/>
        <p:txBody>
          <a:bodyPr/>
          <a:lstStyle/>
          <a:p>
            <a:fld id="{C4C1612E-528E-4FD5-9E9E-E15F1108F171}" type="datetime2">
              <a:rPr lang="en-US" smtClean="0"/>
              <a:t>Monday, November 25, 2024</a:t>
            </a:fld>
            <a:endParaRPr lang="en-US"/>
          </a:p>
        </p:txBody>
      </p:sp>
      <p:sp>
        <p:nvSpPr>
          <p:cNvPr id="4" name="Footer Placeholder 3">
            <a:extLst>
              <a:ext uri="{FF2B5EF4-FFF2-40B4-BE49-F238E27FC236}">
                <a16:creationId xmlns:a16="http://schemas.microsoft.com/office/drawing/2014/main" id="{F6BF19CC-06D3-40E9-81B5-63B457B220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EFC312-3AA5-46F7-B701-3D9327A68DB7}"/>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3251138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9E28E-1389-47AF-B3EB-22571417ACBE}"/>
              </a:ext>
            </a:extLst>
          </p:cNvPr>
          <p:cNvSpPr>
            <a:spLocks noGrp="1"/>
          </p:cNvSpPr>
          <p:nvPr>
            <p:ph type="dt" sz="half" idx="10"/>
          </p:nvPr>
        </p:nvSpPr>
        <p:spPr/>
        <p:txBody>
          <a:bodyPr/>
          <a:lstStyle/>
          <a:p>
            <a:fld id="{D4F6D862-A06D-436F-A92E-EBAAD50B6E50}" type="datetime2">
              <a:rPr lang="en-US" smtClean="0"/>
              <a:t>Monday, November 25, 2024</a:t>
            </a:fld>
            <a:endParaRPr lang="en-US"/>
          </a:p>
        </p:txBody>
      </p:sp>
      <p:sp>
        <p:nvSpPr>
          <p:cNvPr id="3" name="Footer Placeholder 2">
            <a:extLst>
              <a:ext uri="{FF2B5EF4-FFF2-40B4-BE49-F238E27FC236}">
                <a16:creationId xmlns:a16="http://schemas.microsoft.com/office/drawing/2014/main" id="{BFCF6B08-1984-4F7C-9F6E-A4F47BDBA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1B3C5-CEC7-427F-931C-1318C421BEF9}"/>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7263342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B55F-536E-4547-A5D2-0483FC3684CD}"/>
              </a:ext>
            </a:extLst>
          </p:cNvPr>
          <p:cNvSpPr>
            <a:spLocks noGrp="1"/>
          </p:cNvSpPr>
          <p:nvPr>
            <p:ph type="title"/>
          </p:nvPr>
        </p:nvSpPr>
        <p:spPr>
          <a:xfrm>
            <a:off x="2743201" y="1974851"/>
            <a:ext cx="7864474" cy="3789022"/>
          </a:xfrm>
        </p:spPr>
        <p:txBody>
          <a:bodyPr anchor="b"/>
          <a:lstStyle>
            <a:lvl1pPr>
              <a:lnSpc>
                <a:spcPct val="100000"/>
              </a:lnSpc>
              <a:defRPr sz="6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D717D3C-533B-4EA9-886B-FAE59956C74C}"/>
              </a:ext>
            </a:extLst>
          </p:cNvPr>
          <p:cNvSpPr>
            <a:spLocks noGrp="1"/>
          </p:cNvSpPr>
          <p:nvPr>
            <p:ph idx="1"/>
          </p:nvPr>
        </p:nvSpPr>
        <p:spPr>
          <a:xfrm>
            <a:off x="11301984" y="1974851"/>
            <a:ext cx="11375136" cy="9747250"/>
          </a:xfrm>
        </p:spPr>
        <p:txBody>
          <a:bodyPr>
            <a:normAutofit/>
          </a:bodyPr>
          <a:lstStyle>
            <a:lvl1pPr>
              <a:defRPr sz="4000"/>
            </a:lvl1pPr>
            <a:lvl2pPr>
              <a:defRPr sz="4000"/>
            </a:lvl2pPr>
            <a:lvl3pPr>
              <a:defRPr sz="3600"/>
            </a:lvl3pPr>
            <a:lvl4pPr>
              <a:defRPr sz="3200"/>
            </a:lvl4pPr>
            <a:lvl5pPr>
              <a:defRPr sz="32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419D2E1-4B17-4608-961E-2C4719855E89}"/>
              </a:ext>
            </a:extLst>
          </p:cNvPr>
          <p:cNvSpPr>
            <a:spLocks noGrp="1"/>
          </p:cNvSpPr>
          <p:nvPr>
            <p:ph type="body" sz="half" idx="2"/>
          </p:nvPr>
        </p:nvSpPr>
        <p:spPr>
          <a:xfrm>
            <a:off x="2743201" y="6117020"/>
            <a:ext cx="7864474" cy="5605080"/>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B75A3535-184C-438C-AE91-9C42B7C5AFB6}"/>
              </a:ext>
            </a:extLst>
          </p:cNvPr>
          <p:cNvSpPr>
            <a:spLocks noGrp="1"/>
          </p:cNvSpPr>
          <p:nvPr>
            <p:ph type="dt" sz="half" idx="10"/>
          </p:nvPr>
        </p:nvSpPr>
        <p:spPr/>
        <p:txBody>
          <a:bodyPr/>
          <a:lstStyle/>
          <a:p>
            <a:fld id="{B73E0B7D-2260-4809-8F0A-9E5F3E24F169}" type="datetime2">
              <a:rPr lang="en-US" smtClean="0"/>
              <a:t>Monday, November 25, 2024</a:t>
            </a:fld>
            <a:endParaRPr lang="en-US"/>
          </a:p>
        </p:txBody>
      </p:sp>
      <p:sp>
        <p:nvSpPr>
          <p:cNvPr id="6" name="Footer Placeholder 5">
            <a:extLst>
              <a:ext uri="{FF2B5EF4-FFF2-40B4-BE49-F238E27FC236}">
                <a16:creationId xmlns:a16="http://schemas.microsoft.com/office/drawing/2014/main" id="{0DF6DBC3-4A58-42BA-9B55-A9A7251037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4E6563-0AB6-4038-A12B-A259552DB66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21260993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702C5-1E3B-4C62-A538-59BB572864A0}"/>
              </a:ext>
            </a:extLst>
          </p:cNvPr>
          <p:cNvSpPr>
            <a:spLocks noGrp="1"/>
          </p:cNvSpPr>
          <p:nvPr>
            <p:ph type="title"/>
          </p:nvPr>
        </p:nvSpPr>
        <p:spPr>
          <a:xfrm>
            <a:off x="2743201" y="1975104"/>
            <a:ext cx="7864474" cy="3785616"/>
          </a:xfrm>
        </p:spPr>
        <p:txBody>
          <a:bodyPr anchor="b"/>
          <a:lstStyle>
            <a:lvl1pPr>
              <a:defRPr sz="6400"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E2CF574-95CE-4E60-B2CF-3B5B4F33A767}"/>
              </a:ext>
            </a:extLst>
          </p:cNvPr>
          <p:cNvSpPr>
            <a:spLocks noGrp="1"/>
          </p:cNvSpPr>
          <p:nvPr>
            <p:ph type="pic" idx="1"/>
          </p:nvPr>
        </p:nvSpPr>
        <p:spPr>
          <a:xfrm>
            <a:off x="11010638" y="1974851"/>
            <a:ext cx="11666484"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a:extLst>
              <a:ext uri="{FF2B5EF4-FFF2-40B4-BE49-F238E27FC236}">
                <a16:creationId xmlns:a16="http://schemas.microsoft.com/office/drawing/2014/main" id="{6D039F7C-C735-4356-8B04-89E19047950C}"/>
              </a:ext>
            </a:extLst>
          </p:cNvPr>
          <p:cNvSpPr>
            <a:spLocks noGrp="1"/>
          </p:cNvSpPr>
          <p:nvPr>
            <p:ph type="body" sz="half" idx="2"/>
          </p:nvPr>
        </p:nvSpPr>
        <p:spPr>
          <a:xfrm>
            <a:off x="2743201" y="6066572"/>
            <a:ext cx="7864474" cy="5671404"/>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5E706DF-52A3-4F34-9BF5-E1ACD5D54283}"/>
              </a:ext>
            </a:extLst>
          </p:cNvPr>
          <p:cNvSpPr>
            <a:spLocks noGrp="1"/>
          </p:cNvSpPr>
          <p:nvPr>
            <p:ph type="dt" sz="half" idx="10"/>
          </p:nvPr>
        </p:nvSpPr>
        <p:spPr/>
        <p:txBody>
          <a:bodyPr/>
          <a:lstStyle/>
          <a:p>
            <a:fld id="{3C8E4735-C637-46A3-94EB-AB3AC4188D2F}" type="datetime2">
              <a:rPr lang="en-US" smtClean="0"/>
              <a:t>Monday, November 25, 2024</a:t>
            </a:fld>
            <a:endParaRPr lang="en-US"/>
          </a:p>
        </p:txBody>
      </p:sp>
      <p:sp>
        <p:nvSpPr>
          <p:cNvPr id="6" name="Footer Placeholder 5">
            <a:extLst>
              <a:ext uri="{FF2B5EF4-FFF2-40B4-BE49-F238E27FC236}">
                <a16:creationId xmlns:a16="http://schemas.microsoft.com/office/drawing/2014/main" id="{BFB25E53-E72E-4110-BB6B-3477F56C3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86F8F-3D62-4CEC-AD9A-B70848E6A81C}"/>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917239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C3B6-2D75-4EC4-9120-88DCE0EA61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B06CB-A0FE-4499-B674-90C8C281A5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D700-765A-4DE6-A8EC-9D9D92FCBB42}"/>
              </a:ext>
            </a:extLst>
          </p:cNvPr>
          <p:cNvSpPr>
            <a:spLocks noGrp="1"/>
          </p:cNvSpPr>
          <p:nvPr>
            <p:ph type="dt" sz="half" idx="10"/>
          </p:nvPr>
        </p:nvSpPr>
        <p:spPr/>
        <p:txBody>
          <a:bodyPr/>
          <a:lstStyle/>
          <a:p>
            <a:fld id="{735E98AF-4574-4509-BF7A-519ACD5BF826}" type="datetime2">
              <a:rPr lang="en-US" smtClean="0"/>
              <a:t>Monday, November 25, 2024</a:t>
            </a:fld>
            <a:endParaRPr lang="en-US"/>
          </a:p>
        </p:txBody>
      </p:sp>
      <p:sp>
        <p:nvSpPr>
          <p:cNvPr id="5" name="Footer Placeholder 4">
            <a:extLst>
              <a:ext uri="{FF2B5EF4-FFF2-40B4-BE49-F238E27FC236}">
                <a16:creationId xmlns:a16="http://schemas.microsoft.com/office/drawing/2014/main" id="{0C4664EC-C4B1-4D14-9ED3-14C6CCBFFC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F5526-E518-4133-9F44-D812576C1092}"/>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3869637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78828186"/>
      </p:ext>
    </p:extLst>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F62998-15B1-4CA8-8C60-7801001F8060}"/>
              </a:ext>
            </a:extLst>
          </p:cNvPr>
          <p:cNvSpPr>
            <a:spLocks noGrp="1"/>
          </p:cNvSpPr>
          <p:nvPr>
            <p:ph type="title" orient="vert"/>
          </p:nvPr>
        </p:nvSpPr>
        <p:spPr>
          <a:xfrm>
            <a:off x="17449800" y="1677799"/>
            <a:ext cx="5257800" cy="9698602"/>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11AE278-0885-4594-AB09-120344C7D882}"/>
              </a:ext>
            </a:extLst>
          </p:cNvPr>
          <p:cNvSpPr>
            <a:spLocks noGrp="1"/>
          </p:cNvSpPr>
          <p:nvPr>
            <p:ph type="body" orient="vert" idx="1"/>
          </p:nvPr>
        </p:nvSpPr>
        <p:spPr>
          <a:xfrm>
            <a:off x="1698471" y="1677800"/>
            <a:ext cx="15446530" cy="969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5B850CC-FB43-4988-8D4E-9C54C20185B4}"/>
              </a:ext>
            </a:extLst>
          </p:cNvPr>
          <p:cNvSpPr>
            <a:spLocks noGrp="1"/>
          </p:cNvSpPr>
          <p:nvPr>
            <p:ph type="dt" sz="half" idx="10"/>
          </p:nvPr>
        </p:nvSpPr>
        <p:spPr/>
        <p:txBody>
          <a:bodyPr/>
          <a:lstStyle/>
          <a:p>
            <a:fld id="{93DD97D4-9636-490F-85D0-E926C2B6F3B1}" type="datetime2">
              <a:rPr lang="en-US" smtClean="0"/>
              <a:t>Monday, November 25, 2024</a:t>
            </a:fld>
            <a:endParaRPr lang="en-US"/>
          </a:p>
        </p:txBody>
      </p:sp>
      <p:sp>
        <p:nvSpPr>
          <p:cNvPr id="5" name="Footer Placeholder 4">
            <a:extLst>
              <a:ext uri="{FF2B5EF4-FFF2-40B4-BE49-F238E27FC236}">
                <a16:creationId xmlns:a16="http://schemas.microsoft.com/office/drawing/2014/main" id="{47A70300-3853-4FB4-A084-CF6E5CF2B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BAFB0-25AA-4B69-8418-418F47A92700}"/>
              </a:ext>
            </a:extLst>
          </p:cNvPr>
          <p:cNvSpPr>
            <a:spLocks noGrp="1"/>
          </p:cNvSpPr>
          <p:nvPr>
            <p:ph type="sldNum" sz="quarter" idx="12"/>
          </p:nvPr>
        </p:nvSpPr>
        <p:spPr/>
        <p:txBody>
          <a:bodyPr/>
          <a:lstStyle/>
          <a:p>
            <a:fld id="{C01389E6-C847-4AD0-B56D-D205B2EAB1EE}" type="slidenum">
              <a:rPr lang="en-US" smtClean="0"/>
              <a:t>‹#›</a:t>
            </a:fld>
            <a:endParaRPr lang="en-US"/>
          </a:p>
        </p:txBody>
      </p:sp>
    </p:spTree>
    <p:extLst>
      <p:ext uri="{BB962C8B-B14F-4D97-AF65-F5344CB8AC3E}">
        <p14:creationId xmlns:p14="http://schemas.microsoft.com/office/powerpoint/2010/main" val="19218724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79C4-BB56-460D-BED2-238DBA8B418F}"/>
              </a:ext>
            </a:extLst>
          </p:cNvPr>
          <p:cNvSpPr>
            <a:spLocks noGrp="1"/>
          </p:cNvSpPr>
          <p:nvPr>
            <p:ph type="title"/>
          </p:nvPr>
        </p:nvSpPr>
        <p:spPr>
          <a:xfrm>
            <a:off x="2257818" y="377378"/>
            <a:ext cx="21168000" cy="2016000"/>
          </a:xfrm>
        </p:spPr>
        <p:txBody>
          <a:bodyPr/>
          <a:lstStyle>
            <a:lvl1pPr>
              <a:defRPr baseline="0">
                <a:latin typeface="+mj-lt"/>
              </a:defRPr>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D36B8D9-9E89-4779-B34B-2231830CA474}"/>
              </a:ext>
            </a:extLst>
          </p:cNvPr>
          <p:cNvSpPr>
            <a:spLocks noGrp="1"/>
          </p:cNvSpPr>
          <p:nvPr>
            <p:ph idx="1"/>
          </p:nvPr>
        </p:nvSpPr>
        <p:spPr>
          <a:xfrm>
            <a:off x="2257798" y="2706994"/>
            <a:ext cx="21168000" cy="7779796"/>
          </a:xfrm>
        </p:spPr>
        <p:txBody>
          <a:bodyPr/>
          <a:lstStyle>
            <a:lvl1pPr>
              <a:lnSpc>
                <a:spcPct val="100000"/>
              </a:lnSpc>
              <a:spcAft>
                <a:spcPts val="400"/>
              </a:spcAft>
              <a:defRPr>
                <a:solidFill>
                  <a:schemeClr val="tx2"/>
                </a:solidFill>
              </a:defRPr>
            </a:lvl1pPr>
            <a:lvl2pPr>
              <a:lnSpc>
                <a:spcPct val="100000"/>
              </a:lnSpc>
              <a:spcAft>
                <a:spcPts val="400"/>
              </a:spcAft>
              <a:defRPr>
                <a:solidFill>
                  <a:schemeClr val="tx2"/>
                </a:solidFill>
              </a:defRPr>
            </a:lvl2pPr>
            <a:lvl3pPr>
              <a:lnSpc>
                <a:spcPct val="100000"/>
              </a:lnSpc>
              <a:spcAft>
                <a:spcPts val="400"/>
              </a:spcAft>
              <a:defRPr>
                <a:solidFill>
                  <a:schemeClr val="tx2"/>
                </a:solidFill>
              </a:defRPr>
            </a:lvl3pPr>
            <a:lvl4pPr>
              <a:lnSpc>
                <a:spcPct val="100000"/>
              </a:lnSpc>
              <a:spcAft>
                <a:spcPts val="400"/>
              </a:spcAft>
              <a:defRPr>
                <a:solidFill>
                  <a:schemeClr val="tx2"/>
                </a:solidFill>
              </a:defRPr>
            </a:lvl4pPr>
            <a:lvl5pPr>
              <a:lnSpc>
                <a:spcPct val="100000"/>
              </a:lnSpc>
              <a:spcAft>
                <a:spcPts val="4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grpSp>
        <p:nvGrpSpPr>
          <p:cNvPr id="9" name="Group 8" hidden="1">
            <a:extLst>
              <a:ext uri="{FF2B5EF4-FFF2-40B4-BE49-F238E27FC236}">
                <a16:creationId xmlns:a16="http://schemas.microsoft.com/office/drawing/2014/main" id="{0266A1BE-4765-1E4C-B12E-1930C2932E48}"/>
              </a:ext>
            </a:extLst>
          </p:cNvPr>
          <p:cNvGrpSpPr/>
          <p:nvPr userDrawn="1"/>
        </p:nvGrpSpPr>
        <p:grpSpPr>
          <a:xfrm rot="20474850">
            <a:off x="592906" y="1086516"/>
            <a:ext cx="1413044" cy="1776312"/>
            <a:chOff x="963168" y="902208"/>
            <a:chExt cx="999299" cy="1256201"/>
          </a:xfrm>
          <a:effectLst>
            <a:outerShdw blurRad="76200" dist="12700" dir="8100000" sy="-23000" kx="800400" algn="br" rotWithShape="0">
              <a:prstClr val="black">
                <a:alpha val="20000"/>
              </a:prstClr>
            </a:outerShdw>
          </a:effectLst>
        </p:grpSpPr>
        <p:sp>
          <p:nvSpPr>
            <p:cNvPr id="10" name="Oval 9">
              <a:extLst>
                <a:ext uri="{FF2B5EF4-FFF2-40B4-BE49-F238E27FC236}">
                  <a16:creationId xmlns:a16="http://schemas.microsoft.com/office/drawing/2014/main" id="{CA4655C7-0B5A-8647-AF69-04497D6C4203}"/>
                </a:ext>
              </a:extLst>
            </p:cNvPr>
            <p:cNvSpPr/>
            <p:nvPr userDrawn="1"/>
          </p:nvSpPr>
          <p:spPr>
            <a:xfrm>
              <a:off x="963168" y="902208"/>
              <a:ext cx="841248" cy="841248"/>
            </a:xfrm>
            <a:prstGeom prst="ellipse">
              <a:avLst/>
            </a:prstGeom>
            <a:solidFill>
              <a:srgbClr val="E60A0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1" name="Oval 10">
              <a:extLst>
                <a:ext uri="{FF2B5EF4-FFF2-40B4-BE49-F238E27FC236}">
                  <a16:creationId xmlns:a16="http://schemas.microsoft.com/office/drawing/2014/main" id="{3BF430BE-F66E-4A42-B462-D97B65681BA0}"/>
                </a:ext>
              </a:extLst>
            </p:cNvPr>
            <p:cNvSpPr/>
            <p:nvPr userDrawn="1"/>
          </p:nvSpPr>
          <p:spPr>
            <a:xfrm>
              <a:off x="1183984" y="1458220"/>
              <a:ext cx="557048" cy="557048"/>
            </a:xfrm>
            <a:prstGeom prst="ellipse">
              <a:avLst/>
            </a:prstGeom>
            <a:solidFill>
              <a:srgbClr val="910000">
                <a:alpha val="9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2" name="Oval 11">
              <a:extLst>
                <a:ext uri="{FF2B5EF4-FFF2-40B4-BE49-F238E27FC236}">
                  <a16:creationId xmlns:a16="http://schemas.microsoft.com/office/drawing/2014/main" id="{2B8B75DB-7A56-CC43-AB5B-CB419E27672A}"/>
                </a:ext>
              </a:extLst>
            </p:cNvPr>
            <p:cNvSpPr/>
            <p:nvPr userDrawn="1"/>
          </p:nvSpPr>
          <p:spPr>
            <a:xfrm>
              <a:off x="1623291" y="1702275"/>
              <a:ext cx="339176" cy="339176"/>
            </a:xfrm>
            <a:prstGeom prst="ellipse">
              <a:avLst/>
            </a:prstGeom>
            <a:solidFill>
              <a:srgbClr val="E60A06">
                <a:alpha val="8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sp>
          <p:nvSpPr>
            <p:cNvPr id="14" name="Oval 13">
              <a:extLst>
                <a:ext uri="{FF2B5EF4-FFF2-40B4-BE49-F238E27FC236}">
                  <a16:creationId xmlns:a16="http://schemas.microsoft.com/office/drawing/2014/main" id="{27E48794-9D07-554C-BB98-BD7D0EC21096}"/>
                </a:ext>
              </a:extLst>
            </p:cNvPr>
            <p:cNvSpPr/>
            <p:nvPr userDrawn="1"/>
          </p:nvSpPr>
          <p:spPr>
            <a:xfrm>
              <a:off x="1487488" y="1916832"/>
              <a:ext cx="241577" cy="241577"/>
            </a:xfrm>
            <a:prstGeom prst="ellipse">
              <a:avLst/>
            </a:prstGeom>
            <a:solidFill>
              <a:srgbClr val="910000">
                <a:alpha val="8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4400">
                <a:solidFill>
                  <a:schemeClr val="tx1"/>
                </a:solidFill>
              </a:endParaRPr>
            </a:p>
          </p:txBody>
        </p:sp>
      </p:grpSp>
      <p:sp>
        <p:nvSpPr>
          <p:cNvPr id="29" name="TextBox 28">
            <a:extLst>
              <a:ext uri="{FF2B5EF4-FFF2-40B4-BE49-F238E27FC236}">
                <a16:creationId xmlns:a16="http://schemas.microsoft.com/office/drawing/2014/main" id="{BAEC02A1-0FB4-8642-B819-12ACA46C9961}"/>
              </a:ext>
            </a:extLst>
          </p:cNvPr>
          <p:cNvSpPr txBox="1"/>
          <p:nvPr userDrawn="1"/>
        </p:nvSpPr>
        <p:spPr>
          <a:xfrm>
            <a:off x="19640206" y="13390881"/>
            <a:ext cx="184731" cy="769441"/>
          </a:xfrm>
          <a:prstGeom prst="rect">
            <a:avLst/>
          </a:prstGeom>
          <a:noFill/>
        </p:spPr>
        <p:txBody>
          <a:bodyPr wrap="none" rtlCol="0">
            <a:spAutoFit/>
          </a:bodyPr>
          <a:lstStyle/>
          <a:p>
            <a:endParaRPr lang="en-US" sz="4400"/>
          </a:p>
        </p:txBody>
      </p:sp>
      <p:sp>
        <p:nvSpPr>
          <p:cNvPr id="31" name="Footer Placeholder 4">
            <a:extLst>
              <a:ext uri="{FF2B5EF4-FFF2-40B4-BE49-F238E27FC236}">
                <a16:creationId xmlns:a16="http://schemas.microsoft.com/office/drawing/2014/main" id="{58C81573-5D99-CB43-BE64-84527DA95839}"/>
              </a:ext>
            </a:extLst>
          </p:cNvPr>
          <p:cNvSpPr>
            <a:spLocks noGrp="1"/>
          </p:cNvSpPr>
          <p:nvPr>
            <p:ph type="ftr" sz="quarter" idx="11"/>
          </p:nvPr>
        </p:nvSpPr>
        <p:spPr>
          <a:xfrm>
            <a:off x="2257800" y="12302536"/>
            <a:ext cx="20099784" cy="1216696"/>
          </a:xfrm>
          <a:prstGeom prst="rect">
            <a:avLst/>
          </a:prstGeom>
        </p:spPr>
        <p:txBody>
          <a:bodyPr anchor="b" anchorCtr="0"/>
          <a:lstStyle>
            <a:lvl1pPr marL="457200" indent="-457200">
              <a:lnSpc>
                <a:spcPct val="90000"/>
              </a:lnSpc>
              <a:buFont typeface="+mj-lt"/>
              <a:buAutoNum type="arabicPeriod"/>
              <a:defRPr sz="1800" baseline="0">
                <a:latin typeface="Arial" panose="020B0604020202020204" pitchFamily="34" charset="0"/>
              </a:defRPr>
            </a:lvl1pPr>
          </a:lstStyle>
          <a:p>
            <a:endParaRPr lang="en-CA"/>
          </a:p>
        </p:txBody>
      </p:sp>
      <p:sp>
        <p:nvSpPr>
          <p:cNvPr id="32" name="Slide Number Placeholder 5">
            <a:extLst>
              <a:ext uri="{FF2B5EF4-FFF2-40B4-BE49-F238E27FC236}">
                <a16:creationId xmlns:a16="http://schemas.microsoft.com/office/drawing/2014/main" id="{798D75A2-2720-A14C-B99E-FEA8D9945B54}"/>
              </a:ext>
            </a:extLst>
          </p:cNvPr>
          <p:cNvSpPr>
            <a:spLocks noGrp="1"/>
          </p:cNvSpPr>
          <p:nvPr>
            <p:ph type="sldNum" sz="quarter" idx="12"/>
          </p:nvPr>
        </p:nvSpPr>
        <p:spPr>
          <a:xfrm>
            <a:off x="22357584" y="12621050"/>
            <a:ext cx="1260764" cy="507832"/>
          </a:xfrm>
          <a:prstGeom prst="rect">
            <a:avLst/>
          </a:prstGeom>
        </p:spPr>
        <p:txBody>
          <a:bodyPr/>
          <a:lstStyle>
            <a:lvl1pPr algn="r">
              <a:defRPr sz="2000" baseline="0">
                <a:latin typeface="Arial" panose="020B0604020202020204" pitchFamily="34" charset="0"/>
              </a:defRPr>
            </a:lvl1pPr>
          </a:lstStyle>
          <a:p>
            <a:fld id="{EE762A11-A3F0-4D1B-B1B2-208FCF4B7D37}" type="slidenum">
              <a:rPr lang="en-CA" smtClean="0"/>
              <a:pPr/>
              <a:t>‹#›</a:t>
            </a:fld>
            <a:endParaRPr lang="en-CA"/>
          </a:p>
        </p:txBody>
      </p:sp>
      <p:sp>
        <p:nvSpPr>
          <p:cNvPr id="33" name="Content Placeholder 7">
            <a:extLst>
              <a:ext uri="{FF2B5EF4-FFF2-40B4-BE49-F238E27FC236}">
                <a16:creationId xmlns:a16="http://schemas.microsoft.com/office/drawing/2014/main" id="{62106569-80B0-7E45-B97E-FCBDEAD0746A}"/>
              </a:ext>
            </a:extLst>
          </p:cNvPr>
          <p:cNvSpPr>
            <a:spLocks noGrp="1"/>
          </p:cNvSpPr>
          <p:nvPr>
            <p:ph sz="quarter" idx="13"/>
          </p:nvPr>
        </p:nvSpPr>
        <p:spPr>
          <a:xfrm>
            <a:off x="2200804" y="11575134"/>
            <a:ext cx="21168000" cy="355482"/>
          </a:xfrm>
        </p:spPr>
        <p:txBody>
          <a:bodyPr vert="horz" wrap="square" lIns="91440" tIns="45720" rIns="91440" bIns="45720" rtlCol="0" anchor="t" anchorCtr="0">
            <a:spAutoFit/>
          </a:bodyPr>
          <a:lstStyle>
            <a:lvl1pPr marL="0" indent="0">
              <a:spcBef>
                <a:spcPts val="0"/>
              </a:spcBef>
              <a:buNone/>
              <a:defRPr lang="en-US" sz="1800" dirty="0">
                <a:latin typeface="Arial" panose="020B0604020202020204" pitchFamily="34" charset="0"/>
                <a:cs typeface="Arial" panose="020B0604020202020204" pitchFamily="34" charset="0"/>
              </a:defRPr>
            </a:lvl1pPr>
          </a:lstStyle>
          <a:p>
            <a:pPr marL="457200" lvl="0" indent="-457200">
              <a:lnSpc>
                <a:spcPct val="95000"/>
              </a:lnSpc>
              <a:spcBef>
                <a:spcPts val="1200"/>
              </a:spcBef>
            </a:pPr>
            <a:r>
              <a:rPr lang="en-US"/>
              <a:t>Click to edit Master text styles</a:t>
            </a:r>
          </a:p>
        </p:txBody>
      </p:sp>
    </p:spTree>
    <p:extLst>
      <p:ext uri="{BB962C8B-B14F-4D97-AF65-F5344CB8AC3E}">
        <p14:creationId xmlns:p14="http://schemas.microsoft.com/office/powerpoint/2010/main" val="2362796993"/>
      </p:ext>
    </p:extLst>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Blank">
    <p:bg>
      <p:bgPr>
        <a:solidFill>
          <a:srgbClr val="E4E5E3"/>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EC7B247-B850-EE9B-A53A-F0DBFD790545}"/>
              </a:ext>
            </a:extLst>
          </p:cNvPr>
          <p:cNvSpPr/>
          <p:nvPr userDrawn="1"/>
        </p:nvSpPr>
        <p:spPr>
          <a:xfrm>
            <a:off x="0" y="0"/>
            <a:ext cx="24384000" cy="13716000"/>
          </a:xfrm>
          <a:custGeom>
            <a:avLst/>
            <a:gdLst>
              <a:gd name="connsiteX0" fmla="*/ 170331 w 12192000"/>
              <a:gd name="connsiteY0" fmla="*/ 179295 h 6858000"/>
              <a:gd name="connsiteX1" fmla="*/ 170331 w 12192000"/>
              <a:gd name="connsiteY1" fmla="*/ 6288720 h 6858000"/>
              <a:gd name="connsiteX2" fmla="*/ 632035 w 12192000"/>
              <a:gd name="connsiteY2" fmla="*/ 6714566 h 6858000"/>
              <a:gd name="connsiteX3" fmla="*/ 12048567 w 12192000"/>
              <a:gd name="connsiteY3" fmla="*/ 6723531 h 6858000"/>
              <a:gd name="connsiteX4" fmla="*/ 12057531 w 12192000"/>
              <a:gd name="connsiteY4" fmla="*/ 658929 h 6858000"/>
              <a:gd name="connsiteX5" fmla="*/ 11568933 w 12192000"/>
              <a:gd name="connsiteY5" fmla="*/ 179295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70331" y="179295"/>
                </a:moveTo>
                <a:lnTo>
                  <a:pt x="170331" y="6288720"/>
                </a:lnTo>
                <a:cubicBezTo>
                  <a:pt x="324232" y="6430669"/>
                  <a:pt x="379522" y="6474005"/>
                  <a:pt x="632035" y="6714566"/>
                </a:cubicBezTo>
                <a:lnTo>
                  <a:pt x="12048567" y="6723531"/>
                </a:lnTo>
                <a:lnTo>
                  <a:pt x="12057531" y="658929"/>
                </a:lnTo>
                <a:lnTo>
                  <a:pt x="11568933" y="179295"/>
                </a:lnTo>
                <a:close/>
                <a:moveTo>
                  <a:pt x="0" y="0"/>
                </a:moveTo>
                <a:lnTo>
                  <a:pt x="12192000" y="0"/>
                </a:lnTo>
                <a:lnTo>
                  <a:pt x="12192000" y="6858000"/>
                </a:lnTo>
                <a:lnTo>
                  <a:pt x="0" y="6858000"/>
                </a:lnTo>
                <a:close/>
              </a:path>
            </a:pathLst>
          </a:custGeom>
          <a:gradFill>
            <a:gsLst>
              <a:gs pos="12000">
                <a:srgbClr val="993366"/>
              </a:gs>
              <a:gs pos="100000">
                <a:srgbClr val="46B4B0"/>
              </a:gs>
            </a:gsLst>
            <a:lin ang="1890000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400" dirty="0"/>
          </a:p>
        </p:txBody>
      </p:sp>
      <p:sp>
        <p:nvSpPr>
          <p:cNvPr id="7" name="Content Placeholder 2">
            <a:extLst>
              <a:ext uri="{FF2B5EF4-FFF2-40B4-BE49-F238E27FC236}">
                <a16:creationId xmlns:a16="http://schemas.microsoft.com/office/drawing/2014/main" id="{5AFEA863-69EE-ED44-A95D-966B494DAD0A}"/>
              </a:ext>
            </a:extLst>
          </p:cNvPr>
          <p:cNvSpPr>
            <a:spLocks noGrp="1"/>
          </p:cNvSpPr>
          <p:nvPr>
            <p:ph idx="10"/>
          </p:nvPr>
        </p:nvSpPr>
        <p:spPr>
          <a:xfrm>
            <a:off x="1440000" y="3651250"/>
            <a:ext cx="21031200" cy="8702676"/>
          </a:xfrm>
          <a:prstGeom prst="rect">
            <a:avLst/>
          </a:prstGeom>
        </p:spPr>
        <p:txBody>
          <a:bodyPr/>
          <a:lstStyle>
            <a:lvl1pPr>
              <a:defRPr baseline="0">
                <a:latin typeface="Avenir Light" panose="020B0402020203020204" pitchFamily="34" charset="77"/>
              </a:defRPr>
            </a:lvl1pPr>
            <a:lvl2pPr>
              <a:defRPr baseline="0">
                <a:latin typeface="Avenir Light" panose="020B0402020203020204" pitchFamily="34" charset="77"/>
              </a:defRPr>
            </a:lvl2pPr>
            <a:lvl3pPr>
              <a:defRPr baseline="0">
                <a:latin typeface="Avenir Light" panose="020B0402020203020204" pitchFamily="34" charset="77"/>
              </a:defRPr>
            </a:lvl3pPr>
            <a:lvl4pPr>
              <a:defRPr baseline="0">
                <a:latin typeface="Avenir Light" panose="020B0402020203020204" pitchFamily="34" charset="77"/>
              </a:defRPr>
            </a:lvl4pPr>
            <a:lvl5pPr>
              <a:defRPr baseline="0">
                <a:latin typeface="Avenir Light" panose="020B04020202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12">
            <a:extLst>
              <a:ext uri="{FF2B5EF4-FFF2-40B4-BE49-F238E27FC236}">
                <a16:creationId xmlns:a16="http://schemas.microsoft.com/office/drawing/2014/main" id="{956C7308-A953-4D96-ED74-83FE16CC8D55}"/>
              </a:ext>
            </a:extLst>
          </p:cNvPr>
          <p:cNvSpPr>
            <a:spLocks noGrp="1"/>
          </p:cNvSpPr>
          <p:nvPr>
            <p:ph type="body" sz="quarter" idx="13" hasCustomPrompt="1"/>
          </p:nvPr>
        </p:nvSpPr>
        <p:spPr>
          <a:xfrm>
            <a:off x="1440000" y="12353928"/>
            <a:ext cx="21031200" cy="923924"/>
          </a:xfrm>
          <a:prstGeom prst="rect">
            <a:avLst/>
          </a:prstGeom>
        </p:spPr>
        <p:txBody>
          <a:bodyPr lIns="0" tIns="0" rIns="0" bIns="0" anchor="b" anchorCtr="0"/>
          <a:lstStyle>
            <a:lvl1pPr marL="0" indent="0">
              <a:buFontTx/>
              <a:buNone/>
              <a:defRPr sz="1800" baseline="0">
                <a:latin typeface="Avenir Light" panose="020B0402020203020204" pitchFamily="34" charset="77"/>
              </a:defRPr>
            </a:lvl1pPr>
            <a:lvl2pPr marL="914400" indent="0">
              <a:buNone/>
              <a:defRPr/>
            </a:lvl2pPr>
          </a:lstStyle>
          <a:p>
            <a:pPr lvl="0"/>
            <a:r>
              <a:rPr lang="en-US" dirty="0"/>
              <a:t>Footnotes</a:t>
            </a:r>
          </a:p>
        </p:txBody>
      </p:sp>
      <p:sp>
        <p:nvSpPr>
          <p:cNvPr id="14" name="Title Placeholder 1">
            <a:extLst>
              <a:ext uri="{FF2B5EF4-FFF2-40B4-BE49-F238E27FC236}">
                <a16:creationId xmlns:a16="http://schemas.microsoft.com/office/drawing/2014/main" id="{D421845D-067A-E0C2-D890-971F1D3FAD4B}"/>
              </a:ext>
            </a:extLst>
          </p:cNvPr>
          <p:cNvSpPr>
            <a:spLocks noGrp="1"/>
          </p:cNvSpPr>
          <p:nvPr>
            <p:ph type="title"/>
          </p:nvPr>
        </p:nvSpPr>
        <p:spPr>
          <a:xfrm>
            <a:off x="1439999" y="1440001"/>
            <a:ext cx="21031198" cy="1773102"/>
          </a:xfrm>
          <a:prstGeom prst="rect">
            <a:avLst/>
          </a:prstGeom>
        </p:spPr>
        <p:txBody>
          <a:bodyPr vert="horz" lIns="0" tIns="0" rIns="0" bIns="0" rtlCol="0" anchor="t" anchorCtr="0">
            <a:normAutofit/>
          </a:bodyPr>
          <a:lstStyle>
            <a:lvl1pPr>
              <a:defRPr sz="6400" baseline="0">
                <a:solidFill>
                  <a:srgbClr val="821A53"/>
                </a:solidFill>
                <a:latin typeface="Avenir Light" panose="020B0402020203020204" pitchFamily="34" charset="77"/>
              </a:defRPr>
            </a:lvl1pPr>
          </a:lstStyle>
          <a:p>
            <a:r>
              <a:rPr lang="en-US" dirty="0"/>
              <a:t>Click to edit Master title style</a:t>
            </a:r>
            <a:endParaRPr lang="en-CA" dirty="0"/>
          </a:p>
        </p:txBody>
      </p:sp>
      <p:sp>
        <p:nvSpPr>
          <p:cNvPr id="6" name="Slide Number Placeholder 5">
            <a:extLst>
              <a:ext uri="{FF2B5EF4-FFF2-40B4-BE49-F238E27FC236}">
                <a16:creationId xmlns:a16="http://schemas.microsoft.com/office/drawing/2014/main" id="{3F359F1F-A102-64C1-FE2D-3D5562AE5C7C}"/>
              </a:ext>
            </a:extLst>
          </p:cNvPr>
          <p:cNvSpPr>
            <a:spLocks noGrp="1"/>
          </p:cNvSpPr>
          <p:nvPr>
            <p:ph type="sldNum" sz="quarter" idx="12"/>
          </p:nvPr>
        </p:nvSpPr>
        <p:spPr>
          <a:xfrm>
            <a:off x="324091" y="12712701"/>
            <a:ext cx="638434" cy="730250"/>
          </a:xfrm>
          <a:prstGeom prst="rect">
            <a:avLst/>
          </a:prstGeom>
        </p:spPr>
        <p:txBody>
          <a:bodyPr lIns="0" tIns="0" rIns="0" bIns="0" anchor="b" anchorCtr="0"/>
          <a:lstStyle>
            <a:lvl1pPr>
              <a:defRPr sz="2400" baseline="0">
                <a:solidFill>
                  <a:schemeClr val="bg1"/>
                </a:solidFill>
                <a:latin typeface="Avenir Black" panose="02000503020000020003" pitchFamily="2" charset="0"/>
              </a:defRPr>
            </a:lvl1pPr>
          </a:lstStyle>
          <a:p>
            <a:fld id="{67132F06-3401-4C4F-8CC9-30ECE97897FD}" type="slidenum">
              <a:rPr lang="en-CA" smtClean="0"/>
              <a:pPr/>
              <a:t>‹#›</a:t>
            </a:fld>
            <a:endParaRPr lang="en-CA" dirty="0"/>
          </a:p>
        </p:txBody>
      </p:sp>
    </p:spTree>
    <p:extLst>
      <p:ext uri="{BB962C8B-B14F-4D97-AF65-F5344CB8AC3E}">
        <p14:creationId xmlns:p14="http://schemas.microsoft.com/office/powerpoint/2010/main" val="6072614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a:defRPr sz="5600" b="1">
                <a:solidFill>
                  <a:srgbClr val="51245E"/>
                </a:solidFill>
              </a:defRPr>
            </a:lvl1pPr>
          </a:lstStyle>
          <a:p>
            <a:r>
              <a:rPr lang="en-GB" dirty="0"/>
              <a:t>Click to edit Master title style</a:t>
            </a:r>
            <a:endParaRPr lang="en-US" dirty="0"/>
          </a:p>
        </p:txBody>
      </p:sp>
      <p:sp>
        <p:nvSpPr>
          <p:cNvPr id="3" name="Content Placeholder 2"/>
          <p:cNvSpPr>
            <a:spLocks noGrp="1"/>
          </p:cNvSpPr>
          <p:nvPr>
            <p:ph idx="1"/>
          </p:nvPr>
        </p:nvSpPr>
        <p:spPr>
          <a:xfrm>
            <a:off x="1219200" y="3200404"/>
            <a:ext cx="18669000" cy="82265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5E8D673-39A3-45BC-8D2D-E44934E1882E}"/>
              </a:ext>
            </a:extLst>
          </p:cNvPr>
          <p:cNvSpPr/>
          <p:nvPr userDrawn="1"/>
        </p:nvSpPr>
        <p:spPr>
          <a:xfrm>
            <a:off x="20688300" y="12252328"/>
            <a:ext cx="1714500" cy="140970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4400"/>
          </a:p>
        </p:txBody>
      </p:sp>
      <p:sp>
        <p:nvSpPr>
          <p:cNvPr id="7" name="Text Placeholder 4">
            <a:extLst>
              <a:ext uri="{FF2B5EF4-FFF2-40B4-BE49-F238E27FC236}">
                <a16:creationId xmlns:a16="http://schemas.microsoft.com/office/drawing/2014/main" id="{C929F4E0-7BDC-D240-924F-F8DF343ECCCA}"/>
              </a:ext>
            </a:extLst>
          </p:cNvPr>
          <p:cNvSpPr>
            <a:spLocks noGrp="1"/>
          </p:cNvSpPr>
          <p:nvPr>
            <p:ph type="body" sz="quarter" idx="11"/>
          </p:nvPr>
        </p:nvSpPr>
        <p:spPr>
          <a:xfrm>
            <a:off x="1219159" y="11634281"/>
            <a:ext cx="21183642" cy="1820462"/>
          </a:xfrm>
        </p:spPr>
        <p:txBody>
          <a:bodyPr anchor="b"/>
          <a:lstStyle>
            <a:lvl1pPr marL="0" indent="0">
              <a:buNone/>
              <a:defRPr sz="1600">
                <a:solidFill>
                  <a:srgbClr val="898989"/>
                </a:solidFill>
              </a:defRPr>
            </a:lvl1pPr>
            <a:lvl2pPr>
              <a:buNone/>
              <a:defRPr sz="1600"/>
            </a:lvl2pPr>
            <a:lvl3pPr>
              <a:defRPr sz="1600"/>
            </a:lvl3pPr>
            <a:lvl4pPr>
              <a:defRPr sz="1600"/>
            </a:lvl4pPr>
            <a:lvl5pPr>
              <a:defRPr sz="1600"/>
            </a:lvl5pPr>
          </a:lstStyle>
          <a:p>
            <a:pPr lvl="0"/>
            <a:r>
              <a:rPr lang="en-US" dirty="0"/>
              <a:t>Click to edit Master text styles</a:t>
            </a:r>
          </a:p>
        </p:txBody>
      </p:sp>
    </p:spTree>
    <p:extLst>
      <p:ext uri="{BB962C8B-B14F-4D97-AF65-F5344CB8AC3E}">
        <p14:creationId xmlns:p14="http://schemas.microsoft.com/office/powerpoint/2010/main" val="313953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34" name="Click to enter title here"/>
          <p:cNvSpPr txBox="1">
            <a:spLocks noGrp="1"/>
          </p:cNvSpPr>
          <p:nvPr>
            <p:ph type="title" hasCustomPrompt="1"/>
          </p:nvPr>
        </p:nvSpPr>
        <p:spPr>
          <a:prstGeom prst="rect">
            <a:avLst/>
          </a:prstGeom>
        </p:spPr>
        <p:txBody>
          <a:bodyPr/>
          <a:lstStyle/>
          <a:p>
            <a:r>
              <a:t>Click to enter title here</a:t>
            </a:r>
          </a:p>
        </p:txBody>
      </p:sp>
      <p:sp>
        <p:nvSpPr>
          <p:cNvPr id="35" name="Body Level One…"/>
          <p:cNvSpPr txBox="1">
            <a:spLocks noGrp="1"/>
          </p:cNvSpPr>
          <p:nvPr>
            <p:ph type="body" idx="1" hasCustomPrompt="1"/>
          </p:nvPr>
        </p:nvSpPr>
        <p:spPr>
          <a:prstGeom prst="rect">
            <a:avLst/>
          </a:prstGeom>
        </p:spPr>
        <p:txBody>
          <a:bodyPr/>
          <a:lstStyle/>
          <a:p>
            <a:r>
              <a:t>Click to add text here. When pasting copy from other slides, be sure to right-click and choose ‘Keep text only’. To increase bullet level, select your text and press Tab.To decrease bullet level, select your bullet text and press Shift + Tab. </a:t>
            </a:r>
          </a:p>
          <a:p>
            <a:pPr lvl="1"/>
            <a:endParaRPr/>
          </a:p>
          <a:p>
            <a:pPr lvl="2"/>
            <a:endParaRPr/>
          </a:p>
          <a:p>
            <a:pPr lvl="3"/>
            <a:endParaRPr/>
          </a:p>
          <a:p>
            <a:pPr lvl="4"/>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 name="Text Placeholder 96"/>
          <p:cNvSpPr>
            <a:spLocks noGrp="1"/>
          </p:cNvSpPr>
          <p:nvPr>
            <p:ph type="body" sz="quarter" idx="21" hasCustomPrompt="1"/>
          </p:nvPr>
        </p:nvSpPr>
        <p:spPr>
          <a:xfrm>
            <a:off x="815975" y="12401546"/>
            <a:ext cx="19459578" cy="1314452"/>
          </a:xfrm>
          <a:prstGeom prst="rect">
            <a:avLst/>
          </a:prstGeom>
        </p:spPr>
        <p:txBody>
          <a:bodyPr anchor="b"/>
          <a:lstStyle>
            <a:lvl1pPr marL="0" indent="0">
              <a:spcBef>
                <a:spcPts val="600"/>
              </a:spcBef>
              <a:buSzTx/>
              <a:buFontTx/>
              <a:buNone/>
              <a:defRPr sz="1600"/>
            </a:lvl1pPr>
          </a:lstStyle>
          <a:p>
            <a:r>
              <a:t>Footnotes</a:t>
            </a:r>
          </a:p>
        </p:txBody>
      </p:sp>
    </p:spTree>
    <p:extLst>
      <p:ext uri="{BB962C8B-B14F-4D97-AF65-F5344CB8AC3E}">
        <p14:creationId xmlns:p14="http://schemas.microsoft.com/office/powerpoint/2010/main" val="410419412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14919133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11222272"/>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 Point - Blue 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rgbClr val="203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E531A395-5299-7D44-A1C5-492B77DA5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Tree>
    <p:extLst>
      <p:ext uri="{BB962C8B-B14F-4D97-AF65-F5344CB8AC3E}">
        <p14:creationId xmlns:p14="http://schemas.microsoft.com/office/powerpoint/2010/main" val="2456037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09594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sclosures_Gadient 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13073A1-2CCF-5F24-2665-B0A3738997D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23812"/>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8" y="2647951"/>
            <a:ext cx="22132924" cy="8439150"/>
          </a:xfrm>
        </p:spPr>
        <p:txBody>
          <a:bodyPr numCol="1" spcCol="0"/>
          <a:lstStyle>
            <a:lvl1pPr marL="0" indent="0">
              <a:spcBef>
                <a:spcPts val="0"/>
              </a:spcBef>
              <a:spcAft>
                <a:spcPts val="12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itle Placeholder 14">
            <a:extLst>
              <a:ext uri="{FF2B5EF4-FFF2-40B4-BE49-F238E27FC236}">
                <a16:creationId xmlns:a16="http://schemas.microsoft.com/office/drawing/2014/main" id="{FBFD7806-459C-4BAF-B25A-E427FF811706}"/>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b="1"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12" name="Text Placeholder 15">
            <a:extLst>
              <a:ext uri="{FF2B5EF4-FFF2-40B4-BE49-F238E27FC236}">
                <a16:creationId xmlns:a16="http://schemas.microsoft.com/office/drawing/2014/main" id="{C278A626-5ABA-82CA-ACD0-D27EF9E729B9}"/>
              </a:ext>
            </a:extLst>
          </p:cNvPr>
          <p:cNvSpPr>
            <a:spLocks noGrp="1"/>
          </p:cNvSpPr>
          <p:nvPr>
            <p:ph type="body" sz="quarter" idx="12" hasCustomPrompt="1"/>
          </p:nvPr>
        </p:nvSpPr>
        <p:spPr>
          <a:xfrm>
            <a:off x="1031874" y="12458905"/>
            <a:ext cx="1944052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2" name="TextBox 1">
            <a:extLst>
              <a:ext uri="{FF2B5EF4-FFF2-40B4-BE49-F238E27FC236}">
                <a16:creationId xmlns:a16="http://schemas.microsoft.com/office/drawing/2014/main" id="{75DC7C6B-2070-BC71-ADD4-099981FE4160}"/>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
        <p:nvSpPr>
          <p:cNvPr id="4" name="Rectangle 3">
            <a:extLst>
              <a:ext uri="{FF2B5EF4-FFF2-40B4-BE49-F238E27FC236}">
                <a16:creationId xmlns:a16="http://schemas.microsoft.com/office/drawing/2014/main" id="{83DD170B-2DFA-E347-AFF0-20522335933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Tree>
    <p:custDataLst>
      <p:tags r:id="rId1"/>
    </p:custDataLst>
    <p:extLst>
      <p:ext uri="{BB962C8B-B14F-4D97-AF65-F5344CB8AC3E}">
        <p14:creationId xmlns:p14="http://schemas.microsoft.com/office/powerpoint/2010/main" val="3180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423">
          <p15:clr>
            <a:srgbClr val="FBAE40"/>
          </p15:clr>
        </p15:guide>
        <p15:guide id="3"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sclosures Light">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7911593F-4775-4B8F-8672-8F4000A257F2}"/>
              </a:ext>
            </a:extLst>
          </p:cNvPr>
          <p:cNvSpPr>
            <a:spLocks noGrp="1"/>
          </p:cNvSpPr>
          <p:nvPr>
            <p:ph type="body" sz="quarter" idx="10"/>
          </p:nvPr>
        </p:nvSpPr>
        <p:spPr>
          <a:xfrm>
            <a:off x="1031878" y="2647951"/>
            <a:ext cx="22132924" cy="8439150"/>
          </a:xfrm>
        </p:spPr>
        <p:txBody>
          <a:bodyPr numCol="1" spcCol="0"/>
          <a:lstStyle>
            <a:lvl1pPr marL="0" indent="0">
              <a:spcBef>
                <a:spcPts val="0"/>
              </a:spcBef>
              <a:spcAft>
                <a:spcPts val="12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itle Placeholder 14">
            <a:extLst>
              <a:ext uri="{FF2B5EF4-FFF2-40B4-BE49-F238E27FC236}">
                <a16:creationId xmlns:a16="http://schemas.microsoft.com/office/drawing/2014/main" id="{5B02046E-3C15-45AE-A9CA-ED629FC0D4E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a:t>
            </a:r>
            <a:br>
              <a:rPr lang="en-GB"/>
            </a:br>
            <a:r>
              <a:rPr lang="en-GB"/>
              <a:t>One column text.</a:t>
            </a:r>
            <a:endParaRPr lang="en-US"/>
          </a:p>
        </p:txBody>
      </p:sp>
      <p:sp>
        <p:nvSpPr>
          <p:cNvPr id="9" name="Text Placeholder 15">
            <a:extLst>
              <a:ext uri="{FF2B5EF4-FFF2-40B4-BE49-F238E27FC236}">
                <a16:creationId xmlns:a16="http://schemas.microsoft.com/office/drawing/2014/main" id="{DA19BF15-F906-4A3B-8BB3-9C582DBA26D3}"/>
              </a:ext>
            </a:extLst>
          </p:cNvPr>
          <p:cNvSpPr>
            <a:spLocks noGrp="1"/>
          </p:cNvSpPr>
          <p:nvPr>
            <p:ph type="body" sz="quarter" idx="12" hasCustomPrompt="1"/>
          </p:nvPr>
        </p:nvSpPr>
        <p:spPr>
          <a:xfrm>
            <a:off x="1031874" y="12458905"/>
            <a:ext cx="1944052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7DC36E41-D5C2-CF11-408B-856CED2EC716}"/>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5" name="TextBox 4">
            <a:extLst>
              <a:ext uri="{FF2B5EF4-FFF2-40B4-BE49-F238E27FC236}">
                <a16:creationId xmlns:a16="http://schemas.microsoft.com/office/drawing/2014/main" id="{2A217E9D-559F-E392-FA89-668677EFD6F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63019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able of contents_Gradien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B0ADC42-05B7-4EA7-2F58-70CBD9ABCF0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1">
            <a:extLst>
              <a:ext uri="{FF2B5EF4-FFF2-40B4-BE49-F238E27FC236}">
                <a16:creationId xmlns:a16="http://schemas.microsoft.com/office/drawing/2014/main" id="{261E9787-7AC2-2A4D-AFE6-8D534AB81181}"/>
              </a:ext>
            </a:extLst>
          </p:cNvPr>
          <p:cNvSpPr>
            <a:spLocks noGrp="1"/>
          </p:cNvSpPr>
          <p:nvPr>
            <p:ph type="ctrTitle" hasCustomPrompt="1"/>
          </p:nvPr>
        </p:nvSpPr>
        <p:spPr>
          <a:xfrm>
            <a:off x="1031878" y="5860804"/>
            <a:ext cx="7374188"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bg1"/>
                </a:solidFill>
                <a:latin typeface="+mj-lt"/>
                <a:cs typeface="Arial" panose="020B0604020202020204" pitchFamily="34" charset="0"/>
              </a:defRPr>
            </a:lvl1pPr>
          </a:lstStyle>
          <a:p>
            <a:r>
              <a:rPr lang="en-GB"/>
              <a:t>Table of </a:t>
            </a:r>
            <a:br>
              <a:rPr lang="en-GB"/>
            </a:br>
            <a:r>
              <a:rPr lang="en-GB"/>
              <a:t>contents</a:t>
            </a:r>
            <a:endParaRPr lang="en-US"/>
          </a:p>
        </p:txBody>
      </p:sp>
      <p:sp>
        <p:nvSpPr>
          <p:cNvPr id="11" name="Subtitle 2">
            <a:extLst>
              <a:ext uri="{FF2B5EF4-FFF2-40B4-BE49-F238E27FC236}">
                <a16:creationId xmlns:a16="http://schemas.microsoft.com/office/drawing/2014/main" id="{393E1D2F-1701-2B4F-8917-A5CA7E889F83}"/>
              </a:ext>
            </a:extLst>
          </p:cNvPr>
          <p:cNvSpPr>
            <a:spLocks noGrp="1"/>
          </p:cNvSpPr>
          <p:nvPr>
            <p:ph type="subTitle" idx="1" hasCustomPrompt="1"/>
          </p:nvPr>
        </p:nvSpPr>
        <p:spPr>
          <a:xfrm>
            <a:off x="9505035" y="4370141"/>
            <a:ext cx="13777230" cy="4975722"/>
          </a:xfrm>
          <a:prstGeom prst="rect">
            <a:avLst/>
          </a:prstGeom>
        </p:spPr>
        <p:txBody>
          <a:bodyPr wrap="square" lIns="0" tIns="0" rIns="0" bIns="0" anchor="ctr" anchorCtr="0">
            <a:spAutoFit/>
          </a:bodyPr>
          <a:lstStyle>
            <a:lvl1pPr marL="914400" marR="0" indent="-914400" algn="l" defTabSz="1828800" rtl="0" eaLnBrk="1" fontAlgn="auto" latinLnBrk="0" hangingPunct="1">
              <a:lnSpc>
                <a:spcPct val="100000"/>
              </a:lnSpc>
              <a:spcBef>
                <a:spcPts val="2000"/>
              </a:spcBef>
              <a:spcAft>
                <a:spcPts val="0"/>
              </a:spcAft>
              <a:buClr>
                <a:schemeClr val="bg1"/>
              </a:buClr>
              <a:buSzTx/>
              <a:buFont typeface="+mj-lt"/>
              <a:buAutoNum type="arabicPeriod"/>
              <a:tabLst/>
              <a:defRPr sz="400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Enter content title one here</a:t>
            </a:r>
          </a:p>
          <a:p>
            <a:r>
              <a:rPr lang="en-GB"/>
              <a:t>Enter content title two here</a:t>
            </a:r>
          </a:p>
          <a:p>
            <a:r>
              <a:rPr lang="en-GB"/>
              <a:t>Enter content title three here</a:t>
            </a:r>
          </a:p>
          <a:p>
            <a:r>
              <a:rPr lang="en-GB"/>
              <a:t>Enter content title four here</a:t>
            </a:r>
          </a:p>
          <a:p>
            <a:r>
              <a:rPr lang="en-GB"/>
              <a:t>Enter content title five here</a:t>
            </a:r>
          </a:p>
          <a:p>
            <a:r>
              <a:rPr lang="en-GB"/>
              <a:t>Enter content title six here</a:t>
            </a:r>
          </a:p>
        </p:txBody>
      </p:sp>
      <p:cxnSp>
        <p:nvCxnSpPr>
          <p:cNvPr id="39" name="Straight Connector 38">
            <a:extLst>
              <a:ext uri="{FF2B5EF4-FFF2-40B4-BE49-F238E27FC236}">
                <a16:creationId xmlns:a16="http://schemas.microsoft.com/office/drawing/2014/main" id="{89149749-F35F-184C-AA13-0CBEA15B8888}"/>
              </a:ext>
            </a:extLst>
          </p:cNvPr>
          <p:cNvCxnSpPr>
            <a:cxnSpLocks/>
          </p:cNvCxnSpPr>
          <p:nvPr userDrawn="1"/>
        </p:nvCxnSpPr>
        <p:spPr>
          <a:xfrm>
            <a:off x="8658226" y="2735224"/>
            <a:ext cx="0" cy="8245552"/>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7ED2567-2DC9-77CE-9388-35C1D656B42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3" name="Rectangle 2">
            <a:extLst>
              <a:ext uri="{FF2B5EF4-FFF2-40B4-BE49-F238E27FC236}">
                <a16:creationId xmlns:a16="http://schemas.microsoft.com/office/drawing/2014/main" id="{0B8D828E-BF71-7A2C-B67B-D2433FFA29F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4" name="TextBox 3">
            <a:extLst>
              <a:ext uri="{FF2B5EF4-FFF2-40B4-BE49-F238E27FC236}">
                <a16:creationId xmlns:a16="http://schemas.microsoft.com/office/drawing/2014/main" id="{B954C021-DBA8-DB13-6FC1-6327782ED2F1}"/>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22658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able of contents_Whit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61E9787-7AC2-2A4D-AFE6-8D534AB81181}"/>
              </a:ext>
            </a:extLst>
          </p:cNvPr>
          <p:cNvSpPr>
            <a:spLocks noGrp="1"/>
          </p:cNvSpPr>
          <p:nvPr>
            <p:ph type="ctrTitle" hasCustomPrompt="1"/>
          </p:nvPr>
        </p:nvSpPr>
        <p:spPr>
          <a:xfrm>
            <a:off x="1031878" y="5860804"/>
            <a:ext cx="7374188"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tx1"/>
                </a:solidFill>
                <a:latin typeface="+mj-lt"/>
                <a:cs typeface="Arial" panose="020B0604020202020204" pitchFamily="34" charset="0"/>
              </a:defRPr>
            </a:lvl1pPr>
          </a:lstStyle>
          <a:p>
            <a:r>
              <a:rPr lang="en-GB"/>
              <a:t>Table of </a:t>
            </a:r>
            <a:br>
              <a:rPr lang="en-GB"/>
            </a:br>
            <a:r>
              <a:rPr lang="en-GB"/>
              <a:t>contents</a:t>
            </a:r>
            <a:endParaRPr lang="en-US"/>
          </a:p>
        </p:txBody>
      </p:sp>
      <p:sp>
        <p:nvSpPr>
          <p:cNvPr id="11" name="Subtitle 2">
            <a:extLst>
              <a:ext uri="{FF2B5EF4-FFF2-40B4-BE49-F238E27FC236}">
                <a16:creationId xmlns:a16="http://schemas.microsoft.com/office/drawing/2014/main" id="{393E1D2F-1701-2B4F-8917-A5CA7E889F83}"/>
              </a:ext>
            </a:extLst>
          </p:cNvPr>
          <p:cNvSpPr>
            <a:spLocks noGrp="1"/>
          </p:cNvSpPr>
          <p:nvPr>
            <p:ph type="subTitle" idx="1" hasCustomPrompt="1"/>
          </p:nvPr>
        </p:nvSpPr>
        <p:spPr>
          <a:xfrm>
            <a:off x="9505035" y="4370141"/>
            <a:ext cx="13777230" cy="4975722"/>
          </a:xfrm>
          <a:prstGeom prst="rect">
            <a:avLst/>
          </a:prstGeom>
        </p:spPr>
        <p:txBody>
          <a:bodyPr wrap="square" lIns="0" tIns="0" rIns="0" bIns="0" anchor="ctr" anchorCtr="0">
            <a:spAutoFit/>
          </a:bodyPr>
          <a:lstStyle>
            <a:lvl1pPr marL="914400" marR="0" indent="-914400" algn="l" defTabSz="1828800" rtl="0" eaLnBrk="1" fontAlgn="auto" latinLnBrk="0" hangingPunct="1">
              <a:lnSpc>
                <a:spcPct val="100000"/>
              </a:lnSpc>
              <a:spcBef>
                <a:spcPts val="2000"/>
              </a:spcBef>
              <a:spcAft>
                <a:spcPts val="0"/>
              </a:spcAft>
              <a:buClr>
                <a:schemeClr val="accent1"/>
              </a:buClr>
              <a:buSzTx/>
              <a:buFont typeface="+mj-lt"/>
              <a:buAutoNum type="arabicPeriod"/>
              <a:tabLst/>
              <a:defRPr sz="400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Enter content title one here</a:t>
            </a:r>
          </a:p>
          <a:p>
            <a:r>
              <a:rPr lang="en-GB"/>
              <a:t>Enter content title two here</a:t>
            </a:r>
          </a:p>
          <a:p>
            <a:r>
              <a:rPr lang="en-GB"/>
              <a:t>Enter content title three here</a:t>
            </a:r>
          </a:p>
          <a:p>
            <a:r>
              <a:rPr lang="en-GB"/>
              <a:t>Enter content title four here</a:t>
            </a:r>
          </a:p>
          <a:p>
            <a:r>
              <a:rPr lang="en-GB"/>
              <a:t>Enter content title five here</a:t>
            </a:r>
          </a:p>
          <a:p>
            <a:r>
              <a:rPr lang="en-GB"/>
              <a:t>Enter content title six here</a:t>
            </a:r>
          </a:p>
        </p:txBody>
      </p:sp>
      <p:cxnSp>
        <p:nvCxnSpPr>
          <p:cNvPr id="39" name="Straight Connector 38">
            <a:extLst>
              <a:ext uri="{FF2B5EF4-FFF2-40B4-BE49-F238E27FC236}">
                <a16:creationId xmlns:a16="http://schemas.microsoft.com/office/drawing/2014/main" id="{89149749-F35F-184C-AA13-0CBEA15B8888}"/>
              </a:ext>
            </a:extLst>
          </p:cNvPr>
          <p:cNvCxnSpPr>
            <a:cxnSpLocks/>
          </p:cNvCxnSpPr>
          <p:nvPr userDrawn="1"/>
        </p:nvCxnSpPr>
        <p:spPr>
          <a:xfrm>
            <a:off x="8658226" y="2735224"/>
            <a:ext cx="0" cy="8245552"/>
          </a:xfrm>
          <a:prstGeom prst="line">
            <a:avLst/>
          </a:prstGeom>
          <a:ln>
            <a:solidFill>
              <a:srgbClr val="BF6A77"/>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A3845FFA-BAC9-F5B8-04FA-4F2B9D26CC9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 name="Rectangle 2">
            <a:extLst>
              <a:ext uri="{FF2B5EF4-FFF2-40B4-BE49-F238E27FC236}">
                <a16:creationId xmlns:a16="http://schemas.microsoft.com/office/drawing/2014/main" id="{2A822AAC-FEF8-8F8E-62CE-DD36136F669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4" name="TextBox 3">
            <a:extLst>
              <a:ext uri="{FF2B5EF4-FFF2-40B4-BE49-F238E27FC236}">
                <a16:creationId xmlns:a16="http://schemas.microsoft.com/office/drawing/2014/main" id="{402D1B4F-783A-4DA1-1261-C3D6F62F36BE}"/>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8669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_Gradient_Static">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DB7281E-F947-B5A1-C715-FDB116694CD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1" name="Freeform 10">
            <a:extLst>
              <a:ext uri="{FF2B5EF4-FFF2-40B4-BE49-F238E27FC236}">
                <a16:creationId xmlns:a16="http://schemas.microsoft.com/office/drawing/2014/main" id="{1DFFAFE4-A831-9CF4-A7F6-41F876426C4E}"/>
              </a:ext>
            </a:extLst>
          </p:cNvPr>
          <p:cNvSpPr>
            <a:spLocks noChangeAspect="1"/>
          </p:cNvSpPr>
          <p:nvPr userDrawn="1"/>
        </p:nvSpPr>
        <p:spPr>
          <a:xfrm>
            <a:off x="3" y="3492788"/>
            <a:ext cx="4609370" cy="65952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0CCBEA8F-7B9A-F244-9ED9-C9DD244C9D10}"/>
              </a:ext>
            </a:extLst>
          </p:cNvPr>
          <p:cNvSpPr>
            <a:spLocks noGrp="1"/>
          </p:cNvSpPr>
          <p:nvPr>
            <p:ph type="ctrTitle" hasCustomPrompt="1"/>
          </p:nvPr>
        </p:nvSpPr>
        <p:spPr>
          <a:xfrm>
            <a:off x="5640849" y="5860804"/>
            <a:ext cx="14884566"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bg1"/>
                </a:solidFill>
                <a:latin typeface="+mj-lt"/>
                <a:cs typeface="Arial" panose="020B0604020202020204" pitchFamily="34" charset="0"/>
              </a:defRPr>
            </a:lvl1pPr>
          </a:lstStyle>
          <a:p>
            <a:r>
              <a:rPr lang="en-GB"/>
              <a:t>Insert divider slide title here, </a:t>
            </a:r>
            <a:br>
              <a:rPr lang="en-GB"/>
            </a:br>
            <a:r>
              <a:rPr lang="en-GB"/>
              <a:t>title can go over multiple lines</a:t>
            </a:r>
            <a:endParaRPr lang="en-US"/>
          </a:p>
        </p:txBody>
      </p:sp>
      <p:sp>
        <p:nvSpPr>
          <p:cNvPr id="25" name="Title 1">
            <a:extLst>
              <a:ext uri="{FF2B5EF4-FFF2-40B4-BE49-F238E27FC236}">
                <a16:creationId xmlns:a16="http://schemas.microsoft.com/office/drawing/2014/main" id="{9CA9CB3C-A813-1B44-AA5B-3109036D1A70}"/>
              </a:ext>
            </a:extLst>
          </p:cNvPr>
          <p:cNvSpPr txBox="1">
            <a:spLocks/>
          </p:cNvSpPr>
          <p:nvPr userDrawn="1"/>
        </p:nvSpPr>
        <p:spPr>
          <a:xfrm>
            <a:off x="932701" y="5823581"/>
            <a:ext cx="2240714" cy="5539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Clr>
                <a:schemeClr val="bg1"/>
              </a:buClr>
              <a:buNone/>
              <a:defRPr sz="2400" b="1" i="0" kern="1200">
                <a:solidFill>
                  <a:schemeClr val="accent2"/>
                </a:solidFill>
                <a:latin typeface="Arial" panose="020B0604020202020204" pitchFamily="34" charset="0"/>
                <a:ea typeface="+mj-ea"/>
                <a:cs typeface="Arial" panose="020B0604020202020204" pitchFamily="34" charset="0"/>
              </a:defRPr>
            </a:lvl1pPr>
          </a:lstStyle>
          <a:p>
            <a:pPr marL="0" marR="0" lvl="0" indent="0" algn="ctr" defTabSz="1828800" rtl="0" eaLnBrk="1" fontAlgn="auto" latinLnBrk="0" hangingPunct="1">
              <a:lnSpc>
                <a:spcPct val="90000"/>
              </a:lnSpc>
              <a:spcBef>
                <a:spcPct val="0"/>
              </a:spcBef>
              <a:spcAft>
                <a:spcPts val="0"/>
              </a:spcAft>
              <a:buClr>
                <a:srgbClr val="FFFFFF"/>
              </a:buClr>
              <a:buSzTx/>
              <a:buFontTx/>
              <a:buNone/>
              <a:tabLst/>
              <a:defRPr/>
            </a:pPr>
            <a:r>
              <a:rPr kumimoji="0" lang="en-GB" sz="4000" b="0" i="0" u="none" strike="noStrike" kern="1200" cap="none" spc="0" normalizeH="0" baseline="0" noProof="0">
                <a:ln>
                  <a:noFill/>
                </a:ln>
                <a:solidFill>
                  <a:srgbClr val="19A3FF"/>
                </a:solidFill>
                <a:effectLst/>
                <a:uLnTx/>
                <a:uFillTx/>
                <a:latin typeface="Arial"/>
                <a:ea typeface="+mj-ea"/>
                <a:cs typeface="Arial" panose="020B0604020202020204" pitchFamily="34" charset="0"/>
              </a:rPr>
              <a:t>Section</a:t>
            </a:r>
            <a:endParaRPr kumimoji="0" lang="en-US" sz="4000" b="0" i="0" u="none" strike="noStrike" kern="1200" cap="none" spc="0" normalizeH="0" baseline="0" noProof="0">
              <a:ln>
                <a:noFill/>
              </a:ln>
              <a:solidFill>
                <a:srgbClr val="19A3FF"/>
              </a:solidFill>
              <a:effectLst/>
              <a:uLnTx/>
              <a:uFillTx/>
              <a:latin typeface="Arial"/>
              <a:ea typeface="+mj-ea"/>
              <a:cs typeface="Arial" panose="020B0604020202020204" pitchFamily="34" charset="0"/>
            </a:endParaRPr>
          </a:p>
        </p:txBody>
      </p:sp>
      <p:sp>
        <p:nvSpPr>
          <p:cNvPr id="26" name="Text Placeholder 3">
            <a:extLst>
              <a:ext uri="{FF2B5EF4-FFF2-40B4-BE49-F238E27FC236}">
                <a16:creationId xmlns:a16="http://schemas.microsoft.com/office/drawing/2014/main" id="{5410BB99-C03C-324D-964C-BAC5F6F44917}"/>
              </a:ext>
            </a:extLst>
          </p:cNvPr>
          <p:cNvSpPr>
            <a:spLocks noGrp="1"/>
          </p:cNvSpPr>
          <p:nvPr>
            <p:ph type="body" sz="quarter" idx="10" hasCustomPrompt="1"/>
          </p:nvPr>
        </p:nvSpPr>
        <p:spPr>
          <a:xfrm>
            <a:off x="2006" y="6377579"/>
            <a:ext cx="4102100" cy="1661994"/>
          </a:xfrm>
        </p:spPr>
        <p:txBody>
          <a:bodyPr wrap="square" tIns="0" rIns="0" bIns="0">
            <a:spAutoFit/>
          </a:bodyPr>
          <a:lstStyle>
            <a:lvl1pPr marL="0" indent="0" algn="ctr">
              <a:buNone/>
              <a:defRPr sz="12000" b="1" i="0">
                <a:solidFill>
                  <a:schemeClr val="tx1"/>
                </a:solidFill>
                <a:latin typeface="+mj-lt"/>
                <a:cs typeface="Arial Black" panose="020B0604020202020204" pitchFamily="34" charset="0"/>
              </a:defRPr>
            </a:lvl1pPr>
          </a:lstStyle>
          <a:p>
            <a:pPr lvl="0"/>
            <a:r>
              <a:rPr lang="en-US"/>
              <a:t>00</a:t>
            </a:r>
          </a:p>
        </p:txBody>
      </p:sp>
      <p:sp>
        <p:nvSpPr>
          <p:cNvPr id="3" name="Rectangle 2">
            <a:extLst>
              <a:ext uri="{FF2B5EF4-FFF2-40B4-BE49-F238E27FC236}">
                <a16:creationId xmlns:a16="http://schemas.microsoft.com/office/drawing/2014/main" id="{F04A90DE-E773-8C52-FD1C-A8C09AD05C71}"/>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4" name="TextBox 3">
            <a:extLst>
              <a:ext uri="{FF2B5EF4-FFF2-40B4-BE49-F238E27FC236}">
                <a16:creationId xmlns:a16="http://schemas.microsoft.com/office/drawing/2014/main" id="{CC1809FE-1678-A30E-7EA7-5BE777C45A0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55626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_Blue_Static">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3F20CD5B-FAAB-3C70-7F38-9F9305FB2DE9}"/>
              </a:ext>
            </a:extLst>
          </p:cNvPr>
          <p:cNvSpPr>
            <a:spLocks noChangeAspect="1"/>
          </p:cNvSpPr>
          <p:nvPr userDrawn="1"/>
        </p:nvSpPr>
        <p:spPr>
          <a:xfrm>
            <a:off x="3" y="3492788"/>
            <a:ext cx="4609370" cy="65952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a:gsLst>
              <a:gs pos="0">
                <a:srgbClr val="0B66C4"/>
              </a:gs>
              <a:gs pos="48000">
                <a:srgbClr val="163B91"/>
              </a:gs>
              <a:gs pos="100000">
                <a:srgbClr val="BB6978"/>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1">
            <a:extLst>
              <a:ext uri="{FF2B5EF4-FFF2-40B4-BE49-F238E27FC236}">
                <a16:creationId xmlns:a16="http://schemas.microsoft.com/office/drawing/2014/main" id="{0CCBEA8F-7B9A-F244-9ED9-C9DD244C9D10}"/>
              </a:ext>
            </a:extLst>
          </p:cNvPr>
          <p:cNvSpPr>
            <a:spLocks noGrp="1"/>
          </p:cNvSpPr>
          <p:nvPr>
            <p:ph type="ctrTitle" hasCustomPrompt="1"/>
          </p:nvPr>
        </p:nvSpPr>
        <p:spPr>
          <a:xfrm>
            <a:off x="5640849" y="5860804"/>
            <a:ext cx="14884566" cy="1994392"/>
          </a:xfrm>
          <a:prstGeom prst="rect">
            <a:avLst/>
          </a:prstGeom>
        </p:spPr>
        <p:txBody>
          <a:bodyPr wrap="square" lIns="0" tIns="0" rIns="0" bIns="0" anchor="ctr" anchorCtr="0">
            <a:spAutoFit/>
          </a:bodyPr>
          <a:lstStyle>
            <a:lvl1pPr algn="l">
              <a:lnSpc>
                <a:spcPct val="90000"/>
              </a:lnSpc>
              <a:buClr>
                <a:schemeClr val="bg1"/>
              </a:buClr>
              <a:defRPr sz="7200" b="1" i="0">
                <a:solidFill>
                  <a:schemeClr val="tx1"/>
                </a:solidFill>
                <a:latin typeface="+mj-lt"/>
                <a:cs typeface="Arial" panose="020B0604020202020204" pitchFamily="34" charset="0"/>
              </a:defRPr>
            </a:lvl1pPr>
          </a:lstStyle>
          <a:p>
            <a:r>
              <a:rPr lang="en-GB"/>
              <a:t>Insert divider slide title here, </a:t>
            </a:r>
            <a:br>
              <a:rPr lang="en-GB"/>
            </a:br>
            <a:r>
              <a:rPr lang="en-GB"/>
              <a:t>title can go over multiple lines</a:t>
            </a:r>
            <a:endParaRPr lang="en-US"/>
          </a:p>
        </p:txBody>
      </p:sp>
      <p:sp>
        <p:nvSpPr>
          <p:cNvPr id="25" name="Title 1">
            <a:extLst>
              <a:ext uri="{FF2B5EF4-FFF2-40B4-BE49-F238E27FC236}">
                <a16:creationId xmlns:a16="http://schemas.microsoft.com/office/drawing/2014/main" id="{9CA9CB3C-A813-1B44-AA5B-3109036D1A70}"/>
              </a:ext>
            </a:extLst>
          </p:cNvPr>
          <p:cNvSpPr txBox="1">
            <a:spLocks/>
          </p:cNvSpPr>
          <p:nvPr userDrawn="1"/>
        </p:nvSpPr>
        <p:spPr>
          <a:xfrm>
            <a:off x="932701" y="5823581"/>
            <a:ext cx="2240714" cy="553998"/>
          </a:xfrm>
          <a:prstGeom prst="rect">
            <a:avLst/>
          </a:prstGeom>
        </p:spPr>
        <p:txBody>
          <a:bodyPr vert="horz" wrap="square" lIns="0" tIns="0" rIns="0" bIns="0" rtlCol="0" anchor="ctr" anchorCtr="0">
            <a:spAutoFit/>
          </a:bodyPr>
          <a:lstStyle>
            <a:lvl1pPr algn="l" defTabSz="914400" rtl="0" eaLnBrk="1" latinLnBrk="0" hangingPunct="1">
              <a:lnSpc>
                <a:spcPct val="90000"/>
              </a:lnSpc>
              <a:spcBef>
                <a:spcPct val="0"/>
              </a:spcBef>
              <a:buClr>
                <a:schemeClr val="bg1"/>
              </a:buClr>
              <a:buNone/>
              <a:defRPr sz="2400" b="1" i="0" kern="1200">
                <a:solidFill>
                  <a:schemeClr val="accent2"/>
                </a:solidFill>
                <a:latin typeface="Arial" panose="020B0604020202020204" pitchFamily="34" charset="0"/>
                <a:ea typeface="+mj-ea"/>
                <a:cs typeface="Arial" panose="020B0604020202020204" pitchFamily="34" charset="0"/>
              </a:defRPr>
            </a:lvl1pPr>
          </a:lstStyle>
          <a:p>
            <a:pPr marL="0" marR="0" lvl="0" indent="0" algn="ctr" defTabSz="1828800" rtl="0" eaLnBrk="1" fontAlgn="auto" latinLnBrk="0" hangingPunct="1">
              <a:lnSpc>
                <a:spcPct val="90000"/>
              </a:lnSpc>
              <a:spcBef>
                <a:spcPct val="0"/>
              </a:spcBef>
              <a:spcAft>
                <a:spcPts val="0"/>
              </a:spcAft>
              <a:buClr>
                <a:srgbClr val="FFFFFF"/>
              </a:buClr>
              <a:buSzTx/>
              <a:buFontTx/>
              <a:buNone/>
              <a:tabLst/>
              <a:defRPr/>
            </a:pPr>
            <a:r>
              <a:rPr kumimoji="0" lang="en-GB" sz="4000" b="0" i="0" u="none" strike="noStrike" kern="1200" cap="none" spc="0" normalizeH="0" baseline="0" noProof="0">
                <a:ln>
                  <a:noFill/>
                </a:ln>
                <a:solidFill>
                  <a:srgbClr val="19A3FF"/>
                </a:solidFill>
                <a:effectLst/>
                <a:uLnTx/>
                <a:uFillTx/>
                <a:latin typeface="Arial"/>
                <a:ea typeface="+mj-ea"/>
                <a:cs typeface="Arial" panose="020B0604020202020204" pitchFamily="34" charset="0"/>
              </a:rPr>
              <a:t>Section</a:t>
            </a:r>
            <a:endParaRPr kumimoji="0" lang="en-US" sz="4000" b="0" i="0" u="none" strike="noStrike" kern="1200" cap="none" spc="0" normalizeH="0" baseline="0" noProof="0">
              <a:ln>
                <a:noFill/>
              </a:ln>
              <a:solidFill>
                <a:srgbClr val="19A3FF"/>
              </a:solidFill>
              <a:effectLst/>
              <a:uLnTx/>
              <a:uFillTx/>
              <a:latin typeface="Arial"/>
              <a:ea typeface="+mj-ea"/>
              <a:cs typeface="Arial" panose="020B0604020202020204" pitchFamily="34" charset="0"/>
            </a:endParaRPr>
          </a:p>
        </p:txBody>
      </p:sp>
      <p:sp>
        <p:nvSpPr>
          <p:cNvPr id="26" name="Text Placeholder 3">
            <a:extLst>
              <a:ext uri="{FF2B5EF4-FFF2-40B4-BE49-F238E27FC236}">
                <a16:creationId xmlns:a16="http://schemas.microsoft.com/office/drawing/2014/main" id="{5410BB99-C03C-324D-964C-BAC5F6F44917}"/>
              </a:ext>
            </a:extLst>
          </p:cNvPr>
          <p:cNvSpPr>
            <a:spLocks noGrp="1"/>
          </p:cNvSpPr>
          <p:nvPr>
            <p:ph type="body" sz="quarter" idx="10" hasCustomPrompt="1"/>
          </p:nvPr>
        </p:nvSpPr>
        <p:spPr>
          <a:xfrm>
            <a:off x="2006" y="6377579"/>
            <a:ext cx="4102100" cy="1661994"/>
          </a:xfrm>
        </p:spPr>
        <p:txBody>
          <a:bodyPr wrap="square" tIns="0" rIns="0" bIns="0">
            <a:spAutoFit/>
          </a:bodyPr>
          <a:lstStyle>
            <a:lvl1pPr marL="0" indent="0" algn="ctr">
              <a:buNone/>
              <a:defRPr sz="12000" b="1" i="0">
                <a:solidFill>
                  <a:schemeClr val="bg1"/>
                </a:solidFill>
                <a:latin typeface="+mj-lt"/>
                <a:cs typeface="Arial Black" panose="020B0604020202020204" pitchFamily="34" charset="0"/>
              </a:defRPr>
            </a:lvl1pPr>
          </a:lstStyle>
          <a:p>
            <a:pPr lvl="0"/>
            <a:r>
              <a:rPr lang="en-US"/>
              <a:t>00</a:t>
            </a:r>
          </a:p>
        </p:txBody>
      </p:sp>
      <p:sp>
        <p:nvSpPr>
          <p:cNvPr id="3" name="Rectangle 2">
            <a:extLst>
              <a:ext uri="{FF2B5EF4-FFF2-40B4-BE49-F238E27FC236}">
                <a16:creationId xmlns:a16="http://schemas.microsoft.com/office/drawing/2014/main" id="{63B13B03-2206-8DBE-935B-3F62223BFC8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4" name="TextBox 3">
            <a:extLst>
              <a:ext uri="{FF2B5EF4-FFF2-40B4-BE49-F238E27FC236}">
                <a16:creationId xmlns:a16="http://schemas.microsoft.com/office/drawing/2014/main" id="{7761286D-E6D7-AA69-05BB-06CB063D8128}"/>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4895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Preferably a maximum of two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B1A8F62D-DC47-5EF7-B750-53BC929AF04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DEC20479-4543-0CC4-6864-E8677E3C1628}"/>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08980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sub head (1 line)">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8"/>
            <a:ext cx="19440524" cy="775596"/>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2" name="Content Placeholder 2">
            <a:extLst>
              <a:ext uri="{FF2B5EF4-FFF2-40B4-BE49-F238E27FC236}">
                <a16:creationId xmlns:a16="http://schemas.microsoft.com/office/drawing/2014/main" id="{83955E03-F6F9-55EC-1D5C-1BFB93AB1827}"/>
              </a:ext>
            </a:extLst>
          </p:cNvPr>
          <p:cNvSpPr>
            <a:spLocks noGrp="1"/>
          </p:cNvSpPr>
          <p:nvPr>
            <p:ph idx="1" hasCustomPrompt="1"/>
          </p:nvPr>
        </p:nvSpPr>
        <p:spPr>
          <a:xfrm>
            <a:off x="1031879" y="1939582"/>
            <a:ext cx="19440522" cy="612000"/>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9" name="Rectangle 8">
            <a:extLst>
              <a:ext uri="{FF2B5EF4-FFF2-40B4-BE49-F238E27FC236}">
                <a16:creationId xmlns:a16="http://schemas.microsoft.com/office/drawing/2014/main" id="{A93B1C45-8387-2CAA-56F1-758F5D96AB92}"/>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10" name="TextBox 9">
            <a:extLst>
              <a:ext uri="{FF2B5EF4-FFF2-40B4-BE49-F238E27FC236}">
                <a16:creationId xmlns:a16="http://schemas.microsoft.com/office/drawing/2014/main" id="{5C8CB9E1-D330-A1B4-3A29-C667D71A1D1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52920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subtitle">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marL="0" indent="0">
              <a:buFont typeface="+mj-lt"/>
              <a:buNone/>
              <a:defRPr lang="en-US" sz="5600" dirty="0"/>
            </a:lvl1pPr>
          </a:lstStyle>
          <a:p>
            <a:pPr lvl="0"/>
            <a:r>
              <a:rPr lang="en-GB"/>
              <a:t>Slide headings at Arial 28pt, can go over multiple lines. Preferably a maximum of two lines. </a:t>
            </a:r>
            <a:endParaRPr lang="en-US"/>
          </a:p>
        </p:txBody>
      </p:sp>
      <p:sp>
        <p:nvSpPr>
          <p:cNvPr id="7" name="Text Placeholder 15">
            <a:extLst>
              <a:ext uri="{FF2B5EF4-FFF2-40B4-BE49-F238E27FC236}">
                <a16:creationId xmlns:a16="http://schemas.microsoft.com/office/drawing/2014/main" id="{17845051-2A53-A0C0-7903-BB20B2E4054F}"/>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2" name="Content Placeholder 2">
            <a:extLst>
              <a:ext uri="{FF2B5EF4-FFF2-40B4-BE49-F238E27FC236}">
                <a16:creationId xmlns:a16="http://schemas.microsoft.com/office/drawing/2014/main" id="{A540F140-DFAE-54B8-7021-3E93EE568F36}"/>
              </a:ext>
            </a:extLst>
          </p:cNvPr>
          <p:cNvSpPr>
            <a:spLocks noGrp="1"/>
          </p:cNvSpPr>
          <p:nvPr>
            <p:ph idx="1" hasCustomPrompt="1"/>
          </p:nvPr>
        </p:nvSpPr>
        <p:spPr>
          <a:xfrm>
            <a:off x="1031878" y="2796989"/>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9" name="Rectangle 8">
            <a:extLst>
              <a:ext uri="{FF2B5EF4-FFF2-40B4-BE49-F238E27FC236}">
                <a16:creationId xmlns:a16="http://schemas.microsoft.com/office/drawing/2014/main" id="{81F9B4C3-E6FF-1FDA-6E53-2E27212D068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10" name="TextBox 9">
            <a:extLst>
              <a:ext uri="{FF2B5EF4-FFF2-40B4-BE49-F238E27FC236}">
                <a16:creationId xmlns:a16="http://schemas.microsoft.com/office/drawing/2014/main" id="{01A37332-07C5-4B74-6C97-BB7F1AF5056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30716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Point - Re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rgbClr val="C50F3C"/>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1055210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lumn text">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a:t>
            </a:r>
            <a:endParaRPr lang="en-US"/>
          </a:p>
        </p:txBody>
      </p:sp>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1031878" y="3657599"/>
            <a:ext cx="2225040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None/>
              <a:defRPr sz="2200"/>
            </a:lvl2pPr>
            <a:lvl3pPr marL="1828800" indent="0">
              <a:lnSpc>
                <a:spcPct val="100000"/>
              </a:lnSpc>
              <a:buNone/>
              <a:defRPr sz="2100"/>
            </a:lvl3pPr>
            <a:lvl4pPr marL="2743200" indent="0">
              <a:lnSpc>
                <a:spcPct val="100000"/>
              </a:lnSpc>
              <a:buNone/>
              <a:defRPr sz="2000"/>
            </a:lvl4pPr>
            <a:lvl5pPr marL="3657600" indent="0">
              <a:lnSpc>
                <a:spcPct val="100000"/>
              </a:lnSpc>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5B3505FD-EAC0-A060-4977-F5F5D782A9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9" name="Text Placeholder 15">
            <a:extLst>
              <a:ext uri="{FF2B5EF4-FFF2-40B4-BE49-F238E27FC236}">
                <a16:creationId xmlns:a16="http://schemas.microsoft.com/office/drawing/2014/main" id="{FA889684-EBD8-1D4B-A8CE-968C5FCB01E5}"/>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A032DCE-2035-B0B6-456A-06F3B028F4A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10" name="TextBox 9">
            <a:extLst>
              <a:ext uri="{FF2B5EF4-FFF2-40B4-BE49-F238E27FC236}">
                <a16:creationId xmlns:a16="http://schemas.microsoft.com/office/drawing/2014/main" id="{42A52A47-BE49-F6CB-F7F7-F5FCF89CC08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14466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olumn text with header">
    <p:bg>
      <p:bgPr>
        <a:solidFill>
          <a:schemeClr val="bg1"/>
        </a:solidFill>
        <a:effectLst/>
      </p:bgPr>
    </p:bg>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header.</a:t>
            </a:r>
            <a:endParaRPr lang="en-US"/>
          </a:p>
        </p:txBody>
      </p:sp>
      <p:sp>
        <p:nvSpPr>
          <p:cNvPr id="11" name="Content Placeholder 2">
            <a:extLst>
              <a:ext uri="{FF2B5EF4-FFF2-40B4-BE49-F238E27FC236}">
                <a16:creationId xmlns:a16="http://schemas.microsoft.com/office/drawing/2014/main" id="{4395A561-07E0-7D4F-B49A-228AB0D22BB0}"/>
              </a:ext>
            </a:extLst>
          </p:cNvPr>
          <p:cNvSpPr>
            <a:spLocks noGrp="1"/>
          </p:cNvSpPr>
          <p:nvPr>
            <p:ph idx="1" hasCustomPrompt="1"/>
          </p:nvPr>
        </p:nvSpPr>
        <p:spPr>
          <a:xfrm>
            <a:off x="1031878" y="3657601"/>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12" name="Content Placeholder 2">
            <a:extLst>
              <a:ext uri="{FF2B5EF4-FFF2-40B4-BE49-F238E27FC236}">
                <a16:creationId xmlns:a16="http://schemas.microsoft.com/office/drawing/2014/main" id="{7704F326-7B93-794C-9D54-B45D2A438A6B}"/>
              </a:ext>
            </a:extLst>
          </p:cNvPr>
          <p:cNvSpPr>
            <a:spLocks noGrp="1"/>
          </p:cNvSpPr>
          <p:nvPr>
            <p:ph idx="13"/>
          </p:nvPr>
        </p:nvSpPr>
        <p:spPr>
          <a:xfrm>
            <a:off x="1031878" y="4432510"/>
            <a:ext cx="22250400" cy="693498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None/>
              <a:defRPr sz="2200"/>
            </a:lvl2pPr>
            <a:lvl3pPr marL="1828800" indent="0">
              <a:lnSpc>
                <a:spcPct val="100000"/>
              </a:lnSpc>
              <a:buNone/>
              <a:defRPr sz="2100"/>
            </a:lvl3pPr>
            <a:lvl4pPr marL="2743200" indent="0">
              <a:lnSpc>
                <a:spcPct val="100000"/>
              </a:lnSpc>
              <a:buNone/>
              <a:defRPr sz="2000"/>
            </a:lvl4pPr>
            <a:lvl5pPr marL="3657600" indent="0">
              <a:lnSpc>
                <a:spcPct val="100000"/>
              </a:lnSpc>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Graphic 8">
            <a:extLst>
              <a:ext uri="{FF2B5EF4-FFF2-40B4-BE49-F238E27FC236}">
                <a16:creationId xmlns:a16="http://schemas.microsoft.com/office/drawing/2014/main" id="{C2D66FFA-F515-869D-1528-212A39A0D3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4" name="Text Placeholder 15">
            <a:extLst>
              <a:ext uri="{FF2B5EF4-FFF2-40B4-BE49-F238E27FC236}">
                <a16:creationId xmlns:a16="http://schemas.microsoft.com/office/drawing/2014/main" id="{7D6AC25D-A4C1-1D40-C884-054579296CE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11EBD6CC-AACB-03DB-9F30-37976240207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7" name="TextBox 6">
            <a:extLst>
              <a:ext uri="{FF2B5EF4-FFF2-40B4-BE49-F238E27FC236}">
                <a16:creationId xmlns:a16="http://schemas.microsoft.com/office/drawing/2014/main" id="{87C84457-8867-E387-D9F4-79781DFE274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96899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e column text with bullets">
    <p:bg>
      <p:bgPr>
        <a:solidFill>
          <a:schemeClr val="bg1"/>
        </a:solid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1031878" y="3657599"/>
            <a:ext cx="22250400" cy="770989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itle Placeholder 14">
            <a:extLst>
              <a:ext uri="{FF2B5EF4-FFF2-40B4-BE49-F238E27FC236}">
                <a16:creationId xmlns:a16="http://schemas.microsoft.com/office/drawing/2014/main" id="{704459FD-7B90-734E-99CD-947F50067CF0}"/>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bullets.</a:t>
            </a:r>
            <a:endParaRPr lang="en-US"/>
          </a:p>
        </p:txBody>
      </p:sp>
      <p:pic>
        <p:nvPicPr>
          <p:cNvPr id="7" name="Graphic 6">
            <a:extLst>
              <a:ext uri="{FF2B5EF4-FFF2-40B4-BE49-F238E27FC236}">
                <a16:creationId xmlns:a16="http://schemas.microsoft.com/office/drawing/2014/main" id="{7E540CD1-D0C2-1B52-C121-E5AA80E5C41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2" name="Text Placeholder 15">
            <a:extLst>
              <a:ext uri="{FF2B5EF4-FFF2-40B4-BE49-F238E27FC236}">
                <a16:creationId xmlns:a16="http://schemas.microsoft.com/office/drawing/2014/main" id="{17028692-8764-B01C-9E9E-5231B7C54B8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5DA406F1-A0AC-A452-7E42-DFF0F35D681D}"/>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E8356119-19BB-3A7E-E478-5A9098583D3B}"/>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38380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with header and bullets">
    <p:bg>
      <p:bgPr>
        <a:solidFill>
          <a:schemeClr val="bg1"/>
        </a:solidFill>
        <a:effectLst/>
      </p:bgPr>
    </p:bg>
    <p:spTree>
      <p:nvGrpSpPr>
        <p:cNvPr id="1" name=""/>
        <p:cNvGrpSpPr/>
        <p:nvPr/>
      </p:nvGrpSpPr>
      <p:grpSpPr>
        <a:xfrm>
          <a:off x="0" y="0"/>
          <a:ext cx="0" cy="0"/>
          <a:chOff x="0" y="0"/>
          <a:chExt cx="0" cy="0"/>
        </a:xfrm>
      </p:grpSpPr>
      <p:sp>
        <p:nvSpPr>
          <p:cNvPr id="12" name="Title Placeholder 14">
            <a:extLst>
              <a:ext uri="{FF2B5EF4-FFF2-40B4-BE49-F238E27FC236}">
                <a16:creationId xmlns:a16="http://schemas.microsoft.com/office/drawing/2014/main" id="{40099883-D918-E444-8790-28D2B0230E65}"/>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One column text with bullets and header.</a:t>
            </a:r>
            <a:endParaRPr lang="en-US"/>
          </a:p>
        </p:txBody>
      </p:sp>
      <p:sp>
        <p:nvSpPr>
          <p:cNvPr id="8" name="Content Placeholder 2">
            <a:extLst>
              <a:ext uri="{FF2B5EF4-FFF2-40B4-BE49-F238E27FC236}">
                <a16:creationId xmlns:a16="http://schemas.microsoft.com/office/drawing/2014/main" id="{5960C070-F55B-FB4D-BCD9-4C4973D968D4}"/>
              </a:ext>
            </a:extLst>
          </p:cNvPr>
          <p:cNvSpPr>
            <a:spLocks noGrp="1"/>
          </p:cNvSpPr>
          <p:nvPr>
            <p:ph idx="1" hasCustomPrompt="1"/>
          </p:nvPr>
        </p:nvSpPr>
        <p:spPr>
          <a:xfrm>
            <a:off x="1031878" y="3657601"/>
            <a:ext cx="2225040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9" name="Content Placeholder 2">
            <a:extLst>
              <a:ext uri="{FF2B5EF4-FFF2-40B4-BE49-F238E27FC236}">
                <a16:creationId xmlns:a16="http://schemas.microsoft.com/office/drawing/2014/main" id="{F7CF8293-13FA-0042-9D5F-68F25C953B2E}"/>
              </a:ext>
            </a:extLst>
          </p:cNvPr>
          <p:cNvSpPr>
            <a:spLocks noGrp="1"/>
          </p:cNvSpPr>
          <p:nvPr>
            <p:ph idx="13"/>
          </p:nvPr>
        </p:nvSpPr>
        <p:spPr>
          <a:xfrm>
            <a:off x="1031878" y="4432511"/>
            <a:ext cx="22250400" cy="69349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485F4999-6586-3197-5855-6A9279C2199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5" name="Text Placeholder 15">
            <a:extLst>
              <a:ext uri="{FF2B5EF4-FFF2-40B4-BE49-F238E27FC236}">
                <a16:creationId xmlns:a16="http://schemas.microsoft.com/office/drawing/2014/main" id="{862DD679-194C-1EE4-726B-9B9A1DC4623B}"/>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9BA35DB8-BC32-DD85-019B-B10F1BB82582}"/>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712C9A57-354B-2DF0-755A-E9D4C1EE642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95243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51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1"/>
        </a:solidFill>
        <a:effectLst/>
      </p:bgPr>
    </p:bg>
    <p:spTree>
      <p:nvGrpSpPr>
        <p:cNvPr id="1" name=""/>
        <p:cNvGrpSpPr/>
        <p:nvPr/>
      </p:nvGrpSpPr>
      <p:grpSpPr>
        <a:xfrm>
          <a:off x="0" y="0"/>
          <a:ext cx="0" cy="0"/>
          <a:chOff x="0" y="0"/>
          <a:chExt cx="0" cy="0"/>
        </a:xfrm>
      </p:grpSpPr>
      <p:sp>
        <p:nvSpPr>
          <p:cNvPr id="12" name="Title Placeholder 14">
            <a:extLst>
              <a:ext uri="{FF2B5EF4-FFF2-40B4-BE49-F238E27FC236}">
                <a16:creationId xmlns:a16="http://schemas.microsoft.com/office/drawing/2014/main" id="{9687B957-0C3F-D543-AB00-B9278259D969}"/>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texts</a:t>
            </a:r>
            <a:endParaRPr lang="en-US"/>
          </a:p>
        </p:txBody>
      </p:sp>
      <p:sp>
        <p:nvSpPr>
          <p:cNvPr id="7" name="Content Placeholder 2">
            <a:extLst>
              <a:ext uri="{FF2B5EF4-FFF2-40B4-BE49-F238E27FC236}">
                <a16:creationId xmlns:a16="http://schemas.microsoft.com/office/drawing/2014/main" id="{2940C95D-2C64-8945-A088-87DF919F38A3}"/>
              </a:ext>
            </a:extLst>
          </p:cNvPr>
          <p:cNvSpPr>
            <a:spLocks noGrp="1"/>
          </p:cNvSpPr>
          <p:nvPr>
            <p:ph idx="13"/>
          </p:nvPr>
        </p:nvSpPr>
        <p:spPr>
          <a:xfrm>
            <a:off x="1031877" y="3657599"/>
            <a:ext cx="1080135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55851BA7-7263-8B46-A7C7-321FC09475A2}"/>
              </a:ext>
            </a:extLst>
          </p:cNvPr>
          <p:cNvSpPr>
            <a:spLocks noGrp="1"/>
          </p:cNvSpPr>
          <p:nvPr>
            <p:ph idx="14"/>
          </p:nvPr>
        </p:nvSpPr>
        <p:spPr>
          <a:xfrm>
            <a:off x="12480925" y="3657599"/>
            <a:ext cx="10801350" cy="7709890"/>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Graphic 7">
            <a:extLst>
              <a:ext uri="{FF2B5EF4-FFF2-40B4-BE49-F238E27FC236}">
                <a16:creationId xmlns:a16="http://schemas.microsoft.com/office/drawing/2014/main" id="{7C0032C4-EEBF-6D13-13F0-0D85666546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4" name="Text Placeholder 15">
            <a:extLst>
              <a:ext uri="{FF2B5EF4-FFF2-40B4-BE49-F238E27FC236}">
                <a16:creationId xmlns:a16="http://schemas.microsoft.com/office/drawing/2014/main" id="{FD2AB783-798E-20C4-C98E-26C551630C1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AA3CFB8-1AEA-ABAE-E246-6B5F166DA0A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A81DCA87-F4AD-69E3-6DCC-D4A8066C2F6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5783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text with bullets">
    <p:bg>
      <p:bgPr>
        <a:solidFill>
          <a:schemeClr val="bg1"/>
        </a:solidFill>
        <a:effectLst/>
      </p:bgPr>
    </p:bg>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355A20DC-089E-E14E-BCA5-070F1B77E53C}"/>
              </a:ext>
            </a:extLst>
          </p:cNvPr>
          <p:cNvSpPr>
            <a:spLocks noGrp="1"/>
          </p:cNvSpPr>
          <p:nvPr>
            <p:ph idx="13"/>
          </p:nvPr>
        </p:nvSpPr>
        <p:spPr>
          <a:xfrm>
            <a:off x="1031877" y="3657599"/>
            <a:ext cx="10801350" cy="76866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8" name="Content Placeholder 2">
            <a:extLst>
              <a:ext uri="{FF2B5EF4-FFF2-40B4-BE49-F238E27FC236}">
                <a16:creationId xmlns:a16="http://schemas.microsoft.com/office/drawing/2014/main" id="{06399372-81F2-9A48-9DFB-4A7E6358CF4C}"/>
              </a:ext>
            </a:extLst>
          </p:cNvPr>
          <p:cNvSpPr>
            <a:spLocks noGrp="1"/>
          </p:cNvSpPr>
          <p:nvPr>
            <p:ph idx="14"/>
          </p:nvPr>
        </p:nvSpPr>
        <p:spPr>
          <a:xfrm>
            <a:off x="12480925" y="3657599"/>
            <a:ext cx="10801350" cy="768667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Placeholder 14">
            <a:extLst>
              <a:ext uri="{FF2B5EF4-FFF2-40B4-BE49-F238E27FC236}">
                <a16:creationId xmlns:a16="http://schemas.microsoft.com/office/drawing/2014/main" id="{61EBF6C7-5556-384F-AD81-F34C4506305A}"/>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texts with bullets</a:t>
            </a:r>
            <a:endParaRPr lang="en-US"/>
          </a:p>
        </p:txBody>
      </p:sp>
      <p:pic>
        <p:nvPicPr>
          <p:cNvPr id="8" name="Graphic 7">
            <a:extLst>
              <a:ext uri="{FF2B5EF4-FFF2-40B4-BE49-F238E27FC236}">
                <a16:creationId xmlns:a16="http://schemas.microsoft.com/office/drawing/2014/main" id="{FA9002D8-349F-BC29-452A-8BF4441B4F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1" name="Text Placeholder 15">
            <a:extLst>
              <a:ext uri="{FF2B5EF4-FFF2-40B4-BE49-F238E27FC236}">
                <a16:creationId xmlns:a16="http://schemas.microsoft.com/office/drawing/2014/main" id="{81FF34C7-DD30-1C4A-CE78-50F1F2F2935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8EBAA21C-B64B-B869-0B3B-13989E4386F7}"/>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50A4A059-49B3-AD44-B083-E7B7D5C763C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58716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column text with bullets">
    <p:bg>
      <p:bgPr>
        <a:solidFill>
          <a:schemeClr val="bg1"/>
        </a:solidFill>
        <a:effectLst/>
      </p:bgPr>
    </p:bg>
    <p:spTree>
      <p:nvGrpSpPr>
        <p:cNvPr id="1" name=""/>
        <p:cNvGrpSpPr/>
        <p:nvPr/>
      </p:nvGrpSpPr>
      <p:grpSpPr>
        <a:xfrm>
          <a:off x="0" y="0"/>
          <a:ext cx="0" cy="0"/>
          <a:chOff x="0" y="0"/>
          <a:chExt cx="0" cy="0"/>
        </a:xfrm>
      </p:grpSpPr>
      <p:sp>
        <p:nvSpPr>
          <p:cNvPr id="19" name="Title Placeholder 14">
            <a:extLst>
              <a:ext uri="{FF2B5EF4-FFF2-40B4-BE49-F238E27FC236}">
                <a16:creationId xmlns:a16="http://schemas.microsoft.com/office/drawing/2014/main" id="{1652F5A7-59FD-9648-AB1F-37C3F7EC4462}"/>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 with header</a:t>
            </a:r>
            <a:endParaRPr lang="en-US"/>
          </a:p>
        </p:txBody>
      </p:sp>
      <p:sp>
        <p:nvSpPr>
          <p:cNvPr id="10" name="Content Placeholder 2">
            <a:extLst>
              <a:ext uri="{FF2B5EF4-FFF2-40B4-BE49-F238E27FC236}">
                <a16:creationId xmlns:a16="http://schemas.microsoft.com/office/drawing/2014/main" id="{26E3E8D7-EC32-A741-BBFD-0FC9E2C7D58E}"/>
              </a:ext>
            </a:extLst>
          </p:cNvPr>
          <p:cNvSpPr>
            <a:spLocks noGrp="1"/>
          </p:cNvSpPr>
          <p:nvPr>
            <p:ph idx="14"/>
          </p:nvPr>
        </p:nvSpPr>
        <p:spPr>
          <a:xfrm>
            <a:off x="1031877"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6326BE2C-F79B-B84D-8415-BA344DC0FA0C}"/>
              </a:ext>
            </a:extLst>
          </p:cNvPr>
          <p:cNvSpPr>
            <a:spLocks noGrp="1"/>
          </p:cNvSpPr>
          <p:nvPr>
            <p:ph idx="15"/>
          </p:nvPr>
        </p:nvSpPr>
        <p:spPr>
          <a:xfrm>
            <a:off x="12465193"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F581E104-9467-8342-9AA2-F6E65EDB38CF}"/>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sp>
        <p:nvSpPr>
          <p:cNvPr id="16" name="Content Placeholder 2">
            <a:extLst>
              <a:ext uri="{FF2B5EF4-FFF2-40B4-BE49-F238E27FC236}">
                <a16:creationId xmlns:a16="http://schemas.microsoft.com/office/drawing/2014/main" id="{5492BB46-0AF4-8045-B63A-0685189BCBA8}"/>
              </a:ext>
            </a:extLst>
          </p:cNvPr>
          <p:cNvSpPr>
            <a:spLocks noGrp="1"/>
          </p:cNvSpPr>
          <p:nvPr>
            <p:ph idx="16" hasCustomPrompt="1"/>
          </p:nvPr>
        </p:nvSpPr>
        <p:spPr>
          <a:xfrm>
            <a:off x="12465193"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Arial Bold 20pt</a:t>
            </a:r>
          </a:p>
        </p:txBody>
      </p:sp>
      <p:pic>
        <p:nvPicPr>
          <p:cNvPr id="11" name="Graphic 10">
            <a:extLst>
              <a:ext uri="{FF2B5EF4-FFF2-40B4-BE49-F238E27FC236}">
                <a16:creationId xmlns:a16="http://schemas.microsoft.com/office/drawing/2014/main" id="{8D4AE35C-F6BB-A36C-6740-82212856B7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8" name="Text Placeholder 15">
            <a:extLst>
              <a:ext uri="{FF2B5EF4-FFF2-40B4-BE49-F238E27FC236}">
                <a16:creationId xmlns:a16="http://schemas.microsoft.com/office/drawing/2014/main" id="{D4D6CFD7-DB5C-9FB2-0D3D-897B7D9B6597}"/>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841F6D4-5E8C-F0A4-4C66-2DF68F033342}"/>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C39C59C0-A601-30EE-5F64-BD92D5B02CD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4296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column text with bullets and header">
    <p:bg>
      <p:bgPr>
        <a:solidFill>
          <a:schemeClr val="bg1"/>
        </a:solidFill>
        <a:effectLst/>
      </p:bgPr>
    </p:bg>
    <p:spTree>
      <p:nvGrpSpPr>
        <p:cNvPr id="1" name=""/>
        <p:cNvGrpSpPr/>
        <p:nvPr/>
      </p:nvGrpSpPr>
      <p:grpSpPr>
        <a:xfrm>
          <a:off x="0" y="0"/>
          <a:ext cx="0" cy="0"/>
          <a:chOff x="0" y="0"/>
          <a:chExt cx="0" cy="0"/>
        </a:xfrm>
      </p:grpSpPr>
      <p:sp>
        <p:nvSpPr>
          <p:cNvPr id="15" name="Title Placeholder 14">
            <a:extLst>
              <a:ext uri="{FF2B5EF4-FFF2-40B4-BE49-F238E27FC236}">
                <a16:creationId xmlns:a16="http://schemas.microsoft.com/office/drawing/2014/main" id="{9A88010B-C853-C343-9BCD-615E1108D9DB}"/>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Two column text with bullets and header.</a:t>
            </a:r>
            <a:endParaRPr lang="en-US"/>
          </a:p>
        </p:txBody>
      </p:sp>
      <p:sp>
        <p:nvSpPr>
          <p:cNvPr id="8" name="Content Placeholder 2">
            <a:extLst>
              <a:ext uri="{FF2B5EF4-FFF2-40B4-BE49-F238E27FC236}">
                <a16:creationId xmlns:a16="http://schemas.microsoft.com/office/drawing/2014/main" id="{5960C070-F55B-FB4D-BCD9-4C4973D968D4}"/>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7" name="Content Placeholder 2">
            <a:extLst>
              <a:ext uri="{FF2B5EF4-FFF2-40B4-BE49-F238E27FC236}">
                <a16:creationId xmlns:a16="http://schemas.microsoft.com/office/drawing/2014/main" id="{C2D2B153-0D07-8247-9FDA-9E04A4C8D19D}"/>
              </a:ext>
            </a:extLst>
          </p:cNvPr>
          <p:cNvSpPr>
            <a:spLocks noGrp="1"/>
          </p:cNvSpPr>
          <p:nvPr>
            <p:ph idx="14"/>
          </p:nvPr>
        </p:nvSpPr>
        <p:spPr>
          <a:xfrm>
            <a:off x="1031877" y="4451182"/>
            <a:ext cx="10801350" cy="691630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BB7A709F-8245-2947-AEEC-1319ACCC5F13}"/>
              </a:ext>
            </a:extLst>
          </p:cNvPr>
          <p:cNvSpPr>
            <a:spLocks noGrp="1"/>
          </p:cNvSpPr>
          <p:nvPr>
            <p:ph idx="15"/>
          </p:nvPr>
        </p:nvSpPr>
        <p:spPr>
          <a:xfrm>
            <a:off x="12465193" y="4451182"/>
            <a:ext cx="10801350" cy="6916308"/>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1AF1BFA9-307D-F74E-9595-87B571455286}"/>
              </a:ext>
            </a:extLst>
          </p:cNvPr>
          <p:cNvSpPr>
            <a:spLocks noGrp="1"/>
          </p:cNvSpPr>
          <p:nvPr>
            <p:ph idx="16" hasCustomPrompt="1"/>
          </p:nvPr>
        </p:nvSpPr>
        <p:spPr>
          <a:xfrm>
            <a:off x="12465193"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pic>
        <p:nvPicPr>
          <p:cNvPr id="10" name="Graphic 9">
            <a:extLst>
              <a:ext uri="{FF2B5EF4-FFF2-40B4-BE49-F238E27FC236}">
                <a16:creationId xmlns:a16="http://schemas.microsoft.com/office/drawing/2014/main" id="{37A332A5-E01B-971C-A3BC-A507E8E65B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7" name="Text Placeholder 15">
            <a:extLst>
              <a:ext uri="{FF2B5EF4-FFF2-40B4-BE49-F238E27FC236}">
                <a16:creationId xmlns:a16="http://schemas.microsoft.com/office/drawing/2014/main" id="{CF5388DC-2E1E-09B5-4620-3255ABC722D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309C327-3C9E-DF17-447C-4D0BD918A10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66C5C9CA-AC75-EB13-E49C-0AF01011FB1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416971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 texts">
    <p:bg>
      <p:bgPr>
        <a:solidFill>
          <a:schemeClr val="bg1"/>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EED71C92-F9D3-CF47-99A7-567BBF0C35E7}"/>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a:t>
            </a:r>
            <a:endParaRPr lang="en-US"/>
          </a:p>
        </p:txBody>
      </p:sp>
      <p:sp>
        <p:nvSpPr>
          <p:cNvPr id="7" name="Content Placeholder 2">
            <a:extLst>
              <a:ext uri="{FF2B5EF4-FFF2-40B4-BE49-F238E27FC236}">
                <a16:creationId xmlns:a16="http://schemas.microsoft.com/office/drawing/2014/main" id="{2940C95D-2C64-8945-A088-87DF919F38A3}"/>
              </a:ext>
            </a:extLst>
          </p:cNvPr>
          <p:cNvSpPr>
            <a:spLocks noGrp="1"/>
          </p:cNvSpPr>
          <p:nvPr>
            <p:ph idx="13"/>
          </p:nvPr>
        </p:nvSpPr>
        <p:spPr>
          <a:xfrm>
            <a:off x="1031877"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55851BA7-7263-8B46-A7C7-321FC09475A2}"/>
              </a:ext>
            </a:extLst>
          </p:cNvPr>
          <p:cNvSpPr>
            <a:spLocks noGrp="1"/>
          </p:cNvSpPr>
          <p:nvPr>
            <p:ph idx="14"/>
          </p:nvPr>
        </p:nvSpPr>
        <p:spPr>
          <a:xfrm>
            <a:off x="8736013"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D3CE407A-CC0C-B548-A6B7-D2289D4E4204}"/>
              </a:ext>
            </a:extLst>
          </p:cNvPr>
          <p:cNvSpPr>
            <a:spLocks noGrp="1"/>
          </p:cNvSpPr>
          <p:nvPr>
            <p:ph idx="15"/>
          </p:nvPr>
        </p:nvSpPr>
        <p:spPr>
          <a:xfrm>
            <a:off x="16440151" y="3657598"/>
            <a:ext cx="6842126" cy="7709892"/>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B82645DC-73C9-9B4F-02D1-FF0C815F2A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5" name="Text Placeholder 15">
            <a:extLst>
              <a:ext uri="{FF2B5EF4-FFF2-40B4-BE49-F238E27FC236}">
                <a16:creationId xmlns:a16="http://schemas.microsoft.com/office/drawing/2014/main" id="{6C5DECAE-5DAD-7C0A-F460-8442931E814C}"/>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316DDF38-C780-D334-5A85-D5E9E1C584B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9BBDFB34-DD81-F688-10A6-70FE866822A2}"/>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68176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 texts with bullets">
    <p:bg>
      <p:bgPr>
        <a:solidFill>
          <a:schemeClr val="bg1"/>
        </a:solidFill>
        <a:effectLst/>
      </p:bgPr>
    </p:bg>
    <p:spTree>
      <p:nvGrpSpPr>
        <p:cNvPr id="1" name=""/>
        <p:cNvGrpSpPr/>
        <p:nvPr/>
      </p:nvGrpSpPr>
      <p:grpSpPr>
        <a:xfrm>
          <a:off x="0" y="0"/>
          <a:ext cx="0" cy="0"/>
          <a:chOff x="0" y="0"/>
          <a:chExt cx="0" cy="0"/>
        </a:xfrm>
      </p:grpSpPr>
      <p:sp>
        <p:nvSpPr>
          <p:cNvPr id="14" name="Title Placeholder 14">
            <a:extLst>
              <a:ext uri="{FF2B5EF4-FFF2-40B4-BE49-F238E27FC236}">
                <a16:creationId xmlns:a16="http://schemas.microsoft.com/office/drawing/2014/main" id="{1E925AD7-F395-9E4E-874C-2FC49B110BB1}"/>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bullets.</a:t>
            </a:r>
            <a:endParaRPr lang="en-US"/>
          </a:p>
        </p:txBody>
      </p:sp>
      <p:sp>
        <p:nvSpPr>
          <p:cNvPr id="12" name="Content Placeholder 2">
            <a:extLst>
              <a:ext uri="{FF2B5EF4-FFF2-40B4-BE49-F238E27FC236}">
                <a16:creationId xmlns:a16="http://schemas.microsoft.com/office/drawing/2014/main" id="{6EF86192-20BC-E247-86AF-D909764212D1}"/>
              </a:ext>
            </a:extLst>
          </p:cNvPr>
          <p:cNvSpPr>
            <a:spLocks noGrp="1"/>
          </p:cNvSpPr>
          <p:nvPr>
            <p:ph idx="13"/>
          </p:nvPr>
        </p:nvSpPr>
        <p:spPr>
          <a:xfrm>
            <a:off x="1031877"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93DC47E2-A169-1E48-A34D-BE05064B6264}"/>
              </a:ext>
            </a:extLst>
          </p:cNvPr>
          <p:cNvSpPr>
            <a:spLocks noGrp="1"/>
          </p:cNvSpPr>
          <p:nvPr>
            <p:ph idx="14"/>
          </p:nvPr>
        </p:nvSpPr>
        <p:spPr>
          <a:xfrm>
            <a:off x="8736013"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2">
            <a:extLst>
              <a:ext uri="{FF2B5EF4-FFF2-40B4-BE49-F238E27FC236}">
                <a16:creationId xmlns:a16="http://schemas.microsoft.com/office/drawing/2014/main" id="{FC5245F9-7775-8244-9695-C66D6B231488}"/>
              </a:ext>
            </a:extLst>
          </p:cNvPr>
          <p:cNvSpPr>
            <a:spLocks noGrp="1"/>
          </p:cNvSpPr>
          <p:nvPr>
            <p:ph idx="15"/>
          </p:nvPr>
        </p:nvSpPr>
        <p:spPr>
          <a:xfrm>
            <a:off x="16440151" y="3657598"/>
            <a:ext cx="6842126" cy="7709892"/>
          </a:xfrm>
        </p:spPr>
        <p:txBody>
          <a:bodyPr rIns="0">
            <a:noAutofit/>
          </a:bodyPr>
          <a:lstStyle>
            <a:lvl1pPr marL="571500" indent="-5715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Graphic 8">
            <a:extLst>
              <a:ext uri="{FF2B5EF4-FFF2-40B4-BE49-F238E27FC236}">
                <a16:creationId xmlns:a16="http://schemas.microsoft.com/office/drawing/2014/main" id="{9915A7CE-4BD0-9DCB-B2B1-3AF5E14E7B2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6" name="Text Placeholder 15">
            <a:extLst>
              <a:ext uri="{FF2B5EF4-FFF2-40B4-BE49-F238E27FC236}">
                <a16:creationId xmlns:a16="http://schemas.microsoft.com/office/drawing/2014/main" id="{EFC99F1B-2320-7CD3-A389-A3B061AFF3F4}"/>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3E372A7C-737E-65B7-691A-633DDFB9CDD5}"/>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9C37357D-6556-5F9F-746A-A919FFE4156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112119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 - Blue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778F8C-30DF-F842-ADEE-52BB756B5D43}"/>
              </a:ext>
            </a:extLst>
          </p:cNvPr>
          <p:cNvSpPr/>
          <p:nvPr userDrawn="1"/>
        </p:nvSpPr>
        <p:spPr>
          <a:xfrm>
            <a:off x="2" y="2"/>
            <a:ext cx="24384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j-lt"/>
            </a:endParaRPr>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63700" y="2604598"/>
            <a:ext cx="21031200" cy="8415096"/>
          </a:xfrm>
          <a:ln w="3175">
            <a:noFill/>
          </a:ln>
        </p:spPr>
        <p:txBody>
          <a:bodyPr anchor="ctr"/>
          <a:lstStyle>
            <a:lvl1pPr algn="l">
              <a:lnSpc>
                <a:spcPct val="100000"/>
              </a:lnSpc>
              <a:defRPr sz="9000" b="1" i="0">
                <a:solidFill>
                  <a:schemeClr val="accent1"/>
                </a:solidFill>
                <a:latin typeface="+mj-lt"/>
              </a:defRPr>
            </a:lvl1pPr>
          </a:lstStyle>
          <a:p>
            <a:r>
              <a:rPr lang="en-US"/>
              <a:t>Click to edit master title style</a:t>
            </a:r>
          </a:p>
        </p:txBody>
      </p:sp>
      <p:pic>
        <p:nvPicPr>
          <p:cNvPr id="5" name="Picture 4">
            <a:extLst>
              <a:ext uri="{FF2B5EF4-FFF2-40B4-BE49-F238E27FC236}">
                <a16:creationId xmlns:a16="http://schemas.microsoft.com/office/drawing/2014/main" id="{E4C15627-71F4-D94E-9E76-16A5E0A7B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Tree>
    <p:extLst>
      <p:ext uri="{BB962C8B-B14F-4D97-AF65-F5344CB8AC3E}">
        <p14:creationId xmlns:p14="http://schemas.microsoft.com/office/powerpoint/2010/main" val="36121592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 texts with header">
    <p:bg>
      <p:bgPr>
        <a:solidFill>
          <a:schemeClr val="bg1"/>
        </a:solidFill>
        <a:effectLst/>
      </p:bgPr>
    </p:bg>
    <p:spTree>
      <p:nvGrpSpPr>
        <p:cNvPr id="1" name=""/>
        <p:cNvGrpSpPr/>
        <p:nvPr/>
      </p:nvGrpSpPr>
      <p:grpSpPr>
        <a:xfrm>
          <a:off x="0" y="0"/>
          <a:ext cx="0" cy="0"/>
          <a:chOff x="0" y="0"/>
          <a:chExt cx="0" cy="0"/>
        </a:xfrm>
      </p:grpSpPr>
      <p:sp>
        <p:nvSpPr>
          <p:cNvPr id="16" name="Title Placeholder 14">
            <a:extLst>
              <a:ext uri="{FF2B5EF4-FFF2-40B4-BE49-F238E27FC236}">
                <a16:creationId xmlns:a16="http://schemas.microsoft.com/office/drawing/2014/main" id="{FDC73393-D007-D042-8866-D55A74EEC09F}"/>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header.</a:t>
            </a:r>
            <a:endParaRPr lang="en-US"/>
          </a:p>
        </p:txBody>
      </p:sp>
      <p:sp>
        <p:nvSpPr>
          <p:cNvPr id="7" name="Content Placeholder 2">
            <a:extLst>
              <a:ext uri="{FF2B5EF4-FFF2-40B4-BE49-F238E27FC236}">
                <a16:creationId xmlns:a16="http://schemas.microsoft.com/office/drawing/2014/main" id="{032F105F-D946-3641-8009-86394F1FAAF0}"/>
              </a:ext>
            </a:extLst>
          </p:cNvPr>
          <p:cNvSpPr>
            <a:spLocks noGrp="1"/>
          </p:cNvSpPr>
          <p:nvPr>
            <p:ph idx="1" hasCustomPrompt="1"/>
          </p:nvPr>
        </p:nvSpPr>
        <p:spPr>
          <a:xfrm>
            <a:off x="1031877"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8" name="Content Placeholder 2">
            <a:extLst>
              <a:ext uri="{FF2B5EF4-FFF2-40B4-BE49-F238E27FC236}">
                <a16:creationId xmlns:a16="http://schemas.microsoft.com/office/drawing/2014/main" id="{68EFD0E9-FD87-3E46-BF19-0A0A00D3C898}"/>
              </a:ext>
            </a:extLst>
          </p:cNvPr>
          <p:cNvSpPr>
            <a:spLocks noGrp="1"/>
          </p:cNvSpPr>
          <p:nvPr>
            <p:ph idx="13"/>
          </p:nvPr>
        </p:nvSpPr>
        <p:spPr>
          <a:xfrm>
            <a:off x="1031877"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2">
            <a:extLst>
              <a:ext uri="{FF2B5EF4-FFF2-40B4-BE49-F238E27FC236}">
                <a16:creationId xmlns:a16="http://schemas.microsoft.com/office/drawing/2014/main" id="{693C006A-551D-344A-B5ED-6A1DE6E2767E}"/>
              </a:ext>
            </a:extLst>
          </p:cNvPr>
          <p:cNvSpPr>
            <a:spLocks noGrp="1"/>
          </p:cNvSpPr>
          <p:nvPr>
            <p:ph idx="16"/>
          </p:nvPr>
        </p:nvSpPr>
        <p:spPr>
          <a:xfrm>
            <a:off x="8736013"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2">
            <a:extLst>
              <a:ext uri="{FF2B5EF4-FFF2-40B4-BE49-F238E27FC236}">
                <a16:creationId xmlns:a16="http://schemas.microsoft.com/office/drawing/2014/main" id="{96621421-5A5F-2F44-ABCA-07647B530863}"/>
              </a:ext>
            </a:extLst>
          </p:cNvPr>
          <p:cNvSpPr>
            <a:spLocks noGrp="1"/>
          </p:cNvSpPr>
          <p:nvPr>
            <p:ph idx="17"/>
          </p:nvPr>
        </p:nvSpPr>
        <p:spPr>
          <a:xfrm>
            <a:off x="16440151" y="4451179"/>
            <a:ext cx="6842126" cy="6916310"/>
          </a:xfrm>
        </p:spPr>
        <p:txBody>
          <a:bodyPr rIns="0"/>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2">
            <a:extLst>
              <a:ext uri="{FF2B5EF4-FFF2-40B4-BE49-F238E27FC236}">
                <a16:creationId xmlns:a16="http://schemas.microsoft.com/office/drawing/2014/main" id="{48BE940D-B9AE-AB44-B57A-F3D8E2ACE0FD}"/>
              </a:ext>
            </a:extLst>
          </p:cNvPr>
          <p:cNvSpPr>
            <a:spLocks noGrp="1"/>
          </p:cNvSpPr>
          <p:nvPr>
            <p:ph idx="18" hasCustomPrompt="1"/>
          </p:nvPr>
        </p:nvSpPr>
        <p:spPr>
          <a:xfrm>
            <a:off x="8736013"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22" name="Content Placeholder 2">
            <a:extLst>
              <a:ext uri="{FF2B5EF4-FFF2-40B4-BE49-F238E27FC236}">
                <a16:creationId xmlns:a16="http://schemas.microsoft.com/office/drawing/2014/main" id="{76740FB1-5009-E542-83A3-0352DADDEAE4}"/>
              </a:ext>
            </a:extLst>
          </p:cNvPr>
          <p:cNvSpPr>
            <a:spLocks noGrp="1"/>
          </p:cNvSpPr>
          <p:nvPr>
            <p:ph idx="19" hasCustomPrompt="1"/>
          </p:nvPr>
        </p:nvSpPr>
        <p:spPr>
          <a:xfrm>
            <a:off x="16440149" y="3657601"/>
            <a:ext cx="6842126" cy="643254"/>
          </a:xfrm>
          <a:prstGeom prst="rect">
            <a:avLst/>
          </a:prstGeom>
        </p:spPr>
        <p:txBody>
          <a:bodyPr wrap="square" lIns="0" tIns="0" rIns="0" bIns="0">
            <a:sp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pic>
        <p:nvPicPr>
          <p:cNvPr id="12" name="Graphic 11">
            <a:extLst>
              <a:ext uri="{FF2B5EF4-FFF2-40B4-BE49-F238E27FC236}">
                <a16:creationId xmlns:a16="http://schemas.microsoft.com/office/drawing/2014/main" id="{909B00A4-6FBD-FD26-DBD4-14FD5BDCFCB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5" name="Text Placeholder 15">
            <a:extLst>
              <a:ext uri="{FF2B5EF4-FFF2-40B4-BE49-F238E27FC236}">
                <a16:creationId xmlns:a16="http://schemas.microsoft.com/office/drawing/2014/main" id="{8D3FADDC-0186-6EA4-6774-0B26B440D45C}"/>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2F22A1F3-7529-7715-34F1-E8B72955E14C}"/>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EB632296-FF5D-985A-D0E7-D24C15031291}"/>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720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4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 column texts with bullets and header">
    <p:bg>
      <p:bgPr>
        <a:solidFill>
          <a:schemeClr val="bg1"/>
        </a:solidFill>
        <a:effectLst/>
      </p:bgPr>
    </p:bg>
    <p:spTree>
      <p:nvGrpSpPr>
        <p:cNvPr id="1" name=""/>
        <p:cNvGrpSpPr/>
        <p:nvPr/>
      </p:nvGrpSpPr>
      <p:grpSpPr>
        <a:xfrm>
          <a:off x="0" y="0"/>
          <a:ext cx="0" cy="0"/>
          <a:chOff x="0" y="0"/>
          <a:chExt cx="0" cy="0"/>
        </a:xfrm>
      </p:grpSpPr>
      <p:sp>
        <p:nvSpPr>
          <p:cNvPr id="20" name="Title Placeholder 14">
            <a:extLst>
              <a:ext uri="{FF2B5EF4-FFF2-40B4-BE49-F238E27FC236}">
                <a16:creationId xmlns:a16="http://schemas.microsoft.com/office/drawing/2014/main" id="{C91A3E3F-8EFE-154B-8EA2-6F22BA39745E}"/>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Three column texts with bullets and header.</a:t>
            </a:r>
            <a:endParaRPr lang="en-US"/>
          </a:p>
        </p:txBody>
      </p:sp>
      <p:sp>
        <p:nvSpPr>
          <p:cNvPr id="9" name="Content Placeholder 2">
            <a:extLst>
              <a:ext uri="{FF2B5EF4-FFF2-40B4-BE49-F238E27FC236}">
                <a16:creationId xmlns:a16="http://schemas.microsoft.com/office/drawing/2014/main" id="{795BFD6B-E094-8E45-B814-0016BA8A589D}"/>
              </a:ext>
            </a:extLst>
          </p:cNvPr>
          <p:cNvSpPr>
            <a:spLocks noGrp="1"/>
          </p:cNvSpPr>
          <p:nvPr>
            <p:ph idx="1" hasCustomPrompt="1"/>
          </p:nvPr>
        </p:nvSpPr>
        <p:spPr>
          <a:xfrm>
            <a:off x="10318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3" name="Content Placeholder 2">
            <a:extLst>
              <a:ext uri="{FF2B5EF4-FFF2-40B4-BE49-F238E27FC236}">
                <a16:creationId xmlns:a16="http://schemas.microsoft.com/office/drawing/2014/main" id="{25732ACC-F49E-5D41-ABC3-4BE039AF8CD9}"/>
              </a:ext>
            </a:extLst>
          </p:cNvPr>
          <p:cNvSpPr>
            <a:spLocks noGrp="1"/>
          </p:cNvSpPr>
          <p:nvPr>
            <p:ph idx="13"/>
          </p:nvPr>
        </p:nvSpPr>
        <p:spPr>
          <a:xfrm>
            <a:off x="1031877"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5BF491ED-3380-3F4D-97E6-339E66293DF2}"/>
              </a:ext>
            </a:extLst>
          </p:cNvPr>
          <p:cNvSpPr>
            <a:spLocks noGrp="1"/>
          </p:cNvSpPr>
          <p:nvPr>
            <p:ph idx="16"/>
          </p:nvPr>
        </p:nvSpPr>
        <p:spPr>
          <a:xfrm>
            <a:off x="8736013"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43D529AD-0107-BF4C-955D-DA44F8671E97}"/>
              </a:ext>
            </a:extLst>
          </p:cNvPr>
          <p:cNvSpPr>
            <a:spLocks noGrp="1"/>
          </p:cNvSpPr>
          <p:nvPr>
            <p:ph idx="17"/>
          </p:nvPr>
        </p:nvSpPr>
        <p:spPr>
          <a:xfrm>
            <a:off x="16440151"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2">
            <a:extLst>
              <a:ext uri="{FF2B5EF4-FFF2-40B4-BE49-F238E27FC236}">
                <a16:creationId xmlns:a16="http://schemas.microsoft.com/office/drawing/2014/main" id="{DC58F648-7ED3-A140-B565-8C90F4B1314A}"/>
              </a:ext>
            </a:extLst>
          </p:cNvPr>
          <p:cNvSpPr>
            <a:spLocks noGrp="1"/>
          </p:cNvSpPr>
          <p:nvPr>
            <p:ph idx="18" hasCustomPrompt="1"/>
          </p:nvPr>
        </p:nvSpPr>
        <p:spPr>
          <a:xfrm>
            <a:off x="8736013"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a:t>
            </a:r>
            <a:r>
              <a:rPr lang="en-GB"/>
              <a:t> Arial </a:t>
            </a:r>
            <a:r>
              <a:rPr lang="en-US"/>
              <a:t>Bold 20pt</a:t>
            </a:r>
          </a:p>
        </p:txBody>
      </p:sp>
      <p:sp>
        <p:nvSpPr>
          <p:cNvPr id="17" name="Content Placeholder 2">
            <a:extLst>
              <a:ext uri="{FF2B5EF4-FFF2-40B4-BE49-F238E27FC236}">
                <a16:creationId xmlns:a16="http://schemas.microsoft.com/office/drawing/2014/main" id="{B6599D19-DC63-FA40-9F22-F4932EA6FADB}"/>
              </a:ext>
            </a:extLst>
          </p:cNvPr>
          <p:cNvSpPr>
            <a:spLocks noGrp="1"/>
          </p:cNvSpPr>
          <p:nvPr>
            <p:ph idx="19" hasCustomPrompt="1"/>
          </p:nvPr>
        </p:nvSpPr>
        <p:spPr>
          <a:xfrm>
            <a:off x="16440149"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pic>
        <p:nvPicPr>
          <p:cNvPr id="12" name="Graphic 11">
            <a:extLst>
              <a:ext uri="{FF2B5EF4-FFF2-40B4-BE49-F238E27FC236}">
                <a16:creationId xmlns:a16="http://schemas.microsoft.com/office/drawing/2014/main" id="{0B49E770-F8C8-1012-49E8-18FCEE97884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22" name="Text Placeholder 15">
            <a:extLst>
              <a:ext uri="{FF2B5EF4-FFF2-40B4-BE49-F238E27FC236}">
                <a16:creationId xmlns:a16="http://schemas.microsoft.com/office/drawing/2014/main" id="{700DF7B7-740D-3490-9393-02393AB0DCFB}"/>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FC5787AF-FBB3-955D-4C09-5A143DE83673}"/>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82A185CF-F145-DC94-9EBB-E5C2CD2094A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423363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2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and image 50/50">
    <p:bg>
      <p:bgPr>
        <a:solidFill>
          <a:schemeClr val="bg1"/>
        </a:solidFill>
        <a:effectLst/>
      </p:bgPr>
    </p:bg>
    <p:spTree>
      <p:nvGrpSpPr>
        <p:cNvPr id="1" name=""/>
        <p:cNvGrpSpPr/>
        <p:nvPr/>
      </p:nvGrpSpPr>
      <p:grpSpPr>
        <a:xfrm>
          <a:off x="0" y="0"/>
          <a:ext cx="0" cy="0"/>
          <a:chOff x="0" y="0"/>
          <a:chExt cx="0" cy="0"/>
        </a:xfrm>
      </p:grpSpPr>
      <p:sp>
        <p:nvSpPr>
          <p:cNvPr id="14" name="Title Placeholder 14">
            <a:extLst>
              <a:ext uri="{FF2B5EF4-FFF2-40B4-BE49-F238E27FC236}">
                <a16:creationId xmlns:a16="http://schemas.microsoft.com/office/drawing/2014/main" id="{42C6EC04-EE5E-214C-AFCB-710D19605866}"/>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Text and image 50/50 split.</a:t>
            </a:r>
            <a:endParaRPr lang="en-US"/>
          </a:p>
        </p:txBody>
      </p:sp>
      <p:sp>
        <p:nvSpPr>
          <p:cNvPr id="10" name="Content Placeholder 2">
            <a:extLst>
              <a:ext uri="{FF2B5EF4-FFF2-40B4-BE49-F238E27FC236}">
                <a16:creationId xmlns:a16="http://schemas.microsoft.com/office/drawing/2014/main" id="{26E3E8D7-EC32-A741-BBFD-0FC9E2C7D58E}"/>
              </a:ext>
            </a:extLst>
          </p:cNvPr>
          <p:cNvSpPr>
            <a:spLocks noGrp="1"/>
          </p:cNvSpPr>
          <p:nvPr>
            <p:ph idx="14"/>
          </p:nvPr>
        </p:nvSpPr>
        <p:spPr>
          <a:xfrm>
            <a:off x="1031877" y="4451182"/>
            <a:ext cx="10801350" cy="6916308"/>
          </a:xfrm>
        </p:spPr>
        <p:txBody>
          <a:bodyPr rIns="0">
            <a:noAutofit/>
          </a:bodyPr>
          <a:lstStyle>
            <a:lvl1pPr marL="0" indent="0">
              <a:lnSpc>
                <a:spcPct val="100000"/>
              </a:lnSpc>
              <a:buFont typeface="Arial" panose="020B0604020202020204" pitchFamily="34" charset="0"/>
              <a:buNone/>
              <a:defRPr sz="3200"/>
            </a:lvl1pPr>
            <a:lvl2pPr marL="914400" indent="0">
              <a:lnSpc>
                <a:spcPct val="100000"/>
              </a:lnSpc>
              <a:buFont typeface="Arial" panose="020B0604020202020204" pitchFamily="34" charset="0"/>
              <a:buNone/>
              <a:defRPr sz="2200"/>
            </a:lvl2pPr>
            <a:lvl3pPr marL="1828800" indent="0">
              <a:lnSpc>
                <a:spcPct val="100000"/>
              </a:lnSpc>
              <a:buFont typeface="Arial" panose="020B0604020202020204" pitchFamily="34" charset="0"/>
              <a:buNone/>
              <a:defRPr sz="2100"/>
            </a:lvl3pPr>
            <a:lvl4pPr marL="2743200" indent="0">
              <a:lnSpc>
                <a:spcPct val="100000"/>
              </a:lnSpc>
              <a:buFont typeface="Arial" panose="020B0604020202020204" pitchFamily="34" charset="0"/>
              <a:buNone/>
              <a:defRPr sz="2000"/>
            </a:lvl4pPr>
            <a:lvl5pPr marL="3657600" indent="0">
              <a:lnSpc>
                <a:spcPct val="100000"/>
              </a:lnSpc>
              <a:buFont typeface="Arial" panose="020B0604020202020204" pitchFamily="34" charset="0"/>
              <a:buNone/>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F581E104-9467-8342-9AA2-F6E65EDB38CF}"/>
              </a:ext>
            </a:extLst>
          </p:cNvPr>
          <p:cNvSpPr>
            <a:spLocks noGrp="1"/>
          </p:cNvSpPr>
          <p:nvPr>
            <p:ph idx="1" hasCustomPrompt="1"/>
          </p:nvPr>
        </p:nvSpPr>
        <p:spPr>
          <a:xfrm>
            <a:off x="1031877" y="3657601"/>
            <a:ext cx="10801350"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7" name="Picture Placeholder 2">
            <a:extLst>
              <a:ext uri="{FF2B5EF4-FFF2-40B4-BE49-F238E27FC236}">
                <a16:creationId xmlns:a16="http://schemas.microsoft.com/office/drawing/2014/main" id="{B1FE77DE-C3FA-5148-B293-49703D9F6CC2}"/>
              </a:ext>
            </a:extLst>
          </p:cNvPr>
          <p:cNvSpPr>
            <a:spLocks noGrp="1"/>
          </p:cNvSpPr>
          <p:nvPr>
            <p:ph type="pic" sz="quarter" idx="16" hasCustomPrompt="1"/>
          </p:nvPr>
        </p:nvSpPr>
        <p:spPr>
          <a:xfrm>
            <a:off x="12481600" y="3657602"/>
            <a:ext cx="10800000" cy="7709888"/>
          </a:xfrm>
          <a:solidFill>
            <a:schemeClr val="tx2">
              <a:lumMod val="20000"/>
              <a:lumOff val="80000"/>
            </a:schemeClr>
          </a:solidFill>
        </p:spPr>
        <p:txBody>
          <a:bodyPr anchor="ctr" anchorCtr="0"/>
          <a:lstStyle>
            <a:lvl1pPr marL="0" indent="0" algn="ctr">
              <a:buNone/>
              <a:defRPr/>
            </a:lvl1pPr>
          </a:lstStyle>
          <a:p>
            <a:r>
              <a:rPr lang="en-US"/>
              <a:t>Insert image here</a:t>
            </a:r>
          </a:p>
        </p:txBody>
      </p:sp>
      <p:sp>
        <p:nvSpPr>
          <p:cNvPr id="16" name="Text Placeholder 15">
            <a:extLst>
              <a:ext uri="{FF2B5EF4-FFF2-40B4-BE49-F238E27FC236}">
                <a16:creationId xmlns:a16="http://schemas.microsoft.com/office/drawing/2014/main" id="{B40C81FD-EB65-9668-F637-FCA463EBF8A4}"/>
              </a:ext>
            </a:extLst>
          </p:cNvPr>
          <p:cNvSpPr>
            <a:spLocks noGrp="1"/>
          </p:cNvSpPr>
          <p:nvPr>
            <p:ph type="body" sz="quarter" idx="12" hasCustomPrompt="1"/>
          </p:nvPr>
        </p:nvSpPr>
        <p:spPr>
          <a:xfrm>
            <a:off x="1031877" y="12458905"/>
            <a:ext cx="1944052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1A25D205-57E2-862A-AEC7-82DB22E6E11F}"/>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0A6C4B61-9C88-0B20-68A3-1472EAF2329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340063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image 1/3 split">
    <p:bg>
      <p:bgPr>
        <a:solidFill>
          <a:schemeClr val="bg1"/>
        </a:solidFill>
        <a:effectLst/>
      </p:bgPr>
    </p:bg>
    <p:spTree>
      <p:nvGrpSpPr>
        <p:cNvPr id="1" name=""/>
        <p:cNvGrpSpPr/>
        <p:nvPr/>
      </p:nvGrpSpPr>
      <p:grpSpPr>
        <a:xfrm>
          <a:off x="0" y="0"/>
          <a:ext cx="0" cy="0"/>
          <a:chOff x="0" y="0"/>
          <a:chExt cx="0" cy="0"/>
        </a:xfrm>
      </p:grpSpPr>
      <p:sp>
        <p:nvSpPr>
          <p:cNvPr id="18" name="Title Placeholder 14">
            <a:extLst>
              <a:ext uri="{FF2B5EF4-FFF2-40B4-BE49-F238E27FC236}">
                <a16:creationId xmlns:a16="http://schemas.microsoft.com/office/drawing/2014/main" id="{2F12D331-DE3F-DF4E-9CD9-9DF1569A51F2}"/>
              </a:ext>
            </a:extLst>
          </p:cNvPr>
          <p:cNvSpPr>
            <a:spLocks noGrp="1"/>
          </p:cNvSpPr>
          <p:nvPr>
            <p:ph type="title" hasCustomPrompt="1"/>
          </p:nvPr>
        </p:nvSpPr>
        <p:spPr>
          <a:xfrm>
            <a:off x="1031876" y="975729"/>
            <a:ext cx="19440524" cy="1551194"/>
          </a:xfrm>
          <a:prstGeom prst="rect">
            <a:avLst/>
          </a:prstGeom>
        </p:spPr>
        <p:txBody>
          <a:bodyPr vert="horz" wrap="square" lIns="0" tIns="0" rIns="0" bIns="0" rtlCol="0" anchor="t">
            <a:spAutoFit/>
          </a:bodyPr>
          <a:lstStyle>
            <a:lvl1pPr>
              <a:defRPr lang="en-US" sz="5600" dirty="0"/>
            </a:lvl1pPr>
          </a:lstStyle>
          <a:p>
            <a:pPr lvl="0"/>
            <a:r>
              <a:rPr lang="en-GB"/>
              <a:t>Slide headings at Arial 28pt, can go over multiple lines. </a:t>
            </a:r>
            <a:br>
              <a:rPr lang="en-GB"/>
            </a:br>
            <a:r>
              <a:rPr lang="en-GB"/>
              <a:t>Text and image 1/3 split.</a:t>
            </a:r>
            <a:endParaRPr lang="en-US"/>
          </a:p>
        </p:txBody>
      </p:sp>
      <p:sp>
        <p:nvSpPr>
          <p:cNvPr id="10" name="Content Placeholder 2">
            <a:extLst>
              <a:ext uri="{FF2B5EF4-FFF2-40B4-BE49-F238E27FC236}">
                <a16:creationId xmlns:a16="http://schemas.microsoft.com/office/drawing/2014/main" id="{919E8288-7645-3D42-A346-FAAA2E143F56}"/>
              </a:ext>
            </a:extLst>
          </p:cNvPr>
          <p:cNvSpPr>
            <a:spLocks noGrp="1"/>
          </p:cNvSpPr>
          <p:nvPr>
            <p:ph idx="1" hasCustomPrompt="1"/>
          </p:nvPr>
        </p:nvSpPr>
        <p:spPr>
          <a:xfrm>
            <a:off x="10318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3" name="Content Placeholder 2">
            <a:extLst>
              <a:ext uri="{FF2B5EF4-FFF2-40B4-BE49-F238E27FC236}">
                <a16:creationId xmlns:a16="http://schemas.microsoft.com/office/drawing/2014/main" id="{8E246E3B-32B5-FF43-B335-68E5233F2C1B}"/>
              </a:ext>
            </a:extLst>
          </p:cNvPr>
          <p:cNvSpPr>
            <a:spLocks noGrp="1"/>
          </p:cNvSpPr>
          <p:nvPr>
            <p:ph idx="13"/>
          </p:nvPr>
        </p:nvSpPr>
        <p:spPr>
          <a:xfrm>
            <a:off x="1031877" y="4451179"/>
            <a:ext cx="6842126" cy="6916310"/>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E2E7A717-DD7E-6A4E-B090-5103ABDBFB9B}"/>
              </a:ext>
            </a:extLst>
          </p:cNvPr>
          <p:cNvSpPr>
            <a:spLocks noGrp="1"/>
          </p:cNvSpPr>
          <p:nvPr>
            <p:ph idx="16"/>
          </p:nvPr>
        </p:nvSpPr>
        <p:spPr>
          <a:xfrm>
            <a:off x="8737077" y="4451180"/>
            <a:ext cx="6842126" cy="6916308"/>
          </a:xfrm>
        </p:spPr>
        <p:txBody>
          <a:bodyPr rIns="0">
            <a:noAutofit/>
          </a:bodyPr>
          <a:lstStyle>
            <a:lvl1pPr marL="460800" indent="-460800">
              <a:lnSpc>
                <a:spcPct val="100000"/>
              </a:lnSpc>
              <a:buClr>
                <a:schemeClr val="accent1"/>
              </a:buClr>
              <a:buFont typeface="Arial" panose="020B0604020202020204" pitchFamily="34" charset="0"/>
              <a:buChar char="•"/>
              <a:defRPr sz="3200"/>
            </a:lvl1pPr>
            <a:lvl2pPr marL="1485900" indent="-571500">
              <a:lnSpc>
                <a:spcPct val="100000"/>
              </a:lnSpc>
              <a:buFont typeface="Arial" panose="020B0604020202020204" pitchFamily="34" charset="0"/>
              <a:buChar char="•"/>
              <a:defRPr sz="2200"/>
            </a:lvl2pPr>
            <a:lvl3pPr marL="2171700" indent="-342900">
              <a:lnSpc>
                <a:spcPct val="100000"/>
              </a:lnSpc>
              <a:buFont typeface="Arial" panose="020B0604020202020204" pitchFamily="34" charset="0"/>
              <a:buChar char="•"/>
              <a:defRPr sz="2100"/>
            </a:lvl3pPr>
            <a:lvl4pPr marL="3086100" indent="-342900">
              <a:lnSpc>
                <a:spcPct val="100000"/>
              </a:lnSpc>
              <a:buFont typeface="Arial" panose="020B0604020202020204" pitchFamily="34" charset="0"/>
              <a:buChar char="•"/>
              <a:defRPr sz="2000"/>
            </a:lvl4pPr>
            <a:lvl5pPr marL="4000500" indent="-342900">
              <a:lnSpc>
                <a:spcPct val="100000"/>
              </a:lnSpc>
              <a:buFont typeface="Arial" panose="020B0604020202020204" pitchFamily="34" charset="0"/>
              <a:buChar cha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Content Placeholder 2">
            <a:extLst>
              <a:ext uri="{FF2B5EF4-FFF2-40B4-BE49-F238E27FC236}">
                <a16:creationId xmlns:a16="http://schemas.microsoft.com/office/drawing/2014/main" id="{AFED8950-9B06-E141-989F-A885A09EAC83}"/>
              </a:ext>
            </a:extLst>
          </p:cNvPr>
          <p:cNvSpPr>
            <a:spLocks noGrp="1"/>
          </p:cNvSpPr>
          <p:nvPr>
            <p:ph idx="18" hasCustomPrompt="1"/>
          </p:nvPr>
        </p:nvSpPr>
        <p:spPr>
          <a:xfrm>
            <a:off x="8737077" y="3657601"/>
            <a:ext cx="6842126" cy="562206"/>
          </a:xfrm>
          <a:prstGeom prst="rect">
            <a:avLst/>
          </a:prstGeom>
        </p:spPr>
        <p:txBody>
          <a:bodyPr wrap="square" lIns="0" tIns="0" rIns="0" bIns="0">
            <a:noAutofit/>
          </a:bodyPr>
          <a:lstStyle>
            <a:lvl1pPr marL="15876" indent="0">
              <a:lnSpc>
                <a:spcPct val="110000"/>
              </a:lnSpc>
              <a:spcBef>
                <a:spcPts val="0"/>
              </a:spcBef>
              <a:spcAft>
                <a:spcPts val="1200"/>
              </a:spcAft>
              <a:buFontTx/>
              <a:buNone/>
              <a:tabLst/>
              <a:defRPr sz="4000" b="1">
                <a:solidFill>
                  <a:schemeClr val="accent1"/>
                </a:solidFill>
                <a:latin typeface="+mj-lt"/>
                <a:cs typeface="Arial" panose="020B0604020202020204" pitchFamily="34" charset="0"/>
              </a:defRPr>
            </a:lvl1pPr>
            <a:lvl2pPr marL="432000" indent="-432000">
              <a:lnSpc>
                <a:spcPct val="110000"/>
              </a:lnSpc>
              <a:spcBef>
                <a:spcPts val="0"/>
              </a:spcBef>
              <a:spcAft>
                <a:spcPts val="1200"/>
              </a:spcAft>
              <a:tabLst/>
              <a:defRPr sz="3200">
                <a:solidFill>
                  <a:schemeClr val="tx1"/>
                </a:solidFill>
                <a:latin typeface="Arial" panose="020B0604020202020204" pitchFamily="34" charset="0"/>
                <a:cs typeface="Arial" panose="020B0604020202020204" pitchFamily="34" charset="0"/>
              </a:defRPr>
            </a:lvl2pPr>
            <a:lvl3pPr marL="864000" indent="-432000">
              <a:lnSpc>
                <a:spcPct val="110000"/>
              </a:lnSpc>
              <a:spcBef>
                <a:spcPts val="0"/>
              </a:spcBef>
              <a:spcAft>
                <a:spcPts val="1200"/>
              </a:spcAft>
              <a:buFont typeface="Arial" panose="020B0604020202020204" pitchFamily="34" charset="0"/>
              <a:buChar char="•"/>
              <a:tabLst/>
              <a:defRPr sz="3200">
                <a:solidFill>
                  <a:schemeClr val="tx1"/>
                </a:solidFill>
                <a:latin typeface="Arial" panose="020B0604020202020204" pitchFamily="34" charset="0"/>
                <a:cs typeface="Arial" panose="020B0604020202020204" pitchFamily="34" charset="0"/>
              </a:defRPr>
            </a:lvl3pPr>
            <a:lvl4pPr marL="1296000" indent="-432000">
              <a:lnSpc>
                <a:spcPct val="110000"/>
              </a:lnSpc>
              <a:spcBef>
                <a:spcPts val="0"/>
              </a:spcBef>
              <a:spcAft>
                <a:spcPts val="1200"/>
              </a:spcAft>
              <a:buFont typeface=".AppleSystemUIFont"/>
              <a:buChar char="-"/>
              <a:tabLst/>
              <a:defRPr sz="3200">
                <a:solidFill>
                  <a:schemeClr val="tx1"/>
                </a:solidFill>
                <a:latin typeface="Arial" panose="020B0604020202020204" pitchFamily="34" charset="0"/>
                <a:cs typeface="Arial" panose="020B0604020202020204" pitchFamily="34" charset="0"/>
              </a:defRPr>
            </a:lvl4pPr>
            <a:lvl5pPr>
              <a:defRPr sz="2000">
                <a:solidFill>
                  <a:schemeClr val="tx1"/>
                </a:solidFill>
                <a:latin typeface="+mn-lt"/>
              </a:defRPr>
            </a:lvl5pPr>
          </a:lstStyle>
          <a:p>
            <a:pPr lvl="0"/>
            <a:r>
              <a:rPr lang="en-US"/>
              <a:t>Header in </a:t>
            </a:r>
            <a:r>
              <a:rPr lang="en-GB"/>
              <a:t>Arial</a:t>
            </a:r>
            <a:r>
              <a:rPr lang="en-US"/>
              <a:t> Bold 20pt</a:t>
            </a:r>
          </a:p>
        </p:txBody>
      </p:sp>
      <p:sp>
        <p:nvSpPr>
          <p:cNvPr id="16" name="Picture Placeholder 2">
            <a:extLst>
              <a:ext uri="{FF2B5EF4-FFF2-40B4-BE49-F238E27FC236}">
                <a16:creationId xmlns:a16="http://schemas.microsoft.com/office/drawing/2014/main" id="{1D5E653D-2D84-434B-A634-CA4E2F219183}"/>
              </a:ext>
            </a:extLst>
          </p:cNvPr>
          <p:cNvSpPr>
            <a:spLocks noGrp="1"/>
          </p:cNvSpPr>
          <p:nvPr>
            <p:ph type="pic" sz="quarter" idx="19" hasCustomPrompt="1"/>
          </p:nvPr>
        </p:nvSpPr>
        <p:spPr>
          <a:xfrm>
            <a:off x="16442276" y="3657599"/>
            <a:ext cx="6840000" cy="7709890"/>
          </a:xfrm>
          <a:solidFill>
            <a:schemeClr val="tx2">
              <a:lumMod val="20000"/>
              <a:lumOff val="80000"/>
            </a:schemeClr>
          </a:solidFill>
        </p:spPr>
        <p:txBody>
          <a:bodyPr anchor="ctr" anchorCtr="0"/>
          <a:lstStyle>
            <a:lvl1pPr marL="0" indent="0" algn="ctr">
              <a:buNone/>
              <a:defRPr/>
            </a:lvl1pPr>
          </a:lstStyle>
          <a:p>
            <a:r>
              <a:rPr lang="en-US"/>
              <a:t>Insert image here</a:t>
            </a:r>
          </a:p>
        </p:txBody>
      </p:sp>
      <p:pic>
        <p:nvPicPr>
          <p:cNvPr id="11" name="Graphic 10">
            <a:extLst>
              <a:ext uri="{FF2B5EF4-FFF2-40B4-BE49-F238E27FC236}">
                <a16:creationId xmlns:a16="http://schemas.microsoft.com/office/drawing/2014/main" id="{D0391418-2067-3A46-302F-7F6A167ECB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20" name="Text Placeholder 15">
            <a:extLst>
              <a:ext uri="{FF2B5EF4-FFF2-40B4-BE49-F238E27FC236}">
                <a16:creationId xmlns:a16="http://schemas.microsoft.com/office/drawing/2014/main" id="{BE580073-DE18-E1D0-4DFB-4DAB4CA5BE1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C5778E0A-13EF-872E-BBE0-B2DE695DB1F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C3A75035-2CA6-63C5-F75F-08DF6675C9D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28159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46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50 splits with Blue gradi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3CCA2-4BD4-0BC7-81C3-4995A0823AEB}"/>
              </a:ext>
            </a:extLst>
          </p:cNvPr>
          <p:cNvSpPr/>
          <p:nvPr userDrawn="1"/>
        </p:nvSpPr>
        <p:spPr>
          <a:xfrm>
            <a:off x="12192000" y="0"/>
            <a:ext cx="1219200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pic>
        <p:nvPicPr>
          <p:cNvPr id="13" name="Graphic 12">
            <a:extLst>
              <a:ext uri="{FF2B5EF4-FFF2-40B4-BE49-F238E27FC236}">
                <a16:creationId xmlns:a16="http://schemas.microsoft.com/office/drawing/2014/main" id="{E0A1EB7D-3DBC-E7FC-96BD-503F3BC098EA}"/>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12192000" cy="13716000"/>
          </a:xfrm>
          <a:prstGeom prst="rect">
            <a:avLst/>
          </a:prstGeom>
        </p:spPr>
      </p:pic>
      <p:sp>
        <p:nvSpPr>
          <p:cNvPr id="5" name="Title Placeholder 14">
            <a:extLst>
              <a:ext uri="{FF2B5EF4-FFF2-40B4-BE49-F238E27FC236}">
                <a16:creationId xmlns:a16="http://schemas.microsoft.com/office/drawing/2014/main" id="{CB3C3FE2-4C6D-4A4A-8958-6AB56E621B34}"/>
              </a:ext>
            </a:extLst>
          </p:cNvPr>
          <p:cNvSpPr>
            <a:spLocks noGrp="1"/>
          </p:cNvSpPr>
          <p:nvPr userDrawn="1">
            <p:ph type="title" hasCustomPrompt="1"/>
          </p:nvPr>
        </p:nvSpPr>
        <p:spPr>
          <a:xfrm>
            <a:off x="1031876" y="975729"/>
            <a:ext cx="10574908" cy="3102388"/>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Preferably a maximum of two lines. </a:t>
            </a:r>
            <a:endParaRPr lang="en-US"/>
          </a:p>
        </p:txBody>
      </p:sp>
      <p:sp>
        <p:nvSpPr>
          <p:cNvPr id="12" name="Content Placeholder 2">
            <a:extLst>
              <a:ext uri="{FF2B5EF4-FFF2-40B4-BE49-F238E27FC236}">
                <a16:creationId xmlns:a16="http://schemas.microsoft.com/office/drawing/2014/main" id="{61F197A4-B5CE-9F43-A1A7-8CA940357E41}"/>
              </a:ext>
            </a:extLst>
          </p:cNvPr>
          <p:cNvSpPr>
            <a:spLocks noGrp="1"/>
          </p:cNvSpPr>
          <p:nvPr userDrawn="1">
            <p:ph idx="13"/>
          </p:nvPr>
        </p:nvSpPr>
        <p:spPr>
          <a:xfrm>
            <a:off x="1031878" y="3657599"/>
            <a:ext cx="10574908" cy="7709890"/>
          </a:xfrm>
        </p:spPr>
        <p:txBody>
          <a:bodyPr rIns="0">
            <a:noAutofit/>
          </a:bodyPr>
          <a:lstStyle>
            <a:lvl1pPr marL="0" indent="0">
              <a:lnSpc>
                <a:spcPct val="100000"/>
              </a:lnSpc>
              <a:buFont typeface="Arial" panose="020B0604020202020204" pitchFamily="34" charset="0"/>
              <a:buNone/>
              <a:defRPr sz="3200">
                <a:solidFill>
                  <a:schemeClr val="bg1"/>
                </a:solidFill>
              </a:defRPr>
            </a:lvl1pPr>
            <a:lvl2pPr marL="914400" indent="0">
              <a:lnSpc>
                <a:spcPct val="100000"/>
              </a:lnSpc>
              <a:buFont typeface="Arial" panose="020B0604020202020204" pitchFamily="34" charset="0"/>
              <a:buNone/>
              <a:defRPr sz="2200">
                <a:solidFill>
                  <a:schemeClr val="bg1"/>
                </a:solidFill>
              </a:defRPr>
            </a:lvl2pPr>
            <a:lvl3pPr marL="1828800" indent="0">
              <a:lnSpc>
                <a:spcPct val="100000"/>
              </a:lnSpc>
              <a:buFont typeface="Arial" panose="020B0604020202020204" pitchFamily="34" charset="0"/>
              <a:buNone/>
              <a:defRPr sz="2100">
                <a:solidFill>
                  <a:schemeClr val="bg1"/>
                </a:solidFill>
              </a:defRPr>
            </a:lvl3pPr>
            <a:lvl4pPr marL="2743200" indent="0">
              <a:lnSpc>
                <a:spcPct val="100000"/>
              </a:lnSpc>
              <a:buFont typeface="Arial" panose="020B0604020202020204" pitchFamily="34" charset="0"/>
              <a:buNone/>
              <a:defRPr sz="2000">
                <a:solidFill>
                  <a:schemeClr val="bg1"/>
                </a:solidFill>
              </a:defRPr>
            </a:lvl4pPr>
            <a:lvl5pPr marL="3657600" indent="0">
              <a:lnSpc>
                <a:spcPct val="100000"/>
              </a:lnSpc>
              <a:buFont typeface="Arial" panose="020B0604020202020204" pitchFamily="34" charset="0"/>
              <a:buNone/>
              <a:defRPr sz="20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4085D186-16F3-3A49-BD8D-D7EEF3E0E11F}"/>
              </a:ext>
            </a:extLst>
          </p:cNvPr>
          <p:cNvSpPr>
            <a:spLocks noGrp="1"/>
          </p:cNvSpPr>
          <p:nvPr userDrawn="1">
            <p:ph idx="14"/>
          </p:nvPr>
        </p:nvSpPr>
        <p:spPr>
          <a:xfrm>
            <a:off x="12711288" y="369576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5">
            <a:extLst>
              <a:ext uri="{FF2B5EF4-FFF2-40B4-BE49-F238E27FC236}">
                <a16:creationId xmlns:a16="http://schemas.microsoft.com/office/drawing/2014/main" id="{1DC0F93B-D5E6-1F58-1D6C-B0E3E5C61E7A}"/>
              </a:ext>
            </a:extLst>
          </p:cNvPr>
          <p:cNvSpPr>
            <a:spLocks noGrp="1"/>
          </p:cNvSpPr>
          <p:nvPr>
            <p:ph type="body" sz="quarter" idx="12" hasCustomPrompt="1"/>
          </p:nvPr>
        </p:nvSpPr>
        <p:spPr>
          <a:xfrm>
            <a:off x="1031878" y="12458905"/>
            <a:ext cx="105749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19" name="Text Placeholder 15">
            <a:extLst>
              <a:ext uri="{FF2B5EF4-FFF2-40B4-BE49-F238E27FC236}">
                <a16:creationId xmlns:a16="http://schemas.microsoft.com/office/drawing/2014/main" id="{DAD370D3-F0EA-2A6B-E8F2-5AC28036F5EF}"/>
              </a:ext>
            </a:extLst>
          </p:cNvPr>
          <p:cNvSpPr>
            <a:spLocks noGrp="1"/>
          </p:cNvSpPr>
          <p:nvPr>
            <p:ph type="body" sz="quarter" idx="15" hasCustomPrompt="1"/>
          </p:nvPr>
        </p:nvSpPr>
        <p:spPr>
          <a:xfrm>
            <a:off x="12711289" y="12458905"/>
            <a:ext cx="998968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4E0EA7F2-7063-FD79-D76F-125D6E0337FD}"/>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71D985AB-C1DF-93C6-1C0A-5E23FF5D7B0C}"/>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82658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0/50 splits with Grey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B0069-3B5A-834B-8646-BF4B31125F80}"/>
              </a:ext>
            </a:extLst>
          </p:cNvPr>
          <p:cNvSpPr/>
          <p:nvPr userDrawn="1"/>
        </p:nvSpPr>
        <p:spPr>
          <a:xfrm>
            <a:off x="12192000" y="0"/>
            <a:ext cx="12192000"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1031876" y="975729"/>
            <a:ext cx="10574908" cy="3102388"/>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Preferably a maximum of two lines. </a:t>
            </a:r>
            <a:endParaRPr lang="en-US"/>
          </a:p>
        </p:txBody>
      </p:sp>
      <p:sp>
        <p:nvSpPr>
          <p:cNvPr id="12" name="Content Placeholder 2">
            <a:extLst>
              <a:ext uri="{FF2B5EF4-FFF2-40B4-BE49-F238E27FC236}">
                <a16:creationId xmlns:a16="http://schemas.microsoft.com/office/drawing/2014/main" id="{61F197A4-B5CE-9F43-A1A7-8CA940357E41}"/>
              </a:ext>
            </a:extLst>
          </p:cNvPr>
          <p:cNvSpPr>
            <a:spLocks noGrp="1"/>
          </p:cNvSpPr>
          <p:nvPr>
            <p:ph idx="13"/>
          </p:nvPr>
        </p:nvSpPr>
        <p:spPr>
          <a:xfrm>
            <a:off x="1031878" y="365759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74232F2D-12B0-3340-95C4-A3CFA2B46F57}"/>
              </a:ext>
            </a:extLst>
          </p:cNvPr>
          <p:cNvSpPr>
            <a:spLocks noGrp="1"/>
          </p:cNvSpPr>
          <p:nvPr>
            <p:ph idx="14"/>
          </p:nvPr>
        </p:nvSpPr>
        <p:spPr>
          <a:xfrm>
            <a:off x="12711288" y="3657599"/>
            <a:ext cx="10574908" cy="7709890"/>
          </a:xfrm>
        </p:spPr>
        <p:txBody>
          <a:bodyPr rIns="0">
            <a:noAutofit/>
          </a:bodyPr>
          <a:lstStyle>
            <a:lvl1pPr marL="0" indent="0">
              <a:lnSpc>
                <a:spcPct val="100000"/>
              </a:lnSpc>
              <a:buFont typeface="Arial" panose="020B0604020202020204" pitchFamily="34" charset="0"/>
              <a:buNone/>
              <a:defRPr sz="3200">
                <a:solidFill>
                  <a:schemeClr val="tx1"/>
                </a:solidFill>
              </a:defRPr>
            </a:lvl1pPr>
            <a:lvl2pPr marL="914400" indent="0">
              <a:lnSpc>
                <a:spcPct val="100000"/>
              </a:lnSpc>
              <a:buFont typeface="Arial" panose="020B0604020202020204" pitchFamily="34" charset="0"/>
              <a:buNone/>
              <a:defRPr sz="2200">
                <a:solidFill>
                  <a:schemeClr val="tx1"/>
                </a:solidFill>
              </a:defRPr>
            </a:lvl2pPr>
            <a:lvl3pPr marL="1828800" indent="0">
              <a:lnSpc>
                <a:spcPct val="100000"/>
              </a:lnSpc>
              <a:buFont typeface="Arial" panose="020B0604020202020204" pitchFamily="34" charset="0"/>
              <a:buNone/>
              <a:defRPr sz="2100">
                <a:solidFill>
                  <a:schemeClr val="tx1"/>
                </a:solidFill>
              </a:defRPr>
            </a:lvl3pPr>
            <a:lvl4pPr marL="2743200" indent="0">
              <a:lnSpc>
                <a:spcPct val="100000"/>
              </a:lnSpc>
              <a:buFont typeface="Arial" panose="020B0604020202020204" pitchFamily="34" charset="0"/>
              <a:buNone/>
              <a:defRPr sz="2000">
                <a:solidFill>
                  <a:schemeClr val="tx1"/>
                </a:solidFill>
              </a:defRPr>
            </a:lvl4pPr>
            <a:lvl5pPr marL="3657600" indent="0">
              <a:lnSpc>
                <a:spcPct val="100000"/>
              </a:lnSpc>
              <a:buFont typeface="Arial" panose="020B0604020202020204" pitchFamily="34" charset="0"/>
              <a:buNone/>
              <a:defRPr sz="2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Graphic 10">
            <a:extLst>
              <a:ext uri="{FF2B5EF4-FFF2-40B4-BE49-F238E27FC236}">
                <a16:creationId xmlns:a16="http://schemas.microsoft.com/office/drawing/2014/main" id="{2CE22D7B-3EA1-88A2-91A3-2A302B2C0D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34EA7C69-67D0-21D8-F422-98B49C405B93}"/>
              </a:ext>
            </a:extLst>
          </p:cNvPr>
          <p:cNvSpPr>
            <a:spLocks noGrp="1"/>
          </p:cNvSpPr>
          <p:nvPr>
            <p:ph type="body" sz="quarter" idx="12" hasCustomPrompt="1"/>
          </p:nvPr>
        </p:nvSpPr>
        <p:spPr>
          <a:xfrm>
            <a:off x="1928195" y="12458905"/>
            <a:ext cx="9678590"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15" name="Text Placeholder 15">
            <a:extLst>
              <a:ext uri="{FF2B5EF4-FFF2-40B4-BE49-F238E27FC236}">
                <a16:creationId xmlns:a16="http://schemas.microsoft.com/office/drawing/2014/main" id="{7BBA74C3-99D3-3975-D728-DBEB9606F303}"/>
              </a:ext>
            </a:extLst>
          </p:cNvPr>
          <p:cNvSpPr>
            <a:spLocks noGrp="1"/>
          </p:cNvSpPr>
          <p:nvPr>
            <p:ph type="body" sz="quarter" idx="15" hasCustomPrompt="1"/>
          </p:nvPr>
        </p:nvSpPr>
        <p:spPr>
          <a:xfrm>
            <a:off x="12711289" y="12458905"/>
            <a:ext cx="9989686"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B1FD904A-985D-43A9-F337-A95473C8C4F8}"/>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86867126-80D0-670D-415B-2B01F364927A}"/>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extLst>
      <p:ext uri="{BB962C8B-B14F-4D97-AF65-F5344CB8AC3E}">
        <p14:creationId xmlns:p14="http://schemas.microsoft.com/office/powerpoint/2010/main" val="714358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quote slide">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00C59FFC-4D0C-5E74-8F69-C952949883DC}"/>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4" name="Picture Placeholder 13">
            <a:extLst>
              <a:ext uri="{FF2B5EF4-FFF2-40B4-BE49-F238E27FC236}">
                <a16:creationId xmlns:a16="http://schemas.microsoft.com/office/drawing/2014/main" id="{4D808C1C-ED7E-4E47-8068-BAB325D4EE5C}"/>
              </a:ext>
            </a:extLst>
          </p:cNvPr>
          <p:cNvSpPr>
            <a:spLocks noGrp="1"/>
          </p:cNvSpPr>
          <p:nvPr>
            <p:ph type="pic" sz="quarter" idx="10"/>
          </p:nvPr>
        </p:nvSpPr>
        <p:spPr>
          <a:xfrm>
            <a:off x="5509508" y="0"/>
            <a:ext cx="18874492" cy="13716000"/>
          </a:xfrm>
          <a:custGeom>
            <a:avLst/>
            <a:gdLst>
              <a:gd name="connsiteX0" fmla="*/ 0 w 9437246"/>
              <a:gd name="connsiteY0" fmla="*/ 0 h 6833052"/>
              <a:gd name="connsiteX1" fmla="*/ 9437246 w 9437246"/>
              <a:gd name="connsiteY1" fmla="*/ 0 h 6833052"/>
              <a:gd name="connsiteX2" fmla="*/ 9437246 w 9437246"/>
              <a:gd name="connsiteY2" fmla="*/ 6833052 h 6833052"/>
              <a:gd name="connsiteX3" fmla="*/ 9221785 w 9437246"/>
              <a:gd name="connsiteY3" fmla="*/ 6819662 h 6833052"/>
              <a:gd name="connsiteX4" fmla="*/ 78869 w 9437246"/>
              <a:gd name="connsiteY4" fmla="*/ 252510 h 683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246" h="6833052">
                <a:moveTo>
                  <a:pt x="0" y="0"/>
                </a:moveTo>
                <a:lnTo>
                  <a:pt x="9437246" y="0"/>
                </a:lnTo>
                <a:lnTo>
                  <a:pt x="9437246" y="6833052"/>
                </a:lnTo>
                <a:lnTo>
                  <a:pt x="9221785" y="6819662"/>
                </a:lnTo>
                <a:cubicBezTo>
                  <a:pt x="4879604" y="6473211"/>
                  <a:pt x="1296735" y="3813340"/>
                  <a:pt x="78869" y="252510"/>
                </a:cubicBezTo>
                <a:close/>
              </a:path>
            </a:pathLst>
          </a:custGeom>
          <a:solidFill>
            <a:schemeClr val="bg1">
              <a:lumMod val="95000"/>
            </a:schemeClr>
          </a:solidFill>
        </p:spPr>
        <p:txBody>
          <a:bodyPr wrap="square" lIns="2700000" tIns="0" rIns="0" bIns="0" anchor="ctr">
            <a:noAutofit/>
          </a:bodyPr>
          <a:lstStyle>
            <a:lvl1pPr marL="0" indent="0" algn="ctr">
              <a:buNone/>
              <a:defRPr>
                <a:solidFill>
                  <a:schemeClr val="tx1"/>
                </a:solidFill>
              </a:defRPr>
            </a:lvl1pPr>
          </a:lstStyle>
          <a:p>
            <a:r>
              <a:rPr lang="en-GB"/>
              <a:t>Click icon to add picture</a:t>
            </a:r>
            <a:endParaRPr lang="en-BE"/>
          </a:p>
        </p:txBody>
      </p:sp>
      <p:sp>
        <p:nvSpPr>
          <p:cNvPr id="9" name="Title Placeholder 14">
            <a:extLst>
              <a:ext uri="{FF2B5EF4-FFF2-40B4-BE49-F238E27FC236}">
                <a16:creationId xmlns:a16="http://schemas.microsoft.com/office/drawing/2014/main" id="{A6F332F4-DFA2-C64D-B518-0E66332B3E72}"/>
              </a:ext>
            </a:extLst>
          </p:cNvPr>
          <p:cNvSpPr>
            <a:spLocks noGrp="1"/>
          </p:cNvSpPr>
          <p:nvPr>
            <p:ph type="title" hasCustomPrompt="1"/>
          </p:nvPr>
        </p:nvSpPr>
        <p:spPr>
          <a:xfrm>
            <a:off x="1031877" y="6858001"/>
            <a:ext cx="7442422" cy="2326790"/>
          </a:xfrm>
          <a:prstGeom prst="rect">
            <a:avLst/>
          </a:prstGeom>
        </p:spPr>
        <p:txBody>
          <a:bodyPr vert="horz" wrap="square" lIns="0" tIns="0" rIns="0" bIns="0" rtlCol="0" anchor="t">
            <a:spAutoFit/>
          </a:bodyPr>
          <a:lstStyle>
            <a:lvl1pPr>
              <a:defRPr lang="en-US" sz="5600" dirty="0">
                <a:solidFill>
                  <a:schemeClr val="bg1"/>
                </a:solidFill>
              </a:defRPr>
            </a:lvl1pPr>
          </a:lstStyle>
          <a:p>
            <a:pPr lvl="0"/>
            <a:r>
              <a:rPr lang="en-GB"/>
              <a:t>This is a quote slide, use this slide for a short quote</a:t>
            </a:r>
            <a:endParaRPr lang="en-US"/>
          </a:p>
        </p:txBody>
      </p:sp>
      <p:sp>
        <p:nvSpPr>
          <p:cNvPr id="57" name="Freeform 56">
            <a:extLst>
              <a:ext uri="{FF2B5EF4-FFF2-40B4-BE49-F238E27FC236}">
                <a16:creationId xmlns:a16="http://schemas.microsoft.com/office/drawing/2014/main" id="{C135FAF1-C72D-404B-8DF2-2CC08C476531}"/>
              </a:ext>
            </a:extLst>
          </p:cNvPr>
          <p:cNvSpPr/>
          <p:nvPr userDrawn="1"/>
        </p:nvSpPr>
        <p:spPr>
          <a:xfrm flipH="1" flipV="1">
            <a:off x="1031876" y="5215786"/>
            <a:ext cx="1528444" cy="1087324"/>
          </a:xfrm>
          <a:custGeom>
            <a:avLst/>
            <a:gdLst>
              <a:gd name="connsiteX0" fmla="*/ 4169655 w 5486391"/>
              <a:gd name="connsiteY0" fmla="*/ 0 h 3902976"/>
              <a:gd name="connsiteX1" fmla="*/ 5427020 w 5486391"/>
              <a:gd name="connsiteY1" fmla="*/ 924605 h 3902976"/>
              <a:gd name="connsiteX2" fmla="*/ 5486377 w 5486391"/>
              <a:gd name="connsiteY2" fmla="*/ 1316717 h 3902976"/>
              <a:gd name="connsiteX3" fmla="*/ 5486391 w 5486391"/>
              <a:gd name="connsiteY3" fmla="*/ 1316738 h 3902976"/>
              <a:gd name="connsiteX4" fmla="*/ 5484783 w 5486391"/>
              <a:gd name="connsiteY4" fmla="*/ 1383443 h 3902976"/>
              <a:gd name="connsiteX5" fmla="*/ 5486391 w 5486391"/>
              <a:gd name="connsiteY5" fmla="*/ 1470737 h 3902976"/>
              <a:gd name="connsiteX6" fmla="*/ 3243628 w 5486391"/>
              <a:gd name="connsiteY6" fmla="*/ 3902976 h 3902976"/>
              <a:gd name="connsiteX7" fmla="*/ 4083312 w 5486391"/>
              <a:gd name="connsiteY7" fmla="*/ 2630621 h 3902976"/>
              <a:gd name="connsiteX8" fmla="*/ 2852889 w 5486391"/>
              <a:gd name="connsiteY8" fmla="*/ 1316726 h 3902976"/>
              <a:gd name="connsiteX9" fmla="*/ 3454267 w 5486391"/>
              <a:gd name="connsiteY9" fmla="*/ 211217 h 3902976"/>
              <a:gd name="connsiteX10" fmla="*/ 4169655 w 5486391"/>
              <a:gd name="connsiteY10" fmla="*/ 0 h 3902976"/>
              <a:gd name="connsiteX11" fmla="*/ 1316726 w 5486391"/>
              <a:gd name="connsiteY11" fmla="*/ 0 h 3902976"/>
              <a:gd name="connsiteX12" fmla="*/ 2574092 w 5486391"/>
              <a:gd name="connsiteY12" fmla="*/ 924605 h 3902976"/>
              <a:gd name="connsiteX13" fmla="*/ 2633448 w 5486391"/>
              <a:gd name="connsiteY13" fmla="*/ 1316717 h 3902976"/>
              <a:gd name="connsiteX14" fmla="*/ 2633501 w 5486391"/>
              <a:gd name="connsiteY14" fmla="*/ 1316738 h 3902976"/>
              <a:gd name="connsiteX15" fmla="*/ 2631894 w 5486391"/>
              <a:gd name="connsiteY15" fmla="*/ 1383443 h 3902976"/>
              <a:gd name="connsiteX16" fmla="*/ 2633501 w 5486391"/>
              <a:gd name="connsiteY16" fmla="*/ 1470737 h 3902976"/>
              <a:gd name="connsiteX17" fmla="*/ 390641 w 5486391"/>
              <a:gd name="connsiteY17" fmla="*/ 3902976 h 3902976"/>
              <a:gd name="connsiteX18" fmla="*/ 1230325 w 5486391"/>
              <a:gd name="connsiteY18" fmla="*/ 2630621 h 3902976"/>
              <a:gd name="connsiteX19" fmla="*/ 0 w 5486391"/>
              <a:gd name="connsiteY19" fmla="*/ 1316726 h 3902976"/>
              <a:gd name="connsiteX20" fmla="*/ 601339 w 5486391"/>
              <a:gd name="connsiteY20" fmla="*/ 211217 h 3902976"/>
              <a:gd name="connsiteX21" fmla="*/ 1316726 w 5486391"/>
              <a:gd name="connsiteY21" fmla="*/ 0 h 39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6391" h="3902976">
                <a:moveTo>
                  <a:pt x="4169655" y="0"/>
                </a:moveTo>
                <a:cubicBezTo>
                  <a:pt x="4760314" y="0"/>
                  <a:pt x="5260165" y="388937"/>
                  <a:pt x="5427020" y="924605"/>
                </a:cubicBezTo>
                <a:cubicBezTo>
                  <a:pt x="5465596" y="1048480"/>
                  <a:pt x="5486377" y="1180203"/>
                  <a:pt x="5486377" y="1316717"/>
                </a:cubicBezTo>
                <a:lnTo>
                  <a:pt x="5486391" y="1316738"/>
                </a:lnTo>
                <a:cubicBezTo>
                  <a:pt x="5486391" y="1339203"/>
                  <a:pt x="5485855" y="1361476"/>
                  <a:pt x="5484783" y="1383443"/>
                </a:cubicBezTo>
                <a:cubicBezTo>
                  <a:pt x="5485740" y="1412490"/>
                  <a:pt x="5486391" y="1441537"/>
                  <a:pt x="5486391" y="1470737"/>
                </a:cubicBezTo>
                <a:cubicBezTo>
                  <a:pt x="5486391" y="2778558"/>
                  <a:pt x="4491686" y="3845456"/>
                  <a:pt x="3243628" y="3902976"/>
                </a:cubicBezTo>
                <a:cubicBezTo>
                  <a:pt x="3643127" y="3588213"/>
                  <a:pt x="3942517" y="3143972"/>
                  <a:pt x="4083312" y="2630621"/>
                </a:cubicBezTo>
                <a:cubicBezTo>
                  <a:pt x="3396248" y="2586142"/>
                  <a:pt x="2852889" y="2014929"/>
                  <a:pt x="2852889" y="1316726"/>
                </a:cubicBezTo>
                <a:cubicBezTo>
                  <a:pt x="2852889" y="853312"/>
                  <a:pt x="3092380" y="445809"/>
                  <a:pt x="3454267" y="211217"/>
                </a:cubicBezTo>
                <a:cubicBezTo>
                  <a:pt x="3660360" y="77650"/>
                  <a:pt x="3905817" y="0"/>
                  <a:pt x="4169655" y="0"/>
                </a:cubicBezTo>
                <a:close/>
                <a:moveTo>
                  <a:pt x="1316726" y="0"/>
                </a:moveTo>
                <a:cubicBezTo>
                  <a:pt x="1907308" y="0"/>
                  <a:pt x="2407197" y="388937"/>
                  <a:pt x="2574092" y="924605"/>
                </a:cubicBezTo>
                <a:cubicBezTo>
                  <a:pt x="2612706" y="1048480"/>
                  <a:pt x="2633448" y="1180203"/>
                  <a:pt x="2633448" y="1316717"/>
                </a:cubicBezTo>
                <a:lnTo>
                  <a:pt x="2633501" y="1316738"/>
                </a:lnTo>
                <a:cubicBezTo>
                  <a:pt x="2633501" y="1339203"/>
                  <a:pt x="2632927" y="1361476"/>
                  <a:pt x="2631894" y="1383443"/>
                </a:cubicBezTo>
                <a:cubicBezTo>
                  <a:pt x="2632851" y="1412490"/>
                  <a:pt x="2633501" y="1441537"/>
                  <a:pt x="2633501" y="1470737"/>
                </a:cubicBezTo>
                <a:cubicBezTo>
                  <a:pt x="2633501" y="2778558"/>
                  <a:pt x="1638699" y="3845456"/>
                  <a:pt x="390641" y="3902976"/>
                </a:cubicBezTo>
                <a:cubicBezTo>
                  <a:pt x="790140" y="3588213"/>
                  <a:pt x="1089530" y="3143972"/>
                  <a:pt x="1230325" y="2630621"/>
                </a:cubicBezTo>
                <a:cubicBezTo>
                  <a:pt x="543359" y="2586142"/>
                  <a:pt x="0" y="2014929"/>
                  <a:pt x="0" y="1316726"/>
                </a:cubicBezTo>
                <a:cubicBezTo>
                  <a:pt x="0" y="853312"/>
                  <a:pt x="239423" y="445809"/>
                  <a:pt x="601339" y="211217"/>
                </a:cubicBezTo>
                <a:cubicBezTo>
                  <a:pt x="807353" y="77650"/>
                  <a:pt x="1052928" y="0"/>
                  <a:pt x="1316726" y="0"/>
                </a:cubicBezTo>
                <a:close/>
              </a:path>
            </a:pathLst>
          </a:custGeom>
          <a:solidFill>
            <a:schemeClr val="bg1"/>
          </a:solidFill>
          <a:ln w="9797"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65" name="Text Placeholder 64">
            <a:extLst>
              <a:ext uri="{FF2B5EF4-FFF2-40B4-BE49-F238E27FC236}">
                <a16:creationId xmlns:a16="http://schemas.microsoft.com/office/drawing/2014/main" id="{2993FCBB-21FC-9043-98C1-71168E72CB67}"/>
              </a:ext>
            </a:extLst>
          </p:cNvPr>
          <p:cNvSpPr>
            <a:spLocks noGrp="1"/>
          </p:cNvSpPr>
          <p:nvPr>
            <p:ph type="body" sz="quarter" idx="13" hasCustomPrompt="1"/>
          </p:nvPr>
        </p:nvSpPr>
        <p:spPr>
          <a:xfrm>
            <a:off x="1031876" y="9461501"/>
            <a:ext cx="7442200" cy="443198"/>
          </a:xfrm>
        </p:spPr>
        <p:txBody>
          <a:bodyPr tIns="0" rIns="0" bIns="0">
            <a:spAutoFit/>
          </a:bodyPr>
          <a:lstStyle>
            <a:lvl1pPr marL="0" indent="0">
              <a:buNone/>
              <a:defRPr>
                <a:solidFill>
                  <a:schemeClr val="accent2">
                    <a:lumMod val="20000"/>
                    <a:lumOff val="80000"/>
                  </a:schemeClr>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en-US"/>
              <a:t>Person’s name</a:t>
            </a:r>
          </a:p>
        </p:txBody>
      </p:sp>
      <p:pic>
        <p:nvPicPr>
          <p:cNvPr id="12" name="Graphic 11">
            <a:extLst>
              <a:ext uri="{FF2B5EF4-FFF2-40B4-BE49-F238E27FC236}">
                <a16:creationId xmlns:a16="http://schemas.microsoft.com/office/drawing/2014/main" id="{D9DD0CE1-A91F-FD4B-B5E2-CF1A207614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B6E365C3-C228-6463-0B45-B44843086747}"/>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Tree>
    <p:custDataLst>
      <p:tags r:id="rId1"/>
    </p:custDataLst>
    <p:extLst>
      <p:ext uri="{BB962C8B-B14F-4D97-AF65-F5344CB8AC3E}">
        <p14:creationId xmlns:p14="http://schemas.microsoft.com/office/powerpoint/2010/main" val="30620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7">
          <p15:clr>
            <a:srgbClr val="FBAE40"/>
          </p15:clr>
        </p15:guide>
        <p15:guide id="2" pos="7392">
          <p15:clr>
            <a:srgbClr val="FBAE40"/>
          </p15:clr>
        </p15:guide>
        <p15:guide id="4" orient="horz" pos="4133">
          <p15:clr>
            <a:srgbClr val="FBAE40"/>
          </p15:clr>
        </p15:guide>
        <p15:guide id="5" pos="2086">
          <p15:clr>
            <a:srgbClr val="FBAE40"/>
          </p15:clr>
        </p15:guide>
        <p15:guide id="6" pos="5549">
          <p15:clr>
            <a:srgbClr val="FBAE40"/>
          </p15:clr>
        </p15:guide>
        <p15:guide id="7" pos="5781">
          <p15:clr>
            <a:srgbClr val="FBAE40"/>
          </p15:clr>
        </p15:guide>
        <p15:guide id="8"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rge quot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878044AD-3724-052D-5914-DF9A86FA15FD}"/>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Placeholder 14">
            <a:extLst>
              <a:ext uri="{FF2B5EF4-FFF2-40B4-BE49-F238E27FC236}">
                <a16:creationId xmlns:a16="http://schemas.microsoft.com/office/drawing/2014/main" id="{A6F332F4-DFA2-C64D-B518-0E66332B3E72}"/>
              </a:ext>
            </a:extLst>
          </p:cNvPr>
          <p:cNvSpPr>
            <a:spLocks noGrp="1"/>
          </p:cNvSpPr>
          <p:nvPr>
            <p:ph type="title" hasCustomPrompt="1"/>
          </p:nvPr>
        </p:nvSpPr>
        <p:spPr>
          <a:xfrm>
            <a:off x="1031876" y="4173395"/>
            <a:ext cx="9575164" cy="5429179"/>
          </a:xfrm>
          <a:prstGeom prst="rect">
            <a:avLst/>
          </a:prstGeom>
        </p:spPr>
        <p:txBody>
          <a:bodyPr vert="horz" wrap="square" lIns="0" tIns="0" rIns="0" bIns="0" rtlCol="0" anchor="t">
            <a:spAutoFit/>
          </a:bodyPr>
          <a:lstStyle>
            <a:lvl1pPr>
              <a:defRPr lang="en-US" sz="5600" dirty="0">
                <a:solidFill>
                  <a:schemeClr val="bg1"/>
                </a:solidFill>
              </a:defRPr>
            </a:lvl1pPr>
          </a:lstStyle>
          <a:p>
            <a:pPr lvl="0"/>
            <a:r>
              <a:rPr lang="en-GB"/>
              <a:t>This is a quote slide, use this slide for a longer quote. This quote can go along multiple lines, use crop tool to crop image however best fits the placeholder on the right. </a:t>
            </a:r>
            <a:endParaRPr lang="en-US"/>
          </a:p>
        </p:txBody>
      </p:sp>
      <p:sp>
        <p:nvSpPr>
          <p:cNvPr id="14" name="Picture Placeholder 13">
            <a:extLst>
              <a:ext uri="{FF2B5EF4-FFF2-40B4-BE49-F238E27FC236}">
                <a16:creationId xmlns:a16="http://schemas.microsoft.com/office/drawing/2014/main" id="{4D808C1C-ED7E-4E47-8068-BAB325D4EE5C}"/>
              </a:ext>
            </a:extLst>
          </p:cNvPr>
          <p:cNvSpPr>
            <a:spLocks noGrp="1"/>
          </p:cNvSpPr>
          <p:nvPr>
            <p:ph type="pic" sz="quarter" idx="10"/>
          </p:nvPr>
        </p:nvSpPr>
        <p:spPr>
          <a:xfrm>
            <a:off x="9814501" y="1"/>
            <a:ext cx="14569498" cy="10587582"/>
          </a:xfrm>
          <a:custGeom>
            <a:avLst/>
            <a:gdLst>
              <a:gd name="connsiteX0" fmla="*/ 0 w 9437246"/>
              <a:gd name="connsiteY0" fmla="*/ 0 h 6833052"/>
              <a:gd name="connsiteX1" fmla="*/ 9437246 w 9437246"/>
              <a:gd name="connsiteY1" fmla="*/ 0 h 6833052"/>
              <a:gd name="connsiteX2" fmla="*/ 9437246 w 9437246"/>
              <a:gd name="connsiteY2" fmla="*/ 6833052 h 6833052"/>
              <a:gd name="connsiteX3" fmla="*/ 9221785 w 9437246"/>
              <a:gd name="connsiteY3" fmla="*/ 6819662 h 6833052"/>
              <a:gd name="connsiteX4" fmla="*/ 78869 w 9437246"/>
              <a:gd name="connsiteY4" fmla="*/ 252510 h 683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7246" h="6833052">
                <a:moveTo>
                  <a:pt x="0" y="0"/>
                </a:moveTo>
                <a:lnTo>
                  <a:pt x="9437246" y="0"/>
                </a:lnTo>
                <a:lnTo>
                  <a:pt x="9437246" y="6833052"/>
                </a:lnTo>
                <a:lnTo>
                  <a:pt x="9221785" y="6819662"/>
                </a:lnTo>
                <a:cubicBezTo>
                  <a:pt x="4879604" y="6473211"/>
                  <a:pt x="1296735" y="3813340"/>
                  <a:pt x="78869" y="252510"/>
                </a:cubicBezTo>
                <a:close/>
              </a:path>
            </a:pathLst>
          </a:custGeom>
          <a:solidFill>
            <a:schemeClr val="bg1">
              <a:lumMod val="95000"/>
            </a:schemeClr>
          </a:solidFill>
        </p:spPr>
        <p:txBody>
          <a:bodyPr wrap="square" lIns="2700000" tIns="0" rIns="0" bIns="0" anchor="ctr">
            <a:noAutofit/>
          </a:bodyPr>
          <a:lstStyle>
            <a:lvl1pPr marL="0" indent="0" algn="ctr">
              <a:buNone/>
              <a:defRPr>
                <a:solidFill>
                  <a:schemeClr val="tx1"/>
                </a:solidFill>
              </a:defRPr>
            </a:lvl1pPr>
          </a:lstStyle>
          <a:p>
            <a:r>
              <a:rPr lang="en-GB"/>
              <a:t>Click icon to add picture</a:t>
            </a:r>
            <a:endParaRPr lang="en-BE"/>
          </a:p>
        </p:txBody>
      </p:sp>
      <p:sp>
        <p:nvSpPr>
          <p:cNvPr id="57" name="Freeform 56">
            <a:extLst>
              <a:ext uri="{FF2B5EF4-FFF2-40B4-BE49-F238E27FC236}">
                <a16:creationId xmlns:a16="http://schemas.microsoft.com/office/drawing/2014/main" id="{C135FAF1-C72D-404B-8DF2-2CC08C476531}"/>
              </a:ext>
            </a:extLst>
          </p:cNvPr>
          <p:cNvSpPr/>
          <p:nvPr userDrawn="1"/>
        </p:nvSpPr>
        <p:spPr>
          <a:xfrm flipH="1" flipV="1">
            <a:off x="1031876" y="2460106"/>
            <a:ext cx="1528444" cy="1087324"/>
          </a:xfrm>
          <a:custGeom>
            <a:avLst/>
            <a:gdLst>
              <a:gd name="connsiteX0" fmla="*/ 4169655 w 5486391"/>
              <a:gd name="connsiteY0" fmla="*/ 0 h 3902976"/>
              <a:gd name="connsiteX1" fmla="*/ 5427020 w 5486391"/>
              <a:gd name="connsiteY1" fmla="*/ 924605 h 3902976"/>
              <a:gd name="connsiteX2" fmla="*/ 5486377 w 5486391"/>
              <a:gd name="connsiteY2" fmla="*/ 1316717 h 3902976"/>
              <a:gd name="connsiteX3" fmla="*/ 5486391 w 5486391"/>
              <a:gd name="connsiteY3" fmla="*/ 1316738 h 3902976"/>
              <a:gd name="connsiteX4" fmla="*/ 5484783 w 5486391"/>
              <a:gd name="connsiteY4" fmla="*/ 1383443 h 3902976"/>
              <a:gd name="connsiteX5" fmla="*/ 5486391 w 5486391"/>
              <a:gd name="connsiteY5" fmla="*/ 1470737 h 3902976"/>
              <a:gd name="connsiteX6" fmla="*/ 3243628 w 5486391"/>
              <a:gd name="connsiteY6" fmla="*/ 3902976 h 3902976"/>
              <a:gd name="connsiteX7" fmla="*/ 4083312 w 5486391"/>
              <a:gd name="connsiteY7" fmla="*/ 2630621 h 3902976"/>
              <a:gd name="connsiteX8" fmla="*/ 2852889 w 5486391"/>
              <a:gd name="connsiteY8" fmla="*/ 1316726 h 3902976"/>
              <a:gd name="connsiteX9" fmla="*/ 3454267 w 5486391"/>
              <a:gd name="connsiteY9" fmla="*/ 211217 h 3902976"/>
              <a:gd name="connsiteX10" fmla="*/ 4169655 w 5486391"/>
              <a:gd name="connsiteY10" fmla="*/ 0 h 3902976"/>
              <a:gd name="connsiteX11" fmla="*/ 1316726 w 5486391"/>
              <a:gd name="connsiteY11" fmla="*/ 0 h 3902976"/>
              <a:gd name="connsiteX12" fmla="*/ 2574092 w 5486391"/>
              <a:gd name="connsiteY12" fmla="*/ 924605 h 3902976"/>
              <a:gd name="connsiteX13" fmla="*/ 2633448 w 5486391"/>
              <a:gd name="connsiteY13" fmla="*/ 1316717 h 3902976"/>
              <a:gd name="connsiteX14" fmla="*/ 2633501 w 5486391"/>
              <a:gd name="connsiteY14" fmla="*/ 1316738 h 3902976"/>
              <a:gd name="connsiteX15" fmla="*/ 2631894 w 5486391"/>
              <a:gd name="connsiteY15" fmla="*/ 1383443 h 3902976"/>
              <a:gd name="connsiteX16" fmla="*/ 2633501 w 5486391"/>
              <a:gd name="connsiteY16" fmla="*/ 1470737 h 3902976"/>
              <a:gd name="connsiteX17" fmla="*/ 390641 w 5486391"/>
              <a:gd name="connsiteY17" fmla="*/ 3902976 h 3902976"/>
              <a:gd name="connsiteX18" fmla="*/ 1230325 w 5486391"/>
              <a:gd name="connsiteY18" fmla="*/ 2630621 h 3902976"/>
              <a:gd name="connsiteX19" fmla="*/ 0 w 5486391"/>
              <a:gd name="connsiteY19" fmla="*/ 1316726 h 3902976"/>
              <a:gd name="connsiteX20" fmla="*/ 601339 w 5486391"/>
              <a:gd name="connsiteY20" fmla="*/ 211217 h 3902976"/>
              <a:gd name="connsiteX21" fmla="*/ 1316726 w 5486391"/>
              <a:gd name="connsiteY21" fmla="*/ 0 h 390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6391" h="3902976">
                <a:moveTo>
                  <a:pt x="4169655" y="0"/>
                </a:moveTo>
                <a:cubicBezTo>
                  <a:pt x="4760314" y="0"/>
                  <a:pt x="5260165" y="388937"/>
                  <a:pt x="5427020" y="924605"/>
                </a:cubicBezTo>
                <a:cubicBezTo>
                  <a:pt x="5465596" y="1048480"/>
                  <a:pt x="5486377" y="1180203"/>
                  <a:pt x="5486377" y="1316717"/>
                </a:cubicBezTo>
                <a:lnTo>
                  <a:pt x="5486391" y="1316738"/>
                </a:lnTo>
                <a:cubicBezTo>
                  <a:pt x="5486391" y="1339203"/>
                  <a:pt x="5485855" y="1361476"/>
                  <a:pt x="5484783" y="1383443"/>
                </a:cubicBezTo>
                <a:cubicBezTo>
                  <a:pt x="5485740" y="1412490"/>
                  <a:pt x="5486391" y="1441537"/>
                  <a:pt x="5486391" y="1470737"/>
                </a:cubicBezTo>
                <a:cubicBezTo>
                  <a:pt x="5486391" y="2778558"/>
                  <a:pt x="4491686" y="3845456"/>
                  <a:pt x="3243628" y="3902976"/>
                </a:cubicBezTo>
                <a:cubicBezTo>
                  <a:pt x="3643127" y="3588213"/>
                  <a:pt x="3942517" y="3143972"/>
                  <a:pt x="4083312" y="2630621"/>
                </a:cubicBezTo>
                <a:cubicBezTo>
                  <a:pt x="3396248" y="2586142"/>
                  <a:pt x="2852889" y="2014929"/>
                  <a:pt x="2852889" y="1316726"/>
                </a:cubicBezTo>
                <a:cubicBezTo>
                  <a:pt x="2852889" y="853312"/>
                  <a:pt x="3092380" y="445809"/>
                  <a:pt x="3454267" y="211217"/>
                </a:cubicBezTo>
                <a:cubicBezTo>
                  <a:pt x="3660360" y="77650"/>
                  <a:pt x="3905817" y="0"/>
                  <a:pt x="4169655" y="0"/>
                </a:cubicBezTo>
                <a:close/>
                <a:moveTo>
                  <a:pt x="1316726" y="0"/>
                </a:moveTo>
                <a:cubicBezTo>
                  <a:pt x="1907308" y="0"/>
                  <a:pt x="2407197" y="388937"/>
                  <a:pt x="2574092" y="924605"/>
                </a:cubicBezTo>
                <a:cubicBezTo>
                  <a:pt x="2612706" y="1048480"/>
                  <a:pt x="2633448" y="1180203"/>
                  <a:pt x="2633448" y="1316717"/>
                </a:cubicBezTo>
                <a:lnTo>
                  <a:pt x="2633501" y="1316738"/>
                </a:lnTo>
                <a:cubicBezTo>
                  <a:pt x="2633501" y="1339203"/>
                  <a:pt x="2632927" y="1361476"/>
                  <a:pt x="2631894" y="1383443"/>
                </a:cubicBezTo>
                <a:cubicBezTo>
                  <a:pt x="2632851" y="1412490"/>
                  <a:pt x="2633501" y="1441537"/>
                  <a:pt x="2633501" y="1470737"/>
                </a:cubicBezTo>
                <a:cubicBezTo>
                  <a:pt x="2633501" y="2778558"/>
                  <a:pt x="1638699" y="3845456"/>
                  <a:pt x="390641" y="3902976"/>
                </a:cubicBezTo>
                <a:cubicBezTo>
                  <a:pt x="790140" y="3588213"/>
                  <a:pt x="1089530" y="3143972"/>
                  <a:pt x="1230325" y="2630621"/>
                </a:cubicBezTo>
                <a:cubicBezTo>
                  <a:pt x="543359" y="2586142"/>
                  <a:pt x="0" y="2014929"/>
                  <a:pt x="0" y="1316726"/>
                </a:cubicBezTo>
                <a:cubicBezTo>
                  <a:pt x="0" y="853312"/>
                  <a:pt x="239423" y="445809"/>
                  <a:pt x="601339" y="211217"/>
                </a:cubicBezTo>
                <a:cubicBezTo>
                  <a:pt x="807353" y="77650"/>
                  <a:pt x="1052928" y="0"/>
                  <a:pt x="1316726" y="0"/>
                </a:cubicBezTo>
                <a:close/>
              </a:path>
            </a:pathLst>
          </a:custGeom>
          <a:solidFill>
            <a:schemeClr val="bg1"/>
          </a:solidFill>
          <a:ln w="9797" cap="flat">
            <a:no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65" name="Text Placeholder 64">
            <a:extLst>
              <a:ext uri="{FF2B5EF4-FFF2-40B4-BE49-F238E27FC236}">
                <a16:creationId xmlns:a16="http://schemas.microsoft.com/office/drawing/2014/main" id="{2993FCBB-21FC-9043-98C1-71168E72CB67}"/>
              </a:ext>
            </a:extLst>
          </p:cNvPr>
          <p:cNvSpPr>
            <a:spLocks noGrp="1"/>
          </p:cNvSpPr>
          <p:nvPr>
            <p:ph type="body" sz="quarter" idx="13" hasCustomPrompt="1"/>
          </p:nvPr>
        </p:nvSpPr>
        <p:spPr>
          <a:xfrm>
            <a:off x="1031875" y="9154653"/>
            <a:ext cx="9574878" cy="443198"/>
          </a:xfrm>
        </p:spPr>
        <p:txBody>
          <a:bodyPr wrap="square" tIns="0" rIns="0" bIns="0">
            <a:spAutoFit/>
          </a:bodyPr>
          <a:lstStyle>
            <a:lvl1pPr marL="0" indent="0">
              <a:buNone/>
              <a:defRPr>
                <a:solidFill>
                  <a:schemeClr val="accent2">
                    <a:lumMod val="20000"/>
                    <a:lumOff val="80000"/>
                  </a:schemeClr>
                </a:solidFill>
              </a:defRPr>
            </a:lvl1pPr>
            <a:lvl2pPr marL="914400" indent="0">
              <a:buNone/>
              <a:defRPr>
                <a:solidFill>
                  <a:schemeClr val="bg1"/>
                </a:solidFill>
              </a:defRPr>
            </a:lvl2pPr>
            <a:lvl3pPr marL="1828800" indent="0">
              <a:buNone/>
              <a:defRPr>
                <a:solidFill>
                  <a:schemeClr val="bg1"/>
                </a:solidFill>
              </a:defRPr>
            </a:lvl3pPr>
            <a:lvl4pPr marL="2743200" indent="0">
              <a:buNone/>
              <a:defRPr>
                <a:solidFill>
                  <a:schemeClr val="bg1"/>
                </a:solidFill>
              </a:defRPr>
            </a:lvl4pPr>
            <a:lvl5pPr marL="3657600" indent="0">
              <a:buNone/>
              <a:defRPr>
                <a:solidFill>
                  <a:schemeClr val="bg1"/>
                </a:solidFill>
              </a:defRPr>
            </a:lvl5pPr>
          </a:lstStyle>
          <a:p>
            <a:pPr lvl="0"/>
            <a:r>
              <a:rPr lang="en-US"/>
              <a:t>Person’s name</a:t>
            </a:r>
          </a:p>
        </p:txBody>
      </p:sp>
      <p:pic>
        <p:nvPicPr>
          <p:cNvPr id="13" name="Graphic 12">
            <a:extLst>
              <a:ext uri="{FF2B5EF4-FFF2-40B4-BE49-F238E27FC236}">
                <a16:creationId xmlns:a16="http://schemas.microsoft.com/office/drawing/2014/main" id="{002098D3-C809-E61C-9D01-B83BC0A949D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5" name="Text Placeholder 15">
            <a:extLst>
              <a:ext uri="{FF2B5EF4-FFF2-40B4-BE49-F238E27FC236}">
                <a16:creationId xmlns:a16="http://schemas.microsoft.com/office/drawing/2014/main" id="{ADCFCF2F-4CF2-3814-6BBF-A73F7C5304B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A627E3B5-1A3B-C9EA-B511-77B942404B6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E267A21F-CE4C-A2ED-4A81-360D3053EC42}"/>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3415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847">
          <p15:clr>
            <a:srgbClr val="FBAE40"/>
          </p15:clr>
        </p15:guide>
        <p15:guide id="2" pos="7392">
          <p15:clr>
            <a:srgbClr val="FBAE40"/>
          </p15:clr>
        </p15:guide>
        <p15:guide id="4" orient="horz" pos="4133">
          <p15:clr>
            <a:srgbClr val="FBAE40"/>
          </p15:clr>
        </p15:guide>
        <p15:guide id="5" pos="2086">
          <p15:clr>
            <a:srgbClr val="FBAE40"/>
          </p15:clr>
        </p15:guide>
        <p15:guide id="6" pos="5549">
          <p15:clr>
            <a:srgbClr val="FBAE40"/>
          </p15:clr>
        </p15:guide>
        <p15:guide id="7" pos="5781">
          <p15:clr>
            <a:srgbClr val="FBAE40"/>
          </p15:clr>
        </p15:guide>
        <p15:guide id="8"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nue slide">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B56549CD-28BB-ACD7-A35F-14CD2DDC2172}"/>
              </a:ext>
            </a:extLst>
          </p:cNvPr>
          <p:cNvSpPr>
            <a:spLocks noGrp="1"/>
          </p:cNvSpPr>
          <p:nvPr>
            <p:ph type="pic" sz="quarter" idx="11" hasCustomPrompt="1"/>
          </p:nvPr>
        </p:nvSpPr>
        <p:spPr>
          <a:xfrm>
            <a:off x="15877" y="0"/>
            <a:ext cx="24564974" cy="13846176"/>
          </a:xfrm>
          <a:noFill/>
        </p:spPr>
        <p:txBody>
          <a:bodyPr anchor="ctr" anchorCtr="0"/>
          <a:lstStyle>
            <a:lvl1pPr marL="0" indent="0" algn="ctr">
              <a:buNone/>
              <a:defRPr/>
            </a:lvl1pPr>
          </a:lstStyle>
          <a:p>
            <a:r>
              <a:rPr lang="en-GB"/>
              <a:t>Insert venue image here</a:t>
            </a:r>
          </a:p>
        </p:txBody>
      </p:sp>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8" y="2647950"/>
            <a:ext cx="22132924" cy="8827696"/>
          </a:xfrm>
        </p:spPr>
        <p:txBody>
          <a:bodyPr numCol="3" spcCol="180000"/>
          <a:lstStyle>
            <a:lvl1pPr marL="0" indent="0" algn="just">
              <a:lnSpc>
                <a:spcPct val="100000"/>
              </a:lnSpc>
              <a:spcBef>
                <a:spcPts val="0"/>
              </a:spcBef>
              <a:spcAft>
                <a:spcPts val="0"/>
              </a:spcAft>
              <a:buFontTx/>
              <a:buNone/>
              <a:defRPr sz="2400" b="0">
                <a:solidFill>
                  <a:schemeClr val="bg1"/>
                </a:solidFill>
              </a:defRPr>
            </a:lvl1pPr>
            <a:lvl2pPr marL="0" indent="0" algn="just">
              <a:lnSpc>
                <a:spcPct val="100000"/>
              </a:lnSpc>
              <a:spcBef>
                <a:spcPts val="0"/>
              </a:spcBef>
              <a:buFontTx/>
              <a:buNone/>
              <a:defRPr sz="2400">
                <a:solidFill>
                  <a:schemeClr val="bg1"/>
                </a:solidFill>
              </a:defRPr>
            </a:lvl2pPr>
          </a:lstStyle>
          <a:p>
            <a:pPr lvl="0"/>
            <a:r>
              <a:rPr lang="en-US"/>
              <a:t>Click to edit Master text styles</a:t>
            </a:r>
          </a:p>
          <a:p>
            <a:pPr lvl="1"/>
            <a:r>
              <a:rPr lang="en-US"/>
              <a:t>Second level</a:t>
            </a:r>
          </a:p>
        </p:txBody>
      </p:sp>
      <p:sp>
        <p:nvSpPr>
          <p:cNvPr id="18" name="Title Placeholder 14">
            <a:extLst>
              <a:ext uri="{FF2B5EF4-FFF2-40B4-BE49-F238E27FC236}">
                <a16:creationId xmlns:a16="http://schemas.microsoft.com/office/drawing/2014/main" id="{A84D4F42-0637-4AAB-A86A-BE13430D403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Corbel 28pt, can go over multiple lines. </a:t>
            </a:r>
            <a:br>
              <a:rPr lang="en-GB"/>
            </a:br>
            <a:r>
              <a:rPr lang="en-GB"/>
              <a:t>One column text.</a:t>
            </a:r>
            <a:endParaRPr lang="en-US"/>
          </a:p>
        </p:txBody>
      </p:sp>
      <p:grpSp>
        <p:nvGrpSpPr>
          <p:cNvPr id="11" name="Group 10">
            <a:extLst>
              <a:ext uri="{FF2B5EF4-FFF2-40B4-BE49-F238E27FC236}">
                <a16:creationId xmlns:a16="http://schemas.microsoft.com/office/drawing/2014/main" id="{8F04BD36-B6CA-40CD-B227-792A2A38C009}"/>
              </a:ext>
            </a:extLst>
          </p:cNvPr>
          <p:cNvGrpSpPr/>
          <p:nvPr userDrawn="1"/>
        </p:nvGrpSpPr>
        <p:grpSpPr>
          <a:xfrm>
            <a:off x="-2949188" y="-2572921"/>
            <a:ext cx="27317312" cy="18058942"/>
            <a:chOff x="4759972" y="2910736"/>
            <a:chExt cx="1920525" cy="1610104"/>
          </a:xfrm>
        </p:grpSpPr>
        <p:sp>
          <p:nvSpPr>
            <p:cNvPr id="19" name="Freeform: Shape 18">
              <a:extLst>
                <a:ext uri="{FF2B5EF4-FFF2-40B4-BE49-F238E27FC236}">
                  <a16:creationId xmlns:a16="http://schemas.microsoft.com/office/drawing/2014/main" id="{49464579-BFC1-4A66-833C-74D040041F69}"/>
                </a:ext>
              </a:extLst>
            </p:cNvPr>
            <p:cNvSpPr/>
            <p:nvPr/>
          </p:nvSpPr>
          <p:spPr>
            <a:xfrm>
              <a:off x="4802168" y="2965595"/>
              <a:ext cx="1855089" cy="1517269"/>
            </a:xfrm>
            <a:custGeom>
              <a:avLst/>
              <a:gdLst>
                <a:gd name="connsiteX0" fmla="*/ -737 w 1855089"/>
                <a:gd name="connsiteY0" fmla="*/ 1516909 h 1517269"/>
                <a:gd name="connsiteX1" fmla="*/ 240531 w 1855089"/>
                <a:gd name="connsiteY1" fmla="*/ 1382607 h 1517269"/>
                <a:gd name="connsiteX2" fmla="*/ 450843 w 1855089"/>
                <a:gd name="connsiteY2" fmla="*/ 979795 h 1517269"/>
                <a:gd name="connsiteX3" fmla="*/ 621626 w 1855089"/>
                <a:gd name="connsiteY3" fmla="*/ 898928 h 1517269"/>
                <a:gd name="connsiteX4" fmla="*/ 1044155 w 1855089"/>
                <a:gd name="connsiteY4" fmla="*/ 928074 h 1517269"/>
                <a:gd name="connsiteX5" fmla="*/ 1365815 w 1855089"/>
                <a:gd name="connsiteY5" fmla="*/ 816727 h 1517269"/>
                <a:gd name="connsiteX6" fmla="*/ 1436109 w 1855089"/>
                <a:gd name="connsiteY6" fmla="*/ 766245 h 1517269"/>
                <a:gd name="connsiteX7" fmla="*/ 1576603 w 1855089"/>
                <a:gd name="connsiteY7" fmla="*/ 615083 h 1517269"/>
                <a:gd name="connsiteX8" fmla="*/ 1575746 w 1855089"/>
                <a:gd name="connsiteY8" fmla="*/ 262658 h 1517269"/>
                <a:gd name="connsiteX9" fmla="*/ 1615465 w 1855089"/>
                <a:gd name="connsiteY9" fmla="*/ 41297 h 1517269"/>
                <a:gd name="connsiteX10" fmla="*/ 1854352 w 1855089"/>
                <a:gd name="connsiteY10" fmla="*/ 17294 h 151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5089" h="1517269">
                  <a:moveTo>
                    <a:pt x="-737" y="1516909"/>
                  </a:moveTo>
                  <a:cubicBezTo>
                    <a:pt x="89941" y="1513671"/>
                    <a:pt x="180238" y="1453092"/>
                    <a:pt x="240531" y="1382607"/>
                  </a:cubicBezTo>
                  <a:cubicBezTo>
                    <a:pt x="340829" y="1261640"/>
                    <a:pt x="380739" y="1120765"/>
                    <a:pt x="450843" y="979795"/>
                  </a:cubicBezTo>
                  <a:cubicBezTo>
                    <a:pt x="480847" y="919311"/>
                    <a:pt x="561333" y="909120"/>
                    <a:pt x="621626" y="898928"/>
                  </a:cubicBezTo>
                  <a:cubicBezTo>
                    <a:pt x="762406" y="888545"/>
                    <a:pt x="903376" y="938456"/>
                    <a:pt x="1044155" y="928074"/>
                  </a:cubicBezTo>
                  <a:cubicBezTo>
                    <a:pt x="1154740" y="907786"/>
                    <a:pt x="1265326" y="877306"/>
                    <a:pt x="1365815" y="816727"/>
                  </a:cubicBezTo>
                  <a:cubicBezTo>
                    <a:pt x="1385817" y="796534"/>
                    <a:pt x="1405915" y="786437"/>
                    <a:pt x="1436109" y="766245"/>
                  </a:cubicBezTo>
                  <a:cubicBezTo>
                    <a:pt x="1486306" y="715857"/>
                    <a:pt x="1546504" y="675471"/>
                    <a:pt x="1576603" y="615083"/>
                  </a:cubicBezTo>
                  <a:cubicBezTo>
                    <a:pt x="1626609" y="504307"/>
                    <a:pt x="1596129" y="383720"/>
                    <a:pt x="1575746" y="262658"/>
                  </a:cubicBezTo>
                  <a:cubicBezTo>
                    <a:pt x="1555457" y="182267"/>
                    <a:pt x="1545170" y="101780"/>
                    <a:pt x="1615465" y="41297"/>
                  </a:cubicBezTo>
                  <a:cubicBezTo>
                    <a:pt x="1685759" y="-9186"/>
                    <a:pt x="1776342" y="-9377"/>
                    <a:pt x="1854352" y="17294"/>
                  </a:cubicBezTo>
                </a:path>
              </a:pathLst>
            </a:custGeom>
            <a:noFill/>
            <a:ln w="7144"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0" name="Freeform: Shape 19">
              <a:extLst>
                <a:ext uri="{FF2B5EF4-FFF2-40B4-BE49-F238E27FC236}">
                  <a16:creationId xmlns:a16="http://schemas.microsoft.com/office/drawing/2014/main" id="{0CA0767E-8D2F-4823-9757-E20BF40A7D05}"/>
                </a:ext>
              </a:extLst>
            </p:cNvPr>
            <p:cNvSpPr/>
            <p:nvPr/>
          </p:nvSpPr>
          <p:spPr>
            <a:xfrm>
              <a:off x="5011337" y="3113473"/>
              <a:ext cx="1665827" cy="1312147"/>
            </a:xfrm>
            <a:custGeom>
              <a:avLst/>
              <a:gdLst>
                <a:gd name="connsiteX0" fmla="*/ -737 w 1665827"/>
                <a:gd name="connsiteY0" fmla="*/ 1311787 h 1312147"/>
                <a:gd name="connsiteX1" fmla="*/ 217480 w 1665827"/>
                <a:gd name="connsiteY1" fmla="*/ 1065471 h 1312147"/>
                <a:gd name="connsiteX2" fmla="*/ 250246 w 1665827"/>
                <a:gd name="connsiteY2" fmla="*/ 1018512 h 1312147"/>
                <a:gd name="connsiteX3" fmla="*/ 313778 w 1665827"/>
                <a:gd name="connsiteY3" fmla="*/ 944313 h 1312147"/>
                <a:gd name="connsiteX4" fmla="*/ 419220 w 1665827"/>
                <a:gd name="connsiteY4" fmla="*/ 902784 h 1312147"/>
                <a:gd name="connsiteX5" fmla="*/ 553903 w 1665827"/>
                <a:gd name="connsiteY5" fmla="*/ 900212 h 1312147"/>
                <a:gd name="connsiteX6" fmla="*/ 661250 w 1665827"/>
                <a:gd name="connsiteY6" fmla="*/ 915261 h 1312147"/>
                <a:gd name="connsiteX7" fmla="*/ 882802 w 1665827"/>
                <a:gd name="connsiteY7" fmla="*/ 936026 h 1312147"/>
                <a:gd name="connsiteX8" fmla="*/ 923855 w 1665827"/>
                <a:gd name="connsiteY8" fmla="*/ 932692 h 1312147"/>
                <a:gd name="connsiteX9" fmla="*/ 1060443 w 1665827"/>
                <a:gd name="connsiteY9" fmla="*/ 893259 h 1312147"/>
                <a:gd name="connsiteX10" fmla="*/ 1124165 w 1665827"/>
                <a:gd name="connsiteY10" fmla="*/ 857349 h 1312147"/>
                <a:gd name="connsiteX11" fmla="*/ 1208938 w 1665827"/>
                <a:gd name="connsiteY11" fmla="*/ 793151 h 1312147"/>
                <a:gd name="connsiteX12" fmla="*/ 1291139 w 1665827"/>
                <a:gd name="connsiteY12" fmla="*/ 701806 h 1312147"/>
                <a:gd name="connsiteX13" fmla="*/ 1306950 w 1665827"/>
                <a:gd name="connsiteY13" fmla="*/ 682756 h 1312147"/>
                <a:gd name="connsiteX14" fmla="*/ 1345526 w 1665827"/>
                <a:gd name="connsiteY14" fmla="*/ 641799 h 1312147"/>
                <a:gd name="connsiteX15" fmla="*/ 1404391 w 1665827"/>
                <a:gd name="connsiteY15" fmla="*/ 592078 h 1312147"/>
                <a:gd name="connsiteX16" fmla="*/ 1428489 w 1665827"/>
                <a:gd name="connsiteY16" fmla="*/ 572457 h 1312147"/>
                <a:gd name="connsiteX17" fmla="*/ 1501260 w 1665827"/>
                <a:gd name="connsiteY17" fmla="*/ 505782 h 1312147"/>
                <a:gd name="connsiteX18" fmla="*/ 1579937 w 1665827"/>
                <a:gd name="connsiteY18" fmla="*/ 336522 h 1312147"/>
                <a:gd name="connsiteX19" fmla="*/ 1565078 w 1665827"/>
                <a:gd name="connsiteY19" fmla="*/ 243368 h 1312147"/>
                <a:gd name="connsiteX20" fmla="*/ 1665090 w 1665827"/>
                <a:gd name="connsiteY20" fmla="*/ 32008 h 131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5827" h="1312147">
                  <a:moveTo>
                    <a:pt x="-737" y="1311787"/>
                  </a:moveTo>
                  <a:cubicBezTo>
                    <a:pt x="76682" y="1233949"/>
                    <a:pt x="149538" y="1151710"/>
                    <a:pt x="217480" y="1065471"/>
                  </a:cubicBezTo>
                  <a:cubicBezTo>
                    <a:pt x="230244" y="1048707"/>
                    <a:pt x="240436" y="1033371"/>
                    <a:pt x="250246" y="1018512"/>
                  </a:cubicBezTo>
                  <a:cubicBezTo>
                    <a:pt x="269868" y="988890"/>
                    <a:pt x="286918" y="963363"/>
                    <a:pt x="313778" y="944313"/>
                  </a:cubicBezTo>
                  <a:cubicBezTo>
                    <a:pt x="340638" y="925263"/>
                    <a:pt x="373024" y="912594"/>
                    <a:pt x="419220" y="902784"/>
                  </a:cubicBezTo>
                  <a:cubicBezTo>
                    <a:pt x="455415" y="895164"/>
                    <a:pt x="495420" y="894401"/>
                    <a:pt x="553903" y="900212"/>
                  </a:cubicBezTo>
                  <a:cubicBezTo>
                    <a:pt x="588003" y="903736"/>
                    <a:pt x="623626" y="909737"/>
                    <a:pt x="661250" y="915261"/>
                  </a:cubicBezTo>
                  <a:cubicBezTo>
                    <a:pt x="734307" y="926787"/>
                    <a:pt x="809840" y="938693"/>
                    <a:pt x="882802" y="936026"/>
                  </a:cubicBezTo>
                  <a:cubicBezTo>
                    <a:pt x="882802" y="936883"/>
                    <a:pt x="920902" y="933168"/>
                    <a:pt x="923855" y="932692"/>
                  </a:cubicBezTo>
                  <a:cubicBezTo>
                    <a:pt x="971165" y="926787"/>
                    <a:pt x="1017266" y="913480"/>
                    <a:pt x="1060443" y="893259"/>
                  </a:cubicBezTo>
                  <a:cubicBezTo>
                    <a:pt x="1082551" y="882886"/>
                    <a:pt x="1103848" y="870884"/>
                    <a:pt x="1124165" y="857349"/>
                  </a:cubicBezTo>
                  <a:cubicBezTo>
                    <a:pt x="1134738" y="850396"/>
                    <a:pt x="1202746" y="798771"/>
                    <a:pt x="1208938" y="793151"/>
                  </a:cubicBezTo>
                  <a:cubicBezTo>
                    <a:pt x="1215129" y="787531"/>
                    <a:pt x="1286852" y="706283"/>
                    <a:pt x="1291139" y="701806"/>
                  </a:cubicBezTo>
                  <a:cubicBezTo>
                    <a:pt x="1296853" y="695900"/>
                    <a:pt x="1301711" y="689328"/>
                    <a:pt x="1306950" y="682756"/>
                  </a:cubicBezTo>
                  <a:cubicBezTo>
                    <a:pt x="1318990" y="668354"/>
                    <a:pt x="1331877" y="654686"/>
                    <a:pt x="1345526" y="641799"/>
                  </a:cubicBezTo>
                  <a:cubicBezTo>
                    <a:pt x="1363147" y="625320"/>
                    <a:pt x="1383150" y="609128"/>
                    <a:pt x="1404391" y="592078"/>
                  </a:cubicBezTo>
                  <a:cubicBezTo>
                    <a:pt x="1412487" y="585601"/>
                    <a:pt x="1420488" y="579029"/>
                    <a:pt x="1428489" y="572457"/>
                  </a:cubicBezTo>
                  <a:cubicBezTo>
                    <a:pt x="1454073" y="551730"/>
                    <a:pt x="1478371" y="529461"/>
                    <a:pt x="1501260" y="505782"/>
                  </a:cubicBezTo>
                  <a:cubicBezTo>
                    <a:pt x="1550504" y="454156"/>
                    <a:pt x="1577460" y="395673"/>
                    <a:pt x="1579937" y="336522"/>
                  </a:cubicBezTo>
                  <a:cubicBezTo>
                    <a:pt x="1580660" y="304823"/>
                    <a:pt x="1575631" y="273267"/>
                    <a:pt x="1565078" y="243368"/>
                  </a:cubicBezTo>
                  <a:cubicBezTo>
                    <a:pt x="1565078" y="243368"/>
                    <a:pt x="1427251" y="-106295"/>
                    <a:pt x="1665090" y="32008"/>
                  </a:cubicBezTo>
                </a:path>
              </a:pathLst>
            </a:custGeom>
            <a:noFill/>
            <a:ln w="9525"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1" name="Freeform: Shape 20">
              <a:extLst>
                <a:ext uri="{FF2B5EF4-FFF2-40B4-BE49-F238E27FC236}">
                  <a16:creationId xmlns:a16="http://schemas.microsoft.com/office/drawing/2014/main" id="{85A7789D-0251-4009-8FA7-787D1EC7D502}"/>
                </a:ext>
              </a:extLst>
            </p:cNvPr>
            <p:cNvSpPr/>
            <p:nvPr/>
          </p:nvSpPr>
          <p:spPr>
            <a:xfrm>
              <a:off x="5109254" y="3655428"/>
              <a:ext cx="1541716" cy="739616"/>
            </a:xfrm>
            <a:custGeom>
              <a:avLst/>
              <a:gdLst>
                <a:gd name="connsiteX0" fmla="*/ 1540980 w 1541716"/>
                <a:gd name="connsiteY0" fmla="*/ -360 h 739616"/>
                <a:gd name="connsiteX1" fmla="*/ 1449444 w 1541716"/>
                <a:gd name="connsiteY1" fmla="*/ 70506 h 739616"/>
                <a:gd name="connsiteX2" fmla="*/ 1354765 w 1541716"/>
                <a:gd name="connsiteY2" fmla="*/ 150421 h 739616"/>
                <a:gd name="connsiteX3" fmla="*/ 1291043 w 1541716"/>
                <a:gd name="connsiteY3" fmla="*/ 255672 h 739616"/>
                <a:gd name="connsiteX4" fmla="*/ 1277899 w 1541716"/>
                <a:gd name="connsiteY4" fmla="*/ 284247 h 739616"/>
                <a:gd name="connsiteX5" fmla="*/ 1261802 w 1541716"/>
                <a:gd name="connsiteY5" fmla="*/ 317680 h 739616"/>
                <a:gd name="connsiteX6" fmla="*/ 1242752 w 1541716"/>
                <a:gd name="connsiteY6" fmla="*/ 351684 h 739616"/>
                <a:gd name="connsiteX7" fmla="*/ 1201699 w 1541716"/>
                <a:gd name="connsiteY7" fmla="*/ 402738 h 739616"/>
                <a:gd name="connsiteX8" fmla="*/ 1170457 w 1541716"/>
                <a:gd name="connsiteY8" fmla="*/ 437028 h 739616"/>
                <a:gd name="connsiteX9" fmla="*/ 1082637 w 1541716"/>
                <a:gd name="connsiteY9" fmla="*/ 502274 h 739616"/>
                <a:gd name="connsiteX10" fmla="*/ 957097 w 1541716"/>
                <a:gd name="connsiteY10" fmla="*/ 544851 h 739616"/>
                <a:gd name="connsiteX11" fmla="*/ 917758 w 1541716"/>
                <a:gd name="connsiteY11" fmla="*/ 549518 h 739616"/>
                <a:gd name="connsiteX12" fmla="*/ 623341 w 1541716"/>
                <a:gd name="connsiteY12" fmla="*/ 514942 h 739616"/>
                <a:gd name="connsiteX13" fmla="*/ 557904 w 1541716"/>
                <a:gd name="connsiteY13" fmla="*/ 501512 h 739616"/>
                <a:gd name="connsiteX14" fmla="*/ 412457 w 1541716"/>
                <a:gd name="connsiteY14" fmla="*/ 485796 h 739616"/>
                <a:gd name="connsiteX15" fmla="*/ 289394 w 1541716"/>
                <a:gd name="connsiteY15" fmla="*/ 504846 h 739616"/>
                <a:gd name="connsiteX16" fmla="*/ 166332 w 1541716"/>
                <a:gd name="connsiteY16" fmla="*/ 583998 h 739616"/>
                <a:gd name="connsiteX17" fmla="*/ 146329 w 1541716"/>
                <a:gd name="connsiteY17" fmla="*/ 600667 h 739616"/>
                <a:gd name="connsiteX18" fmla="*/ -737 w 1541716"/>
                <a:gd name="connsiteY18" fmla="*/ 739256 h 739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1716" h="739616">
                  <a:moveTo>
                    <a:pt x="1540980" y="-360"/>
                  </a:moveTo>
                  <a:cubicBezTo>
                    <a:pt x="1514976" y="21262"/>
                    <a:pt x="1483830" y="44503"/>
                    <a:pt x="1449444" y="70506"/>
                  </a:cubicBezTo>
                  <a:cubicBezTo>
                    <a:pt x="1415611" y="94328"/>
                    <a:pt x="1383931" y="121074"/>
                    <a:pt x="1354765" y="150421"/>
                  </a:cubicBezTo>
                  <a:cubicBezTo>
                    <a:pt x="1336573" y="170137"/>
                    <a:pt x="1293139" y="247671"/>
                    <a:pt x="1291043" y="255672"/>
                  </a:cubicBezTo>
                  <a:cubicBezTo>
                    <a:pt x="1289996" y="259863"/>
                    <a:pt x="1280471" y="278722"/>
                    <a:pt x="1277899" y="284247"/>
                  </a:cubicBezTo>
                  <a:cubicBezTo>
                    <a:pt x="1275327" y="289771"/>
                    <a:pt x="1264755" y="311584"/>
                    <a:pt x="1261802" y="317680"/>
                  </a:cubicBezTo>
                  <a:cubicBezTo>
                    <a:pt x="1256391" y="329519"/>
                    <a:pt x="1250020" y="340892"/>
                    <a:pt x="1242752" y="351684"/>
                  </a:cubicBezTo>
                  <a:cubicBezTo>
                    <a:pt x="1239322" y="356542"/>
                    <a:pt x="1211700" y="390355"/>
                    <a:pt x="1201699" y="402738"/>
                  </a:cubicBezTo>
                  <a:cubicBezTo>
                    <a:pt x="1191927" y="414739"/>
                    <a:pt x="1181496" y="426179"/>
                    <a:pt x="1170457" y="437028"/>
                  </a:cubicBezTo>
                  <a:cubicBezTo>
                    <a:pt x="1144368" y="462764"/>
                    <a:pt x="1114812" y="484729"/>
                    <a:pt x="1082637" y="502274"/>
                  </a:cubicBezTo>
                  <a:cubicBezTo>
                    <a:pt x="1043460" y="523382"/>
                    <a:pt x="1001026" y="537774"/>
                    <a:pt x="957097" y="544851"/>
                  </a:cubicBezTo>
                  <a:cubicBezTo>
                    <a:pt x="944143" y="546946"/>
                    <a:pt x="930998" y="548470"/>
                    <a:pt x="917758" y="549518"/>
                  </a:cubicBezTo>
                  <a:cubicBezTo>
                    <a:pt x="819556" y="556662"/>
                    <a:pt x="715257" y="534469"/>
                    <a:pt x="623341" y="514942"/>
                  </a:cubicBezTo>
                  <a:cubicBezTo>
                    <a:pt x="600481" y="510180"/>
                    <a:pt x="578955" y="505417"/>
                    <a:pt x="557904" y="501512"/>
                  </a:cubicBezTo>
                  <a:cubicBezTo>
                    <a:pt x="510279" y="491987"/>
                    <a:pt x="459987" y="483605"/>
                    <a:pt x="412457" y="485796"/>
                  </a:cubicBezTo>
                  <a:cubicBezTo>
                    <a:pt x="370776" y="486653"/>
                    <a:pt x="329390" y="493063"/>
                    <a:pt x="289394" y="504846"/>
                  </a:cubicBezTo>
                  <a:cubicBezTo>
                    <a:pt x="243579" y="519419"/>
                    <a:pt x="211194" y="546565"/>
                    <a:pt x="166332" y="583998"/>
                  </a:cubicBezTo>
                  <a:lnTo>
                    <a:pt x="146329" y="600667"/>
                  </a:lnTo>
                  <a:cubicBezTo>
                    <a:pt x="74701" y="659818"/>
                    <a:pt x="95751" y="642006"/>
                    <a:pt x="-737" y="739256"/>
                  </a:cubicBezTo>
                </a:path>
              </a:pathLst>
            </a:custGeom>
            <a:noFill/>
            <a:ln w="11906"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2" name="Freeform: Shape 21">
              <a:extLst>
                <a:ext uri="{FF2B5EF4-FFF2-40B4-BE49-F238E27FC236}">
                  <a16:creationId xmlns:a16="http://schemas.microsoft.com/office/drawing/2014/main" id="{39DB6042-0A02-4CF1-8054-AFBCA84C0A70}"/>
                </a:ext>
              </a:extLst>
            </p:cNvPr>
            <p:cNvSpPr/>
            <p:nvPr/>
          </p:nvSpPr>
          <p:spPr>
            <a:xfrm>
              <a:off x="5229745" y="3772300"/>
              <a:ext cx="1450752" cy="607790"/>
            </a:xfrm>
            <a:custGeom>
              <a:avLst/>
              <a:gdLst>
                <a:gd name="connsiteX0" fmla="*/ 1450015 w 1450752"/>
                <a:gd name="connsiteY0" fmla="*/ -360 h 607790"/>
                <a:gd name="connsiteX1" fmla="*/ 1343621 w 1450752"/>
                <a:gd name="connsiteY1" fmla="*/ 90127 h 607790"/>
                <a:gd name="connsiteX2" fmla="*/ 1304092 w 1450752"/>
                <a:gd name="connsiteY2" fmla="*/ 166327 h 607790"/>
                <a:gd name="connsiteX3" fmla="*/ 1280089 w 1450752"/>
                <a:gd name="connsiteY3" fmla="*/ 265864 h 607790"/>
                <a:gd name="connsiteX4" fmla="*/ 1251514 w 1450752"/>
                <a:gd name="connsiteY4" fmla="*/ 355970 h 607790"/>
                <a:gd name="connsiteX5" fmla="*/ 1229417 w 1450752"/>
                <a:gd name="connsiteY5" fmla="*/ 397309 h 607790"/>
                <a:gd name="connsiteX6" fmla="*/ 1065301 w 1450752"/>
                <a:gd name="connsiteY6" fmla="*/ 556281 h 607790"/>
                <a:gd name="connsiteX7" fmla="*/ 931951 w 1450752"/>
                <a:gd name="connsiteY7" fmla="*/ 593714 h 607790"/>
                <a:gd name="connsiteX8" fmla="*/ 561428 w 1450752"/>
                <a:gd name="connsiteY8" fmla="*/ 539041 h 607790"/>
                <a:gd name="connsiteX9" fmla="*/ 536663 w 1450752"/>
                <a:gd name="connsiteY9" fmla="*/ 532183 h 607790"/>
                <a:gd name="connsiteX10" fmla="*/ 385216 w 1450752"/>
                <a:gd name="connsiteY10" fmla="*/ 499321 h 607790"/>
                <a:gd name="connsiteX11" fmla="*/ 244531 w 1450752"/>
                <a:gd name="connsiteY11" fmla="*/ 495607 h 607790"/>
                <a:gd name="connsiteX12" fmla="*/ -737 w 1450752"/>
                <a:gd name="connsiteY12" fmla="*/ 607430 h 60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0752" h="607790">
                  <a:moveTo>
                    <a:pt x="1450015" y="-360"/>
                  </a:moveTo>
                  <a:cubicBezTo>
                    <a:pt x="1412582" y="25834"/>
                    <a:pt x="1370767" y="56790"/>
                    <a:pt x="1343621" y="90127"/>
                  </a:cubicBezTo>
                  <a:cubicBezTo>
                    <a:pt x="1326162" y="113064"/>
                    <a:pt x="1312789" y="138838"/>
                    <a:pt x="1304092" y="166327"/>
                  </a:cubicBezTo>
                  <a:cubicBezTo>
                    <a:pt x="1299616" y="178424"/>
                    <a:pt x="1282852" y="256339"/>
                    <a:pt x="1280089" y="265864"/>
                  </a:cubicBezTo>
                  <a:cubicBezTo>
                    <a:pt x="1277327" y="275389"/>
                    <a:pt x="1265516" y="329586"/>
                    <a:pt x="1251514" y="355970"/>
                  </a:cubicBezTo>
                  <a:cubicBezTo>
                    <a:pt x="1243894" y="369877"/>
                    <a:pt x="1236941" y="383307"/>
                    <a:pt x="1229417" y="397309"/>
                  </a:cubicBezTo>
                  <a:cubicBezTo>
                    <a:pt x="1192697" y="466175"/>
                    <a:pt x="1135300" y="521772"/>
                    <a:pt x="1065301" y="556281"/>
                  </a:cubicBezTo>
                  <a:cubicBezTo>
                    <a:pt x="1023391" y="576484"/>
                    <a:pt x="978252" y="589152"/>
                    <a:pt x="931951" y="593714"/>
                  </a:cubicBezTo>
                  <a:cubicBezTo>
                    <a:pt x="806506" y="606478"/>
                    <a:pt x="670585" y="569044"/>
                    <a:pt x="561428" y="539041"/>
                  </a:cubicBezTo>
                  <a:lnTo>
                    <a:pt x="536663" y="532183"/>
                  </a:lnTo>
                  <a:cubicBezTo>
                    <a:pt x="483609" y="517705"/>
                    <a:pt x="433412" y="503608"/>
                    <a:pt x="385216" y="499321"/>
                  </a:cubicBezTo>
                  <a:cubicBezTo>
                    <a:pt x="338534" y="493787"/>
                    <a:pt x="291442" y="492549"/>
                    <a:pt x="244531" y="495607"/>
                  </a:cubicBezTo>
                  <a:cubicBezTo>
                    <a:pt x="181476" y="500750"/>
                    <a:pt x="73844" y="565520"/>
                    <a:pt x="-737" y="607430"/>
                  </a:cubicBezTo>
                </a:path>
              </a:pathLst>
            </a:custGeom>
            <a:noFill/>
            <a:ln w="14288"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23" name="Freeform: Shape 22">
              <a:extLst>
                <a:ext uri="{FF2B5EF4-FFF2-40B4-BE49-F238E27FC236}">
                  <a16:creationId xmlns:a16="http://schemas.microsoft.com/office/drawing/2014/main" id="{3C82D989-C82E-463F-9816-3335BACF2F3E}"/>
                </a:ext>
              </a:extLst>
            </p:cNvPr>
            <p:cNvSpPr/>
            <p:nvPr/>
          </p:nvSpPr>
          <p:spPr>
            <a:xfrm>
              <a:off x="5314803" y="4147013"/>
              <a:ext cx="1323118" cy="373827"/>
            </a:xfrm>
            <a:custGeom>
              <a:avLst/>
              <a:gdLst>
                <a:gd name="connsiteX0" fmla="*/ 1322381 w 1323118"/>
                <a:gd name="connsiteY0" fmla="*/ -360 h 373827"/>
                <a:gd name="connsiteX1" fmla="*/ 1298473 w 1323118"/>
                <a:gd name="connsiteY1" fmla="*/ 104415 h 373827"/>
                <a:gd name="connsiteX2" fmla="*/ 1291234 w 1323118"/>
                <a:gd name="connsiteY2" fmla="*/ 126799 h 373827"/>
                <a:gd name="connsiteX3" fmla="*/ 1272184 w 1323118"/>
                <a:gd name="connsiteY3" fmla="*/ 171661 h 373827"/>
                <a:gd name="connsiteX4" fmla="*/ 1211890 w 1323118"/>
                <a:gd name="connsiteY4" fmla="*/ 257387 h 373827"/>
                <a:gd name="connsiteX5" fmla="*/ 1121308 w 1323118"/>
                <a:gd name="connsiteY5" fmla="*/ 326443 h 373827"/>
                <a:gd name="connsiteX6" fmla="*/ 998340 w 1323118"/>
                <a:gd name="connsiteY6" fmla="*/ 367210 h 373827"/>
                <a:gd name="connsiteX7" fmla="*/ 982719 w 1323118"/>
                <a:gd name="connsiteY7" fmla="*/ 369496 h 373827"/>
                <a:gd name="connsiteX8" fmla="*/ 561524 w 1323118"/>
                <a:gd name="connsiteY8" fmla="*/ 297010 h 373827"/>
                <a:gd name="connsiteX9" fmla="*/ 529901 w 1323118"/>
                <a:gd name="connsiteY9" fmla="*/ 286056 h 373827"/>
                <a:gd name="connsiteX10" fmla="*/ 394550 w 1323118"/>
                <a:gd name="connsiteY10" fmla="*/ 244338 h 373827"/>
                <a:gd name="connsiteX11" fmla="*/ 236435 w 1323118"/>
                <a:gd name="connsiteY11" fmla="*/ 217667 h 373827"/>
                <a:gd name="connsiteX12" fmla="*/ -737 w 1323118"/>
                <a:gd name="connsiteY12" fmla="*/ 263388 h 37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3118" h="373827">
                  <a:moveTo>
                    <a:pt x="1322381" y="-360"/>
                  </a:moveTo>
                  <a:cubicBezTo>
                    <a:pt x="1322381" y="11260"/>
                    <a:pt x="1300854" y="96033"/>
                    <a:pt x="1298473" y="104415"/>
                  </a:cubicBezTo>
                  <a:cubicBezTo>
                    <a:pt x="1296092" y="112797"/>
                    <a:pt x="1293901" y="119369"/>
                    <a:pt x="1291234" y="126799"/>
                  </a:cubicBezTo>
                  <a:cubicBezTo>
                    <a:pt x="1285814" y="142134"/>
                    <a:pt x="1279451" y="157117"/>
                    <a:pt x="1272184" y="171661"/>
                  </a:cubicBezTo>
                  <a:cubicBezTo>
                    <a:pt x="1256230" y="202932"/>
                    <a:pt x="1235922" y="231793"/>
                    <a:pt x="1211890" y="257387"/>
                  </a:cubicBezTo>
                  <a:cubicBezTo>
                    <a:pt x="1185592" y="285114"/>
                    <a:pt x="1155007" y="308421"/>
                    <a:pt x="1121308" y="326443"/>
                  </a:cubicBezTo>
                  <a:cubicBezTo>
                    <a:pt x="1082865" y="346769"/>
                    <a:pt x="1041307" y="360552"/>
                    <a:pt x="998340" y="367210"/>
                  </a:cubicBezTo>
                  <a:cubicBezTo>
                    <a:pt x="993101" y="368067"/>
                    <a:pt x="987958" y="368829"/>
                    <a:pt x="982719" y="369496"/>
                  </a:cubicBezTo>
                  <a:cubicBezTo>
                    <a:pt x="839844" y="387403"/>
                    <a:pt x="690492" y="341492"/>
                    <a:pt x="561524" y="297010"/>
                  </a:cubicBezTo>
                  <a:lnTo>
                    <a:pt x="529901" y="286056"/>
                  </a:lnTo>
                  <a:cubicBezTo>
                    <a:pt x="485609" y="269588"/>
                    <a:pt x="440422" y="255662"/>
                    <a:pt x="394550" y="244338"/>
                  </a:cubicBezTo>
                  <a:cubicBezTo>
                    <a:pt x="342543" y="231726"/>
                    <a:pt x="289699" y="222820"/>
                    <a:pt x="236435" y="217667"/>
                  </a:cubicBezTo>
                  <a:cubicBezTo>
                    <a:pt x="164807" y="212143"/>
                    <a:pt x="93560" y="225764"/>
                    <a:pt x="-737" y="263388"/>
                  </a:cubicBezTo>
                </a:path>
              </a:pathLst>
            </a:custGeom>
            <a:noFill/>
            <a:ln w="16669"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sp>
          <p:nvSpPr>
            <p:cNvPr id="17" name="Freeform: Shape 16">
              <a:extLst>
                <a:ext uri="{FF2B5EF4-FFF2-40B4-BE49-F238E27FC236}">
                  <a16:creationId xmlns:a16="http://schemas.microsoft.com/office/drawing/2014/main" id="{469D88CF-373B-45AD-8A8C-59EB90C9DF86}"/>
                </a:ext>
              </a:extLst>
            </p:cNvPr>
            <p:cNvSpPr/>
            <p:nvPr/>
          </p:nvSpPr>
          <p:spPr>
            <a:xfrm>
              <a:off x="4759972" y="2910736"/>
              <a:ext cx="1854612" cy="1589464"/>
            </a:xfrm>
            <a:custGeom>
              <a:avLst/>
              <a:gdLst>
                <a:gd name="connsiteX0" fmla="*/ -737 w 1854612"/>
                <a:gd name="connsiteY0" fmla="*/ 1589105 h 1589464"/>
                <a:gd name="connsiteX1" fmla="*/ 410457 w 1854612"/>
                <a:gd name="connsiteY1" fmla="*/ 1100377 h 1589464"/>
                <a:gd name="connsiteX2" fmla="*/ 408933 w 1854612"/>
                <a:gd name="connsiteY2" fmla="*/ 1022939 h 1589464"/>
                <a:gd name="connsiteX3" fmla="*/ 483704 w 1854612"/>
                <a:gd name="connsiteY3" fmla="*/ 841964 h 1589464"/>
                <a:gd name="connsiteX4" fmla="*/ 794219 w 1854612"/>
                <a:gd name="connsiteY4" fmla="*/ 808150 h 1589464"/>
                <a:gd name="connsiteX5" fmla="*/ 864037 w 1854612"/>
                <a:gd name="connsiteY5" fmla="*/ 814532 h 1589464"/>
                <a:gd name="connsiteX6" fmla="*/ 1212653 w 1854612"/>
                <a:gd name="connsiteY6" fmla="*/ 789005 h 1589464"/>
                <a:gd name="connsiteX7" fmla="*/ 1437252 w 1854612"/>
                <a:gd name="connsiteY7" fmla="*/ 680610 h 1589464"/>
                <a:gd name="connsiteX8" fmla="*/ 1468970 w 1854612"/>
                <a:gd name="connsiteY8" fmla="*/ 436199 h 1589464"/>
                <a:gd name="connsiteX9" fmla="*/ 1853876 w 1854612"/>
                <a:gd name="connsiteY9" fmla="*/ 11765 h 158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54612" h="1589464">
                  <a:moveTo>
                    <a:pt x="-737" y="1589105"/>
                  </a:moveTo>
                  <a:cubicBezTo>
                    <a:pt x="206908" y="1568816"/>
                    <a:pt x="397503" y="1256968"/>
                    <a:pt x="410457" y="1100377"/>
                  </a:cubicBezTo>
                  <a:cubicBezTo>
                    <a:pt x="412067" y="1074564"/>
                    <a:pt x="411553" y="1048666"/>
                    <a:pt x="408933" y="1022939"/>
                  </a:cubicBezTo>
                  <a:cubicBezTo>
                    <a:pt x="403884" y="954359"/>
                    <a:pt x="399408" y="895209"/>
                    <a:pt x="483704" y="841964"/>
                  </a:cubicBezTo>
                  <a:cubicBezTo>
                    <a:pt x="572382" y="785957"/>
                    <a:pt x="685158" y="797292"/>
                    <a:pt x="794219" y="808150"/>
                  </a:cubicBezTo>
                  <a:cubicBezTo>
                    <a:pt x="817270" y="810436"/>
                    <a:pt x="841082" y="812817"/>
                    <a:pt x="864037" y="814532"/>
                  </a:cubicBezTo>
                  <a:cubicBezTo>
                    <a:pt x="980861" y="822809"/>
                    <a:pt x="1098276" y="814217"/>
                    <a:pt x="1212653" y="789005"/>
                  </a:cubicBezTo>
                  <a:cubicBezTo>
                    <a:pt x="1320476" y="764907"/>
                    <a:pt x="1393628" y="729474"/>
                    <a:pt x="1437252" y="680610"/>
                  </a:cubicBezTo>
                  <a:cubicBezTo>
                    <a:pt x="1496974" y="613364"/>
                    <a:pt x="1498688" y="517161"/>
                    <a:pt x="1468970" y="436199"/>
                  </a:cubicBezTo>
                  <a:cubicBezTo>
                    <a:pt x="1468970" y="436199"/>
                    <a:pt x="1331144" y="-85676"/>
                    <a:pt x="1853876" y="11765"/>
                  </a:cubicBezTo>
                </a:path>
              </a:pathLst>
            </a:custGeom>
            <a:noFill/>
            <a:ln w="4763" cap="flat">
              <a:gradFill flip="none" rotWithShape="1">
                <a:gsLst>
                  <a:gs pos="0">
                    <a:schemeClr val="bg1"/>
                  </a:gs>
                  <a:gs pos="90000">
                    <a:schemeClr val="bg1">
                      <a:alpha val="9000"/>
                    </a:schemeClr>
                  </a:gs>
                </a:gsLst>
                <a:lin ang="0" scaled="1"/>
                <a:tileRect/>
              </a:gra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Corbel Light"/>
                <a:ea typeface="+mn-ea"/>
                <a:cs typeface="+mn-cs"/>
              </a:endParaRPr>
            </a:p>
          </p:txBody>
        </p:sp>
      </p:grpSp>
      <p:pic>
        <p:nvPicPr>
          <p:cNvPr id="4" name="Picture 3">
            <a:extLst>
              <a:ext uri="{FF2B5EF4-FFF2-40B4-BE49-F238E27FC236}">
                <a16:creationId xmlns:a16="http://schemas.microsoft.com/office/drawing/2014/main" id="{8DAFE8E8-1108-C0A6-FDB0-639A4779333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7309278"/>
            <a:ext cx="13223862" cy="6536900"/>
          </a:xfrm>
          <a:prstGeom prst="rect">
            <a:avLst/>
          </a:prstGeom>
        </p:spPr>
      </p:pic>
      <p:pic>
        <p:nvPicPr>
          <p:cNvPr id="14" name="Graphic 13">
            <a:extLst>
              <a:ext uri="{FF2B5EF4-FFF2-40B4-BE49-F238E27FC236}">
                <a16:creationId xmlns:a16="http://schemas.microsoft.com/office/drawing/2014/main" id="{CC2DB749-0D1E-4968-4119-AEEACC45B2F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3306" y="12782790"/>
            <a:ext cx="474612" cy="612000"/>
          </a:xfrm>
          <a:prstGeom prst="rect">
            <a:avLst/>
          </a:prstGeom>
        </p:spPr>
      </p:pic>
      <p:sp>
        <p:nvSpPr>
          <p:cNvPr id="5" name="Rectangle 4">
            <a:extLst>
              <a:ext uri="{FF2B5EF4-FFF2-40B4-BE49-F238E27FC236}">
                <a16:creationId xmlns:a16="http://schemas.microsoft.com/office/drawing/2014/main" id="{FAED4A48-195A-722B-CFE8-F1662E61AEF5}"/>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A1D476F5-C13A-6F28-03FF-FD35F6840796}"/>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0141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peech vector">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A0C331E-BA61-82E1-8161-139C739C153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8" name="Title Placeholder 14">
            <a:extLst>
              <a:ext uri="{FF2B5EF4-FFF2-40B4-BE49-F238E27FC236}">
                <a16:creationId xmlns:a16="http://schemas.microsoft.com/office/drawing/2014/main" id="{22ACCFAD-71B7-42AB-9528-0B02AC08BD5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b="1"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6" name="Text Placeholder 2">
            <a:extLst>
              <a:ext uri="{FF2B5EF4-FFF2-40B4-BE49-F238E27FC236}">
                <a16:creationId xmlns:a16="http://schemas.microsoft.com/office/drawing/2014/main" id="{05F628DF-799E-4E3F-A33D-13489D68E8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1" name="Text Placeholder 15">
            <a:extLst>
              <a:ext uri="{FF2B5EF4-FFF2-40B4-BE49-F238E27FC236}">
                <a16:creationId xmlns:a16="http://schemas.microsoft.com/office/drawing/2014/main" id="{1F13090B-F77B-2F11-7CBE-9273CD9E88F7}"/>
              </a:ext>
            </a:extLst>
          </p:cNvPr>
          <p:cNvSpPr>
            <a:spLocks noGrp="1"/>
          </p:cNvSpPr>
          <p:nvPr>
            <p:ph type="body" sz="quarter" idx="12" hasCustomPrompt="1"/>
          </p:nvPr>
        </p:nvSpPr>
        <p:spPr>
          <a:xfrm>
            <a:off x="1031873" y="12458905"/>
            <a:ext cx="19440530"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63DD2A1D-4EFB-D12E-46D2-68B420E37FF1}"/>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8" name="TextBox 7">
            <a:extLst>
              <a:ext uri="{FF2B5EF4-FFF2-40B4-BE49-F238E27FC236}">
                <a16:creationId xmlns:a16="http://schemas.microsoft.com/office/drawing/2014/main" id="{1C6131F0-CD86-E1FF-0F3B-76F30711F0D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9333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 -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FCF386F-4435-1E40-A8ED-AFFEAC3031C6}"/>
              </a:ext>
            </a:extLst>
          </p:cNvPr>
          <p:cNvSpPr>
            <a:spLocks noGrp="1"/>
          </p:cNvSpPr>
          <p:nvPr>
            <p:ph type="pic" sz="quarter" idx="13"/>
          </p:nvPr>
        </p:nvSpPr>
        <p:spPr>
          <a:xfrm>
            <a:off x="0" y="0"/>
            <a:ext cx="24384000" cy="13716000"/>
          </a:xfrm>
        </p:spPr>
        <p:txBody>
          <a:bodyPr/>
          <a:lstStyle>
            <a:lvl1pPr>
              <a:defRPr>
                <a:latin typeface="+mj-lt"/>
              </a:defRPr>
            </a:lvl1pPr>
          </a:lstStyle>
          <a:p>
            <a:endParaRPr lang="en-US"/>
          </a:p>
        </p:txBody>
      </p:sp>
      <p:sp>
        <p:nvSpPr>
          <p:cNvPr id="2" name="Title 1">
            <a:extLst>
              <a:ext uri="{FF2B5EF4-FFF2-40B4-BE49-F238E27FC236}">
                <a16:creationId xmlns:a16="http://schemas.microsoft.com/office/drawing/2014/main" id="{2F949B4A-737F-9943-BA78-DDF26CE4B4CE}"/>
              </a:ext>
            </a:extLst>
          </p:cNvPr>
          <p:cNvSpPr>
            <a:spLocks noGrp="1"/>
          </p:cNvSpPr>
          <p:nvPr>
            <p:ph type="title" hasCustomPrompt="1"/>
          </p:nvPr>
        </p:nvSpPr>
        <p:spPr>
          <a:xfrm>
            <a:off x="1676400" y="7864965"/>
            <a:ext cx="21031200" cy="3790218"/>
          </a:xfrm>
          <a:ln w="3175">
            <a:noFill/>
          </a:ln>
        </p:spPr>
        <p:txBody>
          <a:bodyPr anchor="ctr"/>
          <a:lstStyle>
            <a:lvl1pPr algn="l">
              <a:lnSpc>
                <a:spcPct val="80000"/>
              </a:lnSpc>
              <a:defRPr sz="11000" b="1" i="0" spc="600">
                <a:solidFill>
                  <a:schemeClr val="bg1"/>
                </a:solidFill>
                <a:effectLst>
                  <a:outerShdw blurRad="127000" dist="38100" dir="5400000" algn="t" rotWithShape="0">
                    <a:prstClr val="black"/>
                  </a:outerShdw>
                </a:effectLst>
                <a:latin typeface="+mj-lt"/>
              </a:defRPr>
            </a:lvl1pPr>
          </a:lstStyle>
          <a:p>
            <a:r>
              <a:rPr lang="en-US"/>
              <a:t>Click to edit master title style</a:t>
            </a:r>
          </a:p>
        </p:txBody>
      </p:sp>
      <p:pic>
        <p:nvPicPr>
          <p:cNvPr id="7" name="Picture 6">
            <a:extLst>
              <a:ext uri="{FF2B5EF4-FFF2-40B4-BE49-F238E27FC236}">
                <a16:creationId xmlns:a16="http://schemas.microsoft.com/office/drawing/2014/main" id="{833D4413-B16E-B048-AA99-4B9BAA9B49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69182" y="12831232"/>
            <a:ext cx="392788" cy="523716"/>
          </a:xfrm>
          <a:prstGeom prst="rect">
            <a:avLst/>
          </a:prstGeom>
        </p:spPr>
      </p:pic>
    </p:spTree>
    <p:extLst>
      <p:ext uri="{BB962C8B-B14F-4D97-AF65-F5344CB8AC3E}">
        <p14:creationId xmlns:p14="http://schemas.microsoft.com/office/powerpoint/2010/main" val="631683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oll - Geographic">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DB31E79-DF6F-6393-9AEE-C436C7B3EA5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pic>
        <p:nvPicPr>
          <p:cNvPr id="11" name="Graphic 10">
            <a:extLst>
              <a:ext uri="{FF2B5EF4-FFF2-40B4-BE49-F238E27FC236}">
                <a16:creationId xmlns:a16="http://schemas.microsoft.com/office/drawing/2014/main" id="{307DE97F-55A4-4139-8816-34DB5611AFB3}"/>
              </a:ext>
            </a:extLst>
          </p:cNvPr>
          <p:cNvPicPr>
            <a:picLocks noChangeAspect="1"/>
          </p:cNvPicPr>
          <p:nvPr userDrawn="1"/>
        </p:nvPicPr>
        <p:blipFill>
          <a:blip r:embed="rId5" cstate="screen">
            <a:alphaModFix amt="26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0" y="6470786"/>
            <a:ext cx="24384000" cy="8432528"/>
          </a:xfrm>
          <a:prstGeom prst="rect">
            <a:avLst/>
          </a:prstGeom>
        </p:spPr>
      </p:pic>
      <p:sp>
        <p:nvSpPr>
          <p:cNvPr id="18" name="Title Placeholder 14">
            <a:extLst>
              <a:ext uri="{FF2B5EF4-FFF2-40B4-BE49-F238E27FC236}">
                <a16:creationId xmlns:a16="http://schemas.microsoft.com/office/drawing/2014/main" id="{22ACCFAD-71B7-42AB-9528-0B02AC08BD5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7" name="Text Placeholder 2">
            <a:extLst>
              <a:ext uri="{FF2B5EF4-FFF2-40B4-BE49-F238E27FC236}">
                <a16:creationId xmlns:a16="http://schemas.microsoft.com/office/drawing/2014/main" id="{C8BF21BE-52A8-C02B-B194-18EED072A231}"/>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pic>
        <p:nvPicPr>
          <p:cNvPr id="12" name="Graphic 11">
            <a:extLst>
              <a:ext uri="{FF2B5EF4-FFF2-40B4-BE49-F238E27FC236}">
                <a16:creationId xmlns:a16="http://schemas.microsoft.com/office/drawing/2014/main" id="{1D678F48-9FCC-0F38-392A-9CF5F6C6C856}"/>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306" y="12782790"/>
            <a:ext cx="474612" cy="612000"/>
          </a:xfrm>
          <a:prstGeom prst="rect">
            <a:avLst/>
          </a:prstGeom>
        </p:spPr>
      </p:pic>
      <p:sp>
        <p:nvSpPr>
          <p:cNvPr id="13" name="Text Placeholder 15">
            <a:extLst>
              <a:ext uri="{FF2B5EF4-FFF2-40B4-BE49-F238E27FC236}">
                <a16:creationId xmlns:a16="http://schemas.microsoft.com/office/drawing/2014/main" id="{4BA90210-0D63-F90E-0FB4-2DE29A3D1E19}"/>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5" name="Rectangle 4">
            <a:extLst>
              <a:ext uri="{FF2B5EF4-FFF2-40B4-BE49-F238E27FC236}">
                <a16:creationId xmlns:a16="http://schemas.microsoft.com/office/drawing/2014/main" id="{E80DA138-7251-065A-106D-5D2BF0BE148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8" name="TextBox 7">
            <a:extLst>
              <a:ext uri="{FF2B5EF4-FFF2-40B4-BE49-F238E27FC236}">
                <a16:creationId xmlns:a16="http://schemas.microsoft.com/office/drawing/2014/main" id="{40F3623A-E65B-11C7-D82A-C29ECA8FB867}"/>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78283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oll Question">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C0EB7D92-4159-C35C-E392-219D14906327}"/>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pic>
        <p:nvPicPr>
          <p:cNvPr id="12" name="Graphic 11">
            <a:extLst>
              <a:ext uri="{FF2B5EF4-FFF2-40B4-BE49-F238E27FC236}">
                <a16:creationId xmlns:a16="http://schemas.microsoft.com/office/drawing/2014/main" id="{E21DD2E5-FD2B-4055-842E-F2C065CB53EE}"/>
              </a:ext>
            </a:extLst>
          </p:cNvPr>
          <p:cNvPicPr>
            <a:picLocks noChangeAspect="1"/>
          </p:cNvPicPr>
          <p:nvPr userDrawn="1"/>
        </p:nvPicPr>
        <p:blipFill>
          <a:blip r:embed="rId5" cstate="screen">
            <a:alphaModFix amt="2600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344029" y="0"/>
            <a:ext cx="17695942" cy="13716000"/>
          </a:xfrm>
          <a:prstGeom prst="rect">
            <a:avLst/>
          </a:prstGeom>
        </p:spPr>
      </p:pic>
      <p:sp>
        <p:nvSpPr>
          <p:cNvPr id="10" name="Title Placeholder 14">
            <a:extLst>
              <a:ext uri="{FF2B5EF4-FFF2-40B4-BE49-F238E27FC236}">
                <a16:creationId xmlns:a16="http://schemas.microsoft.com/office/drawing/2014/main" id="{E3875BE4-9649-081F-402B-28905B85927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13" name="Text Placeholder 2">
            <a:extLst>
              <a:ext uri="{FF2B5EF4-FFF2-40B4-BE49-F238E27FC236}">
                <a16:creationId xmlns:a16="http://schemas.microsoft.com/office/drawing/2014/main" id="{AD09451D-F575-CEA0-39C1-73EDFF1E2039}"/>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4" name="Text Placeholder 15">
            <a:extLst>
              <a:ext uri="{FF2B5EF4-FFF2-40B4-BE49-F238E27FC236}">
                <a16:creationId xmlns:a16="http://schemas.microsoft.com/office/drawing/2014/main" id="{69DDCFA0-A45B-04DD-3D47-BFD7ACE4532E}"/>
              </a:ext>
            </a:extLst>
          </p:cNvPr>
          <p:cNvSpPr>
            <a:spLocks noGrp="1"/>
          </p:cNvSpPr>
          <p:nvPr>
            <p:ph type="body" sz="quarter" idx="12" hasCustomPrompt="1"/>
          </p:nvPr>
        </p:nvSpPr>
        <p:spPr>
          <a:xfrm>
            <a:off x="1031871" y="12458905"/>
            <a:ext cx="19440530"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8C13CDF1-7FF8-7C74-8369-D65D67EFA1E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28ED99BB-B429-3B78-DB6F-347697F462E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3993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Summary Light Bas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a:t>
            </a:r>
            <a:br>
              <a:rPr lang="en-GB"/>
            </a:br>
            <a:r>
              <a:rPr lang="en-GB"/>
              <a:t>One column text.</a:t>
            </a:r>
            <a:endParaRPr lang="en-US"/>
          </a:p>
        </p:txBody>
      </p:sp>
      <p:pic>
        <p:nvPicPr>
          <p:cNvPr id="8" name="Graphic 7">
            <a:extLst>
              <a:ext uri="{FF2B5EF4-FFF2-40B4-BE49-F238E27FC236}">
                <a16:creationId xmlns:a16="http://schemas.microsoft.com/office/drawing/2014/main" id="{004529E5-3C04-B8CD-70A8-BDB8F039B6A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11" name="Text Placeholder 15">
            <a:extLst>
              <a:ext uri="{FF2B5EF4-FFF2-40B4-BE49-F238E27FC236}">
                <a16:creationId xmlns:a16="http://schemas.microsoft.com/office/drawing/2014/main" id="{A7FB7D90-FA39-4E83-B20F-81B7F56177D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C95FB117-890C-BE5C-6E49-99D064F98FB5}"/>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AC813039-7D65-E171-0297-E7649EFAA657}"/>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8796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Summary Gadient 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1812B82-5D7E-118D-1390-E9C421920FE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3"/>
            <a:ext cx="22132922" cy="8690246"/>
          </a:xfrm>
        </p:spPr>
        <p:txBody>
          <a:bodyPr lIns="0" tIns="162000" rIns="0" numCol="1" spcCol="360000"/>
          <a:lstStyle>
            <a:lvl1pPr marL="0" indent="0">
              <a:spcBef>
                <a:spcPts val="0"/>
              </a:spcBef>
              <a:spcAft>
                <a:spcPts val="3000"/>
              </a:spcAft>
              <a:buFontTx/>
              <a:buNone/>
              <a:tabLst/>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Slide headings at Arial 28pt, can go over multiple lines. </a:t>
            </a:r>
            <a:br>
              <a:rPr lang="en-GB"/>
            </a:br>
            <a:r>
              <a:rPr lang="en-GB"/>
              <a:t>One column text.</a:t>
            </a:r>
            <a:endParaRPr lang="en-US"/>
          </a:p>
        </p:txBody>
      </p:sp>
      <p:pic>
        <p:nvPicPr>
          <p:cNvPr id="10" name="Graphic 9">
            <a:extLst>
              <a:ext uri="{FF2B5EF4-FFF2-40B4-BE49-F238E27FC236}">
                <a16:creationId xmlns:a16="http://schemas.microsoft.com/office/drawing/2014/main" id="{C3B0B9D1-FF06-C6CE-ED8C-75D102E2136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11" name="Text Placeholder 15">
            <a:extLst>
              <a:ext uri="{FF2B5EF4-FFF2-40B4-BE49-F238E27FC236}">
                <a16:creationId xmlns:a16="http://schemas.microsoft.com/office/drawing/2014/main" id="{CB6FEC0D-2199-B9C9-7369-2739497B2FAB}"/>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0A9CA22F-DAA2-655F-EABD-224431A8948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9" name="TextBox 8">
            <a:extLst>
              <a:ext uri="{FF2B5EF4-FFF2-40B4-BE49-F238E27FC236}">
                <a16:creationId xmlns:a16="http://schemas.microsoft.com/office/drawing/2014/main" id="{5F9BF951-6167-1E91-0EF1-EE5409BBC48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6072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ummary (3)">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0" name="Freeform 29">
            <a:extLst>
              <a:ext uri="{FF2B5EF4-FFF2-40B4-BE49-F238E27FC236}">
                <a16:creationId xmlns:a16="http://schemas.microsoft.com/office/drawing/2014/main" id="{8A04DB10-9B0A-A867-6297-D6DC4A7F7822}"/>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69DBCE4B-0B92-DEC6-D88E-84C4A8C7F9C3}"/>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5DA453BC-B900-2268-B9D7-102435C9EB36}"/>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3"/>
            <a:ext cx="7288762" cy="8706122"/>
          </a:xfrm>
        </p:spPr>
        <p:txBody>
          <a:bodyPr lIns="72000" tIns="162000" rIns="72000" numCol="1" spcCol="360000"/>
          <a:lstStyle>
            <a:lvl1pPr marL="558800" indent="0">
              <a:spcBef>
                <a:spcPts val="0"/>
              </a:spcBef>
              <a:spcAft>
                <a:spcPts val="30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(Three)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1"/>
            <a:ext cx="7270932" cy="8747126"/>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20" name="Graphic 19">
            <a:extLst>
              <a:ext uri="{FF2B5EF4-FFF2-40B4-BE49-F238E27FC236}">
                <a16:creationId xmlns:a16="http://schemas.microsoft.com/office/drawing/2014/main" id="{E6C51ED7-A3E0-F9E2-B75D-721B00A063A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21" name="Text Placeholder 15">
            <a:extLst>
              <a:ext uri="{FF2B5EF4-FFF2-40B4-BE49-F238E27FC236}">
                <a16:creationId xmlns:a16="http://schemas.microsoft.com/office/drawing/2014/main" id="{04C67C0F-12DF-5EE8-6E19-63D030997C5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9E47DE76-C71C-B1A7-EEE4-BF423DD9E83E}"/>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3C32291F-6611-2F51-C8DB-3F35CCF731E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189011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ummary (4)">
    <p:bg>
      <p:bgPr>
        <a:solidFill>
          <a:schemeClr val="bg1"/>
        </a:solidFill>
        <a:effectLst/>
      </p:bgPr>
    </p:bg>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2" y="2688954"/>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12281650" y="2688954"/>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031012" y="7254452"/>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2" name="Text Placeholder 2">
            <a:extLst>
              <a:ext uri="{FF2B5EF4-FFF2-40B4-BE49-F238E27FC236}">
                <a16:creationId xmlns:a16="http://schemas.microsoft.com/office/drawing/2014/main" id="{BFE4B073-C8B7-4AE1-7988-A1CC7F64E60E}"/>
              </a:ext>
            </a:extLst>
          </p:cNvPr>
          <p:cNvSpPr>
            <a:spLocks noGrp="1"/>
          </p:cNvSpPr>
          <p:nvPr>
            <p:ph type="body" sz="quarter" idx="19"/>
          </p:nvPr>
        </p:nvSpPr>
        <p:spPr>
          <a:xfrm>
            <a:off x="12346946" y="7254452"/>
            <a:ext cx="11023828"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4" name="Freeform 33">
            <a:extLst>
              <a:ext uri="{FF2B5EF4-FFF2-40B4-BE49-F238E27FC236}">
                <a16:creationId xmlns:a16="http://schemas.microsoft.com/office/drawing/2014/main" id="{DB791992-BACF-6616-372A-C77CB37CDEE4}"/>
              </a:ext>
            </a:extLst>
          </p:cNvPr>
          <p:cNvSpPr>
            <a:spLocks noChangeAspect="1"/>
          </p:cNvSpPr>
          <p:nvPr userDrawn="1"/>
        </p:nvSpPr>
        <p:spPr>
          <a:xfrm>
            <a:off x="12321833"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34">
            <a:extLst>
              <a:ext uri="{FF2B5EF4-FFF2-40B4-BE49-F238E27FC236}">
                <a16:creationId xmlns:a16="http://schemas.microsoft.com/office/drawing/2014/main" id="{136AF38D-6F91-B469-E986-9B09EF8E0CDB}"/>
              </a:ext>
            </a:extLst>
          </p:cNvPr>
          <p:cNvSpPr>
            <a:spLocks noChangeAspect="1"/>
          </p:cNvSpPr>
          <p:nvPr userDrawn="1"/>
        </p:nvSpPr>
        <p:spPr>
          <a:xfrm>
            <a:off x="12321833"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662AD0-3D90-B18D-F941-CFBC409D50CB}"/>
              </a:ext>
            </a:extLst>
          </p:cNvPr>
          <p:cNvSpPr>
            <a:spLocks noChangeAspect="1"/>
          </p:cNvSpPr>
          <p:nvPr userDrawn="1"/>
        </p:nvSpPr>
        <p:spPr>
          <a:xfrm>
            <a:off x="1030055"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C10BC048-2A75-2CD9-47C8-090FAE31AE95}"/>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(Four)</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3" y="2647952"/>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12299477" y="2647952"/>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031013" y="7213450"/>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1235358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102349" y="757556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27" name="Rectangle 26">
            <a:extLst>
              <a:ext uri="{FF2B5EF4-FFF2-40B4-BE49-F238E27FC236}">
                <a16:creationId xmlns:a16="http://schemas.microsoft.com/office/drawing/2014/main" id="{3E9799F7-5D2D-AF53-9CE2-C1B452FC7873}"/>
              </a:ext>
            </a:extLst>
          </p:cNvPr>
          <p:cNvSpPr/>
          <p:nvPr userDrawn="1"/>
        </p:nvSpPr>
        <p:spPr>
          <a:xfrm>
            <a:off x="12346947" y="7213450"/>
            <a:ext cx="1099686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8" name="Text Placeholder 3">
            <a:extLst>
              <a:ext uri="{FF2B5EF4-FFF2-40B4-BE49-F238E27FC236}">
                <a16:creationId xmlns:a16="http://schemas.microsoft.com/office/drawing/2014/main" id="{8A852829-547E-B42F-6FFC-9F43C05BA796}"/>
              </a:ext>
            </a:extLst>
          </p:cNvPr>
          <p:cNvSpPr>
            <a:spLocks noGrp="1"/>
          </p:cNvSpPr>
          <p:nvPr>
            <p:ph type="body" sz="quarter" idx="20" hasCustomPrompt="1"/>
          </p:nvPr>
        </p:nvSpPr>
        <p:spPr>
          <a:xfrm>
            <a:off x="12410001" y="757556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26" name="Graphic 25">
            <a:extLst>
              <a:ext uri="{FF2B5EF4-FFF2-40B4-BE49-F238E27FC236}">
                <a16:creationId xmlns:a16="http://schemas.microsoft.com/office/drawing/2014/main" id="{C9857550-2CA4-4D0F-E88C-DE26229024B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0" name="Text Placeholder 15">
            <a:extLst>
              <a:ext uri="{FF2B5EF4-FFF2-40B4-BE49-F238E27FC236}">
                <a16:creationId xmlns:a16="http://schemas.microsoft.com/office/drawing/2014/main" id="{54D7B872-DD0B-6EE3-2423-B67F80D710B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99CE6015-67C8-A656-D411-27FE58003A79}"/>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6B312A11-B86D-E0E7-CFB2-FCFB40B1B69E}"/>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0295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Summary (5)">
    <p:bg>
      <p:bgPr>
        <a:solidFill>
          <a:schemeClr val="bg1"/>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3" y="7257292"/>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5379" y="7257292"/>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31" name="Freeform 30">
            <a:extLst>
              <a:ext uri="{FF2B5EF4-FFF2-40B4-BE49-F238E27FC236}">
                <a16:creationId xmlns:a16="http://schemas.microsoft.com/office/drawing/2014/main" id="{3D1FAB97-C681-D7A7-07EB-4FCF6C1BBEE4}"/>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a:extLst>
              <a:ext uri="{FF2B5EF4-FFF2-40B4-BE49-F238E27FC236}">
                <a16:creationId xmlns:a16="http://schemas.microsoft.com/office/drawing/2014/main" id="{B8A6FD35-20A0-3AD4-145F-41F475045293}"/>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6">
            <a:extLst>
              <a:ext uri="{FF2B5EF4-FFF2-40B4-BE49-F238E27FC236}">
                <a16:creationId xmlns:a16="http://schemas.microsoft.com/office/drawing/2014/main" id="{947D45AB-42B3-3D87-2990-99C379E87148}"/>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1FF1D0F0-CF73-0A8E-0A9C-EA900EA6F1C6}"/>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a:extLst>
              <a:ext uri="{FF2B5EF4-FFF2-40B4-BE49-F238E27FC236}">
                <a16:creationId xmlns:a16="http://schemas.microsoft.com/office/drawing/2014/main" id="{648DD045-4792-2B7C-AAEE-89DB7E9C97B8}"/>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(Five)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21423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3206" y="721423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6703" y="7556341"/>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88849"/>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35" name="Graphic 34">
            <a:extLst>
              <a:ext uri="{FF2B5EF4-FFF2-40B4-BE49-F238E27FC236}">
                <a16:creationId xmlns:a16="http://schemas.microsoft.com/office/drawing/2014/main" id="{3865FD07-9110-8962-677A-F5AED07BD06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6" name="Text Placeholder 15">
            <a:extLst>
              <a:ext uri="{FF2B5EF4-FFF2-40B4-BE49-F238E27FC236}">
                <a16:creationId xmlns:a16="http://schemas.microsoft.com/office/drawing/2014/main" id="{21B9C51D-8946-2F28-F1A6-D357C60AFC93}"/>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57C04A53-9B76-2359-72DE-792F674B2B77}"/>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0610EB63-7F7A-C6D1-1D23-D0413F460CCF}"/>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96097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Summary (6)">
    <p:bg>
      <p:bgPr>
        <a:solidFill>
          <a:schemeClr val="bg1"/>
        </a:solidFill>
        <a:effectLst/>
      </p:bgPr>
    </p:bg>
    <p:spTree>
      <p:nvGrpSpPr>
        <p:cNvPr id="1" name=""/>
        <p:cNvGrpSpPr/>
        <p:nvPr/>
      </p:nvGrpSpPr>
      <p:grpSpPr>
        <a:xfrm>
          <a:off x="0" y="0"/>
          <a:ext cx="0" cy="0"/>
          <a:chOff x="0" y="0"/>
          <a:chExt cx="0" cy="0"/>
        </a:xfrm>
      </p:grpSpPr>
      <p:sp>
        <p:nvSpPr>
          <p:cNvPr id="35" name="Freeform 30">
            <a:extLst>
              <a:ext uri="{FF2B5EF4-FFF2-40B4-BE49-F238E27FC236}">
                <a16:creationId xmlns:a16="http://schemas.microsoft.com/office/drawing/2014/main" id="{46A3843B-8172-F262-F69F-D69F3A3FDB02}"/>
              </a:ext>
            </a:extLst>
          </p:cNvPr>
          <p:cNvSpPr>
            <a:spLocks noChangeAspect="1"/>
          </p:cNvSpPr>
          <p:nvPr userDrawn="1"/>
        </p:nvSpPr>
        <p:spPr>
          <a:xfrm>
            <a:off x="16010231"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4" name="Freeform 30">
            <a:extLst>
              <a:ext uri="{FF2B5EF4-FFF2-40B4-BE49-F238E27FC236}">
                <a16:creationId xmlns:a16="http://schemas.microsoft.com/office/drawing/2014/main" id="{5C074B08-3687-9227-AAF4-604D038F1AF4}"/>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30">
            <a:extLst>
              <a:ext uri="{FF2B5EF4-FFF2-40B4-BE49-F238E27FC236}">
                <a16:creationId xmlns:a16="http://schemas.microsoft.com/office/drawing/2014/main" id="{ED485A8C-A2DE-2179-E038-E8956D3DE23D}"/>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6">
            <a:extLst>
              <a:ext uri="{FF2B5EF4-FFF2-40B4-BE49-F238E27FC236}">
                <a16:creationId xmlns:a16="http://schemas.microsoft.com/office/drawing/2014/main" id="{7A177193-7F7F-25C8-F896-E062DD1E1861}"/>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7">
            <a:extLst>
              <a:ext uri="{FF2B5EF4-FFF2-40B4-BE49-F238E27FC236}">
                <a16:creationId xmlns:a16="http://schemas.microsoft.com/office/drawing/2014/main" id="{782BC381-A60B-CAA6-BCF4-33FA9549520F}"/>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29">
            <a:extLst>
              <a:ext uri="{FF2B5EF4-FFF2-40B4-BE49-F238E27FC236}">
                <a16:creationId xmlns:a16="http://schemas.microsoft.com/office/drawing/2014/main" id="{A20515B4-961E-A0BA-EFE9-51304F9B7AC1}"/>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gradFill flip="none" rotWithShape="1">
            <a:gsLst>
              <a:gs pos="0">
                <a:srgbClr val="1593F0"/>
              </a:gs>
              <a:gs pos="48000">
                <a:srgbClr val="0652B0"/>
              </a:gs>
              <a:gs pos="80000">
                <a:srgbClr val="BF6A77"/>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 Placeholder 3">
            <a:extLst>
              <a:ext uri="{FF2B5EF4-FFF2-40B4-BE49-F238E27FC236}">
                <a16:creationId xmlns:a16="http://schemas.microsoft.com/office/drawing/2014/main" id="{D2944DAD-87E5-914A-FF9A-B71A094181D1}"/>
              </a:ext>
            </a:extLst>
          </p:cNvPr>
          <p:cNvSpPr>
            <a:spLocks noGrp="1"/>
          </p:cNvSpPr>
          <p:nvPr>
            <p:ph type="body" sz="quarter" idx="23" hasCustomPrompt="1"/>
          </p:nvPr>
        </p:nvSpPr>
        <p:spPr>
          <a:xfrm>
            <a:off x="1103209" y="7588849"/>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8193"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5781" y="2688954"/>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3"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8193"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2" name="Text Placeholder 2">
            <a:extLst>
              <a:ext uri="{FF2B5EF4-FFF2-40B4-BE49-F238E27FC236}">
                <a16:creationId xmlns:a16="http://schemas.microsoft.com/office/drawing/2014/main" id="{D94D2A4E-99B4-4003-A950-3C55837E8DDB}"/>
              </a:ext>
            </a:extLst>
          </p:cNvPr>
          <p:cNvSpPr>
            <a:spLocks noGrp="1"/>
          </p:cNvSpPr>
          <p:nvPr>
            <p:ph type="body" sz="quarter" idx="21"/>
          </p:nvPr>
        </p:nvSpPr>
        <p:spPr>
          <a:xfrm>
            <a:off x="16015781" y="7242288"/>
            <a:ext cx="7288762" cy="4100136"/>
          </a:xfrm>
        </p:spPr>
        <p:txBody>
          <a:bodyPr lIns="72000" tIns="162000" rIns="72000" numCol="1" spcCol="360000"/>
          <a:lstStyle>
            <a:lvl1pPr marL="558800" indent="0">
              <a:spcBef>
                <a:spcPts val="0"/>
              </a:spcBef>
              <a:spcAft>
                <a:spcPts val="3000"/>
              </a:spcAft>
              <a:buFontTx/>
              <a:buNone/>
              <a:defRPr sz="32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Summary slide (Six)</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6020"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6020"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5782" y="2647952"/>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1" name="Rectangle 40">
            <a:extLst>
              <a:ext uri="{FF2B5EF4-FFF2-40B4-BE49-F238E27FC236}">
                <a16:creationId xmlns:a16="http://schemas.microsoft.com/office/drawing/2014/main" id="{BFE4E9BA-7FC4-49F3-B325-E684481656B6}"/>
              </a:ext>
            </a:extLst>
          </p:cNvPr>
          <p:cNvSpPr/>
          <p:nvPr userDrawn="1"/>
        </p:nvSpPr>
        <p:spPr>
          <a:xfrm>
            <a:off x="16015782" y="7199228"/>
            <a:ext cx="7270932" cy="420289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84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7117"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9517" y="7541337"/>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2" name="Text Placeholder 3">
            <a:extLst>
              <a:ext uri="{FF2B5EF4-FFF2-40B4-BE49-F238E27FC236}">
                <a16:creationId xmlns:a16="http://schemas.microsoft.com/office/drawing/2014/main" id="{3433E272-BDE0-47DA-8F41-DDA000719A68}"/>
              </a:ext>
            </a:extLst>
          </p:cNvPr>
          <p:cNvSpPr>
            <a:spLocks noGrp="1"/>
          </p:cNvSpPr>
          <p:nvPr>
            <p:ph type="body" sz="quarter" idx="16" hasCustomPrompt="1"/>
          </p:nvPr>
        </p:nvSpPr>
        <p:spPr>
          <a:xfrm>
            <a:off x="16087117" y="7573845"/>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73845"/>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bg1"/>
                </a:solidFill>
                <a:latin typeface="+mj-lt"/>
                <a:cs typeface="Arial Black" panose="020B0604020202020204" pitchFamily="34" charset="0"/>
              </a:defRPr>
            </a:lvl1pPr>
          </a:lstStyle>
          <a:p>
            <a:pPr lvl="0"/>
            <a:r>
              <a:rPr lang="en-US"/>
              <a:t>00</a:t>
            </a:r>
          </a:p>
        </p:txBody>
      </p:sp>
      <p:pic>
        <p:nvPicPr>
          <p:cNvPr id="38" name="Graphic 37">
            <a:extLst>
              <a:ext uri="{FF2B5EF4-FFF2-40B4-BE49-F238E27FC236}">
                <a16:creationId xmlns:a16="http://schemas.microsoft.com/office/drawing/2014/main" id="{33D24287-FD16-BF37-DBA2-720EFC75D7C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39" name="Text Placeholder 15">
            <a:extLst>
              <a:ext uri="{FF2B5EF4-FFF2-40B4-BE49-F238E27FC236}">
                <a16:creationId xmlns:a16="http://schemas.microsoft.com/office/drawing/2014/main" id="{20E18287-DA8C-BE54-7475-6949A9E9E486}"/>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30ACBB8C-2766-327B-811B-475418674C2B}"/>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6" name="TextBox 5">
            <a:extLst>
              <a:ext uri="{FF2B5EF4-FFF2-40B4-BE49-F238E27FC236}">
                <a16:creationId xmlns:a16="http://schemas.microsoft.com/office/drawing/2014/main" id="{6C9BCC1D-A48B-4071-BEE1-84DB02C7C58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2877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ummary (3) Gradient 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B470C8E-A0B9-9564-F867-C869A06B5DD2}"/>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0" name="Freeform 29">
            <a:extLst>
              <a:ext uri="{FF2B5EF4-FFF2-40B4-BE49-F238E27FC236}">
                <a16:creationId xmlns:a16="http://schemas.microsoft.com/office/drawing/2014/main" id="{8A04DB10-9B0A-A867-6297-D6DC4A7F7822}"/>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69DBCE4B-0B92-DEC6-D88E-84C4A8C7F9C3}"/>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5DA453BC-B900-2268-B9D7-102435C9EB36}"/>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3"/>
            <a:ext cx="7288762" cy="8706122"/>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(Three)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1"/>
            <a:ext cx="7270932" cy="8747126"/>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22" name="Graphic 21">
            <a:extLst>
              <a:ext uri="{FF2B5EF4-FFF2-40B4-BE49-F238E27FC236}">
                <a16:creationId xmlns:a16="http://schemas.microsoft.com/office/drawing/2014/main" id="{509F2B78-2C4A-988F-3A8A-E31CDA76CE7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26" name="Text Placeholder 15">
            <a:extLst>
              <a:ext uri="{FF2B5EF4-FFF2-40B4-BE49-F238E27FC236}">
                <a16:creationId xmlns:a16="http://schemas.microsoft.com/office/drawing/2014/main" id="{C7FFAEDA-AC9E-08D8-041A-A50D9E5D891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6EBA517A-5F26-CCE4-1DC1-A6EB15304109}"/>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69916EA7-619F-1E80-2708-E031E334B449}"/>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8265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ummary (4) Gradient 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C9532F58-326D-4463-CF8A-A54D8EAA3A7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4" name="Freeform 33">
            <a:extLst>
              <a:ext uri="{FF2B5EF4-FFF2-40B4-BE49-F238E27FC236}">
                <a16:creationId xmlns:a16="http://schemas.microsoft.com/office/drawing/2014/main" id="{DB791992-BACF-6616-372A-C77CB37CDEE4}"/>
              </a:ext>
            </a:extLst>
          </p:cNvPr>
          <p:cNvSpPr>
            <a:spLocks noChangeAspect="1"/>
          </p:cNvSpPr>
          <p:nvPr userDrawn="1"/>
        </p:nvSpPr>
        <p:spPr>
          <a:xfrm>
            <a:off x="12321833"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5" name="Freeform 34">
            <a:extLst>
              <a:ext uri="{FF2B5EF4-FFF2-40B4-BE49-F238E27FC236}">
                <a16:creationId xmlns:a16="http://schemas.microsoft.com/office/drawing/2014/main" id="{136AF38D-6F91-B469-E986-9B09EF8E0CDB}"/>
              </a:ext>
            </a:extLst>
          </p:cNvPr>
          <p:cNvSpPr>
            <a:spLocks noChangeAspect="1"/>
          </p:cNvSpPr>
          <p:nvPr userDrawn="1"/>
        </p:nvSpPr>
        <p:spPr>
          <a:xfrm>
            <a:off x="12321833"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1" name="Freeform 30">
            <a:extLst>
              <a:ext uri="{FF2B5EF4-FFF2-40B4-BE49-F238E27FC236}">
                <a16:creationId xmlns:a16="http://schemas.microsoft.com/office/drawing/2014/main" id="{BC662AD0-3D90-B18D-F941-CFBC409D50CB}"/>
              </a:ext>
            </a:extLst>
          </p:cNvPr>
          <p:cNvSpPr>
            <a:spLocks noChangeAspect="1"/>
          </p:cNvSpPr>
          <p:nvPr userDrawn="1"/>
        </p:nvSpPr>
        <p:spPr>
          <a:xfrm>
            <a:off x="1030055" y="7386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9" name="Freeform 28">
            <a:extLst>
              <a:ext uri="{FF2B5EF4-FFF2-40B4-BE49-F238E27FC236}">
                <a16:creationId xmlns:a16="http://schemas.microsoft.com/office/drawing/2014/main" id="{C10BC048-2A75-2CD9-47C8-090FAE31AE95}"/>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1" y="2688954"/>
            <a:ext cx="10996002"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12281650" y="2688954"/>
            <a:ext cx="11023828"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031012" y="7254452"/>
            <a:ext cx="11023828"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(Four)</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3" y="2647952"/>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12299477" y="2647952"/>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031013" y="7213450"/>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1235358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102349" y="757556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22" name="Text Placeholder 2">
            <a:extLst>
              <a:ext uri="{FF2B5EF4-FFF2-40B4-BE49-F238E27FC236}">
                <a16:creationId xmlns:a16="http://schemas.microsoft.com/office/drawing/2014/main" id="{BFE4B073-C8B7-4AE1-7988-A1CC7F64E60E}"/>
              </a:ext>
            </a:extLst>
          </p:cNvPr>
          <p:cNvSpPr>
            <a:spLocks noGrp="1"/>
          </p:cNvSpPr>
          <p:nvPr>
            <p:ph type="body" sz="quarter" idx="19"/>
          </p:nvPr>
        </p:nvSpPr>
        <p:spPr>
          <a:xfrm>
            <a:off x="12346946" y="7254452"/>
            <a:ext cx="11023828" cy="4100136"/>
          </a:xfrm>
        </p:spPr>
        <p:txBody>
          <a:bodyPr lIns="72000" tIns="162000" rIns="72000" numCol="1" spcCol="360000"/>
          <a:lstStyle>
            <a:lvl1pPr marL="558800" indent="0">
              <a:spcBef>
                <a:spcPts val="0"/>
              </a:spcBef>
              <a:spcAft>
                <a:spcPts val="30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7" name="Rectangle 26">
            <a:extLst>
              <a:ext uri="{FF2B5EF4-FFF2-40B4-BE49-F238E27FC236}">
                <a16:creationId xmlns:a16="http://schemas.microsoft.com/office/drawing/2014/main" id="{3E9799F7-5D2D-AF53-9CE2-C1B452FC7873}"/>
              </a:ext>
            </a:extLst>
          </p:cNvPr>
          <p:cNvSpPr/>
          <p:nvPr userDrawn="1"/>
        </p:nvSpPr>
        <p:spPr>
          <a:xfrm>
            <a:off x="12346947" y="7213450"/>
            <a:ext cx="1099686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8" name="Text Placeholder 3">
            <a:extLst>
              <a:ext uri="{FF2B5EF4-FFF2-40B4-BE49-F238E27FC236}">
                <a16:creationId xmlns:a16="http://schemas.microsoft.com/office/drawing/2014/main" id="{8A852829-547E-B42F-6FFC-9F43C05BA796}"/>
              </a:ext>
            </a:extLst>
          </p:cNvPr>
          <p:cNvSpPr>
            <a:spLocks noGrp="1"/>
          </p:cNvSpPr>
          <p:nvPr>
            <p:ph type="body" sz="quarter" idx="20" hasCustomPrompt="1"/>
          </p:nvPr>
        </p:nvSpPr>
        <p:spPr>
          <a:xfrm>
            <a:off x="12410001" y="757556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32" name="Graphic 31">
            <a:extLst>
              <a:ext uri="{FF2B5EF4-FFF2-40B4-BE49-F238E27FC236}">
                <a16:creationId xmlns:a16="http://schemas.microsoft.com/office/drawing/2014/main" id="{24018D3E-FC9D-3826-A194-ED3260CBE48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33" name="Text Placeholder 15">
            <a:extLst>
              <a:ext uri="{FF2B5EF4-FFF2-40B4-BE49-F238E27FC236}">
                <a16:creationId xmlns:a16="http://schemas.microsoft.com/office/drawing/2014/main" id="{3B2D5668-CE76-DA30-3EC7-66D037889E8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E785D0F5-C3F6-533D-83EB-C1C42CDA2D5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7E2BEC27-02C1-C433-01C3-E57BF9CBA48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1248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E634AED-FE2D-5A49-9C4F-52E8C06D7549}"/>
              </a:ext>
            </a:extLst>
          </p:cNvPr>
          <p:cNvSpPr>
            <a:spLocks noGrp="1"/>
          </p:cNvSpPr>
          <p:nvPr>
            <p:ph type="pic" sz="quarter" idx="10"/>
          </p:nvPr>
        </p:nvSpPr>
        <p:spPr>
          <a:xfrm>
            <a:off x="2" y="0"/>
            <a:ext cx="24383996" cy="13716000"/>
          </a:xfrm>
        </p:spPr>
        <p:txBody>
          <a:bodyPr/>
          <a:lstStyle/>
          <a:p>
            <a:endParaRPr lang="en-US"/>
          </a:p>
        </p:txBody>
      </p:sp>
      <p:sp>
        <p:nvSpPr>
          <p:cNvPr id="8" name="Content Placeholder 2">
            <a:extLst>
              <a:ext uri="{FF2B5EF4-FFF2-40B4-BE49-F238E27FC236}">
                <a16:creationId xmlns:a16="http://schemas.microsoft.com/office/drawing/2014/main" id="{F33E1CBD-1A22-C34C-8DC4-474E34B2CDFB}"/>
              </a:ext>
            </a:extLst>
          </p:cNvPr>
          <p:cNvSpPr>
            <a:spLocks noGrp="1"/>
          </p:cNvSpPr>
          <p:nvPr>
            <p:ph sz="half" idx="1" hasCustomPrompt="1"/>
          </p:nvPr>
        </p:nvSpPr>
        <p:spPr>
          <a:xfrm>
            <a:off x="1" y="1914728"/>
            <a:ext cx="11879766" cy="9886544"/>
          </a:xfrm>
          <a:solidFill>
            <a:srgbClr val="C50F3C"/>
          </a:solidFill>
        </p:spPr>
        <p:txBody>
          <a:bodyPr lIns="914400" tIns="914400" rIns="914400" bIns="914400" anchor="ctr">
            <a:normAutofit/>
          </a:bodyPr>
          <a:lstStyle>
            <a:lvl1pPr algn="l">
              <a:lnSpc>
                <a:spcPct val="80000"/>
              </a:lnSpc>
              <a:defRPr sz="6400" b="1" i="0" spc="600">
                <a:solidFill>
                  <a:schemeClr val="bg1"/>
                </a:solidFill>
                <a:latin typeface="Trebuchet MS" panose="020B0703020202090204" pitchFamily="34" charset="0"/>
                <a:cs typeface="Rockwell Nova Light" panose="02060303020205020403" pitchFamily="18" charset="0"/>
              </a:defRPr>
            </a:lvl1pPr>
          </a:lstStyle>
          <a:p>
            <a:pPr lvl="0"/>
            <a:r>
              <a:rPr lang="en-US"/>
              <a:t>Edit master text styles</a:t>
            </a:r>
          </a:p>
        </p:txBody>
      </p:sp>
    </p:spTree>
    <p:extLst>
      <p:ext uri="{BB962C8B-B14F-4D97-AF65-F5344CB8AC3E}">
        <p14:creationId xmlns:p14="http://schemas.microsoft.com/office/powerpoint/2010/main" val="31994882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ummary (5) Gradient BG">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659257D0-FA79-2248-A119-676D2C907D43}"/>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1" name="Freeform 30">
            <a:extLst>
              <a:ext uri="{FF2B5EF4-FFF2-40B4-BE49-F238E27FC236}">
                <a16:creationId xmlns:a16="http://schemas.microsoft.com/office/drawing/2014/main" id="{3D1FAB97-C681-D7A7-07EB-4FCF6C1BBEE4}"/>
              </a:ext>
            </a:extLst>
          </p:cNvPr>
          <p:cNvSpPr>
            <a:spLocks noChangeAspect="1"/>
          </p:cNvSpPr>
          <p:nvPr userDrawn="1"/>
        </p:nvSpPr>
        <p:spPr>
          <a:xfrm>
            <a:off x="8515377"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Freeform 31">
            <a:extLst>
              <a:ext uri="{FF2B5EF4-FFF2-40B4-BE49-F238E27FC236}">
                <a16:creationId xmlns:a16="http://schemas.microsoft.com/office/drawing/2014/main" id="{B8A6FD35-20A0-3AD4-145F-41F475045293}"/>
              </a:ext>
            </a:extLst>
          </p:cNvPr>
          <p:cNvSpPr>
            <a:spLocks noChangeAspect="1"/>
          </p:cNvSpPr>
          <p:nvPr userDrawn="1"/>
        </p:nvSpPr>
        <p:spPr>
          <a:xfrm>
            <a:off x="1030055" y="739384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7" name="Freeform 26">
            <a:extLst>
              <a:ext uri="{FF2B5EF4-FFF2-40B4-BE49-F238E27FC236}">
                <a16:creationId xmlns:a16="http://schemas.microsoft.com/office/drawing/2014/main" id="{947D45AB-42B3-3D87-2990-99C379E87148}"/>
              </a:ext>
            </a:extLst>
          </p:cNvPr>
          <p:cNvSpPr>
            <a:spLocks noChangeAspect="1"/>
          </p:cNvSpPr>
          <p:nvPr userDrawn="1"/>
        </p:nvSpPr>
        <p:spPr>
          <a:xfrm>
            <a:off x="8515377"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28" name="Freeform 27">
            <a:extLst>
              <a:ext uri="{FF2B5EF4-FFF2-40B4-BE49-F238E27FC236}">
                <a16:creationId xmlns:a16="http://schemas.microsoft.com/office/drawing/2014/main" id="{1FF1D0F0-CF73-0A8E-0A9C-EA900EA6F1C6}"/>
              </a:ext>
            </a:extLst>
          </p:cNvPr>
          <p:cNvSpPr>
            <a:spLocks noChangeAspect="1"/>
          </p:cNvSpPr>
          <p:nvPr userDrawn="1"/>
        </p:nvSpPr>
        <p:spPr>
          <a:xfrm>
            <a:off x="1030055" y="2814118"/>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30" name="Freeform 29">
            <a:extLst>
              <a:ext uri="{FF2B5EF4-FFF2-40B4-BE49-F238E27FC236}">
                <a16:creationId xmlns:a16="http://schemas.microsoft.com/office/drawing/2014/main" id="{648DD045-4792-2B7C-AAEE-89DB7E9C97B8}"/>
              </a:ext>
            </a:extLst>
          </p:cNvPr>
          <p:cNvSpPr>
            <a:spLocks noChangeAspect="1"/>
          </p:cNvSpPr>
          <p:nvPr userDrawn="1"/>
        </p:nvSpPr>
        <p:spPr>
          <a:xfrm>
            <a:off x="16010233" y="2809790"/>
            <a:ext cx="538430" cy="770400"/>
          </a:xfrm>
          <a:custGeom>
            <a:avLst/>
            <a:gdLst>
              <a:gd name="connsiteX0" fmla="*/ 655885 w 2304685"/>
              <a:gd name="connsiteY0" fmla="*/ 0 h 3297600"/>
              <a:gd name="connsiteX1" fmla="*/ 2304685 w 2304685"/>
              <a:gd name="connsiteY1" fmla="*/ 1648800 h 3297600"/>
              <a:gd name="connsiteX2" fmla="*/ 655885 w 2304685"/>
              <a:gd name="connsiteY2" fmla="*/ 3297600 h 3297600"/>
              <a:gd name="connsiteX3" fmla="*/ 14098 w 2304685"/>
              <a:gd name="connsiteY3" fmla="*/ 3168029 h 3297600"/>
              <a:gd name="connsiteX4" fmla="*/ 0 w 2304685"/>
              <a:gd name="connsiteY4" fmla="*/ 3161238 h 3297600"/>
              <a:gd name="connsiteX5" fmla="*/ 0 w 2304685"/>
              <a:gd name="connsiteY5" fmla="*/ 136362 h 3297600"/>
              <a:gd name="connsiteX6" fmla="*/ 14098 w 2304685"/>
              <a:gd name="connsiteY6" fmla="*/ 129571 h 3297600"/>
              <a:gd name="connsiteX7" fmla="*/ 655885 w 2304685"/>
              <a:gd name="connsiteY7" fmla="*/ 0 h 32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685" h="3297600">
                <a:moveTo>
                  <a:pt x="655885" y="0"/>
                </a:moveTo>
                <a:cubicBezTo>
                  <a:pt x="1566492" y="0"/>
                  <a:pt x="2304685" y="738193"/>
                  <a:pt x="2304685" y="1648800"/>
                </a:cubicBezTo>
                <a:cubicBezTo>
                  <a:pt x="2304685" y="2559407"/>
                  <a:pt x="1566492" y="3297600"/>
                  <a:pt x="655885" y="3297600"/>
                </a:cubicBezTo>
                <a:cubicBezTo>
                  <a:pt x="428233" y="3297600"/>
                  <a:pt x="211357" y="3251463"/>
                  <a:pt x="14098" y="3168029"/>
                </a:cubicBezTo>
                <a:lnTo>
                  <a:pt x="0" y="3161238"/>
                </a:lnTo>
                <a:lnTo>
                  <a:pt x="0" y="136362"/>
                </a:lnTo>
                <a:lnTo>
                  <a:pt x="14098" y="129571"/>
                </a:lnTo>
                <a:cubicBezTo>
                  <a:pt x="211357" y="46137"/>
                  <a:pt x="428233" y="0"/>
                  <a:pt x="655885"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 Placeholder 2">
            <a:extLst>
              <a:ext uri="{FF2B5EF4-FFF2-40B4-BE49-F238E27FC236}">
                <a16:creationId xmlns:a16="http://schemas.microsoft.com/office/drawing/2014/main" id="{FF0DAA08-78F4-4ACB-B72B-6D419E6BAE33}"/>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8" name="Text Placeholder 2">
            <a:extLst>
              <a:ext uri="{FF2B5EF4-FFF2-40B4-BE49-F238E27FC236}">
                <a16:creationId xmlns:a16="http://schemas.microsoft.com/office/drawing/2014/main" id="{BE01CBA6-6BBC-452E-A4FA-EB395FCB67E0}"/>
              </a:ext>
            </a:extLst>
          </p:cNvPr>
          <p:cNvSpPr>
            <a:spLocks noGrp="1"/>
          </p:cNvSpPr>
          <p:nvPr>
            <p:ph type="body" sz="quarter" idx="17"/>
          </p:nvPr>
        </p:nvSpPr>
        <p:spPr>
          <a:xfrm>
            <a:off x="8515379"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ext Placeholder 2">
            <a:extLst>
              <a:ext uri="{FF2B5EF4-FFF2-40B4-BE49-F238E27FC236}">
                <a16:creationId xmlns:a16="http://schemas.microsoft.com/office/drawing/2014/main" id="{2B27F6AB-249F-4B6D-8E49-92EC5CAE98AA}"/>
              </a:ext>
            </a:extLst>
          </p:cNvPr>
          <p:cNvSpPr>
            <a:spLocks noGrp="1"/>
          </p:cNvSpPr>
          <p:nvPr>
            <p:ph type="body" sz="quarter" idx="18"/>
          </p:nvPr>
        </p:nvSpPr>
        <p:spPr>
          <a:xfrm>
            <a:off x="16011091" y="2688954"/>
            <a:ext cx="726970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0" name="Text Placeholder 2">
            <a:extLst>
              <a:ext uri="{FF2B5EF4-FFF2-40B4-BE49-F238E27FC236}">
                <a16:creationId xmlns:a16="http://schemas.microsoft.com/office/drawing/2014/main" id="{627B7223-8035-49F4-97C3-594D9B3661E5}"/>
              </a:ext>
            </a:extLst>
          </p:cNvPr>
          <p:cNvSpPr>
            <a:spLocks noGrp="1"/>
          </p:cNvSpPr>
          <p:nvPr>
            <p:ph type="body" sz="quarter" idx="19"/>
          </p:nvPr>
        </p:nvSpPr>
        <p:spPr>
          <a:xfrm>
            <a:off x="1031872" y="7257292"/>
            <a:ext cx="727093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1" name="Text Placeholder 2">
            <a:extLst>
              <a:ext uri="{FF2B5EF4-FFF2-40B4-BE49-F238E27FC236}">
                <a16:creationId xmlns:a16="http://schemas.microsoft.com/office/drawing/2014/main" id="{2E873CEF-B94F-40AB-950B-325B79CA38BD}"/>
              </a:ext>
            </a:extLst>
          </p:cNvPr>
          <p:cNvSpPr>
            <a:spLocks noGrp="1"/>
          </p:cNvSpPr>
          <p:nvPr>
            <p:ph type="body" sz="quarter" idx="20"/>
          </p:nvPr>
        </p:nvSpPr>
        <p:spPr>
          <a:xfrm>
            <a:off x="8515378" y="7257292"/>
            <a:ext cx="727093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23" name="Title Placeholder 14">
            <a:extLst>
              <a:ext uri="{FF2B5EF4-FFF2-40B4-BE49-F238E27FC236}">
                <a16:creationId xmlns:a16="http://schemas.microsoft.com/office/drawing/2014/main" id="{09577180-5807-4A66-9C9F-E1ABDAF10ECC}"/>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(Five)</a:t>
            </a:r>
            <a:endParaRPr lang="en-US"/>
          </a:p>
        </p:txBody>
      </p:sp>
      <p:sp>
        <p:nvSpPr>
          <p:cNvPr id="24" name="Rectangle 23">
            <a:extLst>
              <a:ext uri="{FF2B5EF4-FFF2-40B4-BE49-F238E27FC236}">
                <a16:creationId xmlns:a16="http://schemas.microsoft.com/office/drawing/2014/main" id="{09CFC8D1-9094-48FE-93AC-58E72FBE7F26}"/>
              </a:ext>
            </a:extLst>
          </p:cNvPr>
          <p:cNvSpPr/>
          <p:nvPr userDrawn="1"/>
        </p:nvSpPr>
        <p:spPr>
          <a:xfrm>
            <a:off x="1031874"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5" name="Rectangle 24">
            <a:extLst>
              <a:ext uri="{FF2B5EF4-FFF2-40B4-BE49-F238E27FC236}">
                <a16:creationId xmlns:a16="http://schemas.microsoft.com/office/drawing/2014/main" id="{0C295BED-76BC-4697-9E34-C0D37B538EFB}"/>
              </a:ext>
            </a:extLst>
          </p:cNvPr>
          <p:cNvSpPr/>
          <p:nvPr userDrawn="1"/>
        </p:nvSpPr>
        <p:spPr>
          <a:xfrm>
            <a:off x="8533206"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26" name="Rectangle 25">
            <a:extLst>
              <a:ext uri="{FF2B5EF4-FFF2-40B4-BE49-F238E27FC236}">
                <a16:creationId xmlns:a16="http://schemas.microsoft.com/office/drawing/2014/main" id="{A0729224-B974-4AA6-B5AB-780FD55F1FCD}"/>
              </a:ext>
            </a:extLst>
          </p:cNvPr>
          <p:cNvSpPr/>
          <p:nvPr userDrawn="1"/>
        </p:nvSpPr>
        <p:spPr>
          <a:xfrm>
            <a:off x="1031874" y="721423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3" name="Rectangle 32">
            <a:extLst>
              <a:ext uri="{FF2B5EF4-FFF2-40B4-BE49-F238E27FC236}">
                <a16:creationId xmlns:a16="http://schemas.microsoft.com/office/drawing/2014/main" id="{A7B943FE-E259-478E-BD4B-24B11F341A13}"/>
              </a:ext>
            </a:extLst>
          </p:cNvPr>
          <p:cNvSpPr/>
          <p:nvPr userDrawn="1"/>
        </p:nvSpPr>
        <p:spPr>
          <a:xfrm>
            <a:off x="8533206" y="721423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0" name="Rectangle 39">
            <a:extLst>
              <a:ext uri="{FF2B5EF4-FFF2-40B4-BE49-F238E27FC236}">
                <a16:creationId xmlns:a16="http://schemas.microsoft.com/office/drawing/2014/main" id="{9315012F-FE03-4B94-A789-1453813A61E6}"/>
              </a:ext>
            </a:extLst>
          </p:cNvPr>
          <p:cNvSpPr/>
          <p:nvPr userDrawn="1"/>
        </p:nvSpPr>
        <p:spPr>
          <a:xfrm>
            <a:off x="16011092"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48" name="Text Placeholder 3">
            <a:extLst>
              <a:ext uri="{FF2B5EF4-FFF2-40B4-BE49-F238E27FC236}">
                <a16:creationId xmlns:a16="http://schemas.microsoft.com/office/drawing/2014/main" id="{AC40C5C9-4E0A-4AB7-AE62-E37328DB29CE}"/>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9" name="Text Placeholder 3">
            <a:extLst>
              <a:ext uri="{FF2B5EF4-FFF2-40B4-BE49-F238E27FC236}">
                <a16:creationId xmlns:a16="http://schemas.microsoft.com/office/drawing/2014/main" id="{1B931CCB-0AD2-4CFE-B9BC-D2A758BF9A68}"/>
              </a:ext>
            </a:extLst>
          </p:cNvPr>
          <p:cNvSpPr>
            <a:spLocks noGrp="1"/>
          </p:cNvSpPr>
          <p:nvPr>
            <p:ph type="body" sz="quarter" idx="13" hasCustomPrompt="1"/>
          </p:nvPr>
        </p:nvSpPr>
        <p:spPr>
          <a:xfrm>
            <a:off x="8595595"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0" name="Text Placeholder 3">
            <a:extLst>
              <a:ext uri="{FF2B5EF4-FFF2-40B4-BE49-F238E27FC236}">
                <a16:creationId xmlns:a16="http://schemas.microsoft.com/office/drawing/2014/main" id="{AA12D837-48E6-486D-B282-BDA840BDB349}"/>
              </a:ext>
            </a:extLst>
          </p:cNvPr>
          <p:cNvSpPr>
            <a:spLocks noGrp="1"/>
          </p:cNvSpPr>
          <p:nvPr>
            <p:ph type="body" sz="quarter" idx="14" hasCustomPrompt="1"/>
          </p:nvPr>
        </p:nvSpPr>
        <p:spPr>
          <a:xfrm>
            <a:off x="1608242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1" name="Text Placeholder 3">
            <a:extLst>
              <a:ext uri="{FF2B5EF4-FFF2-40B4-BE49-F238E27FC236}">
                <a16:creationId xmlns:a16="http://schemas.microsoft.com/office/drawing/2014/main" id="{A64E7A74-4BC0-4BFE-A339-6612BD0FFE69}"/>
              </a:ext>
            </a:extLst>
          </p:cNvPr>
          <p:cNvSpPr>
            <a:spLocks noGrp="1"/>
          </p:cNvSpPr>
          <p:nvPr>
            <p:ph type="body" sz="quarter" idx="15" hasCustomPrompt="1"/>
          </p:nvPr>
        </p:nvSpPr>
        <p:spPr>
          <a:xfrm>
            <a:off x="8586703" y="7556341"/>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3" name="Text Placeholder 3">
            <a:extLst>
              <a:ext uri="{FF2B5EF4-FFF2-40B4-BE49-F238E27FC236}">
                <a16:creationId xmlns:a16="http://schemas.microsoft.com/office/drawing/2014/main" id="{5064FB18-2645-4CEF-B41A-227488B0B1D1}"/>
              </a:ext>
            </a:extLst>
          </p:cNvPr>
          <p:cNvSpPr>
            <a:spLocks noGrp="1"/>
          </p:cNvSpPr>
          <p:nvPr>
            <p:ph type="body" sz="quarter" idx="22" hasCustomPrompt="1"/>
          </p:nvPr>
        </p:nvSpPr>
        <p:spPr>
          <a:xfrm>
            <a:off x="1103209" y="7588849"/>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36" name="Graphic 35">
            <a:extLst>
              <a:ext uri="{FF2B5EF4-FFF2-40B4-BE49-F238E27FC236}">
                <a16:creationId xmlns:a16="http://schemas.microsoft.com/office/drawing/2014/main" id="{A62159B6-50C0-45F2-DC53-CAA012339BC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53306" y="12782790"/>
            <a:ext cx="474612" cy="612000"/>
          </a:xfrm>
          <a:prstGeom prst="rect">
            <a:avLst/>
          </a:prstGeom>
        </p:spPr>
      </p:pic>
      <p:sp>
        <p:nvSpPr>
          <p:cNvPr id="37" name="Text Placeholder 15">
            <a:extLst>
              <a:ext uri="{FF2B5EF4-FFF2-40B4-BE49-F238E27FC236}">
                <a16:creationId xmlns:a16="http://schemas.microsoft.com/office/drawing/2014/main" id="{1848C4C4-123D-1E67-5D26-EC865740B59D}"/>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1E64586B-A1EF-2EB8-5843-DC35868C67D9}"/>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6" name="TextBox 5">
            <a:extLst>
              <a:ext uri="{FF2B5EF4-FFF2-40B4-BE49-F238E27FC236}">
                <a16:creationId xmlns:a16="http://schemas.microsoft.com/office/drawing/2014/main" id="{2DA9018C-0B55-8293-0265-EBD7C246FB0E}"/>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69801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ummary (6) Gradient BG">
    <p:spTree>
      <p:nvGrpSpPr>
        <p:cNvPr id="1" name=""/>
        <p:cNvGrpSpPr/>
        <p:nvPr/>
      </p:nvGrpSpPr>
      <p:grpSpPr>
        <a:xfrm>
          <a:off x="0" y="0"/>
          <a:ext cx="0" cy="0"/>
          <a:chOff x="0" y="0"/>
          <a:chExt cx="0" cy="0"/>
        </a:xfrm>
      </p:grpSpPr>
      <p:pic>
        <p:nvPicPr>
          <p:cNvPr id="53" name="Graphic 52">
            <a:extLst>
              <a:ext uri="{FF2B5EF4-FFF2-40B4-BE49-F238E27FC236}">
                <a16:creationId xmlns:a16="http://schemas.microsoft.com/office/drawing/2014/main" id="{6D7AF701-17D3-2FA9-F77E-F18799CE82D4}"/>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7" name="Text Placeholder 2">
            <a:extLst>
              <a:ext uri="{FF2B5EF4-FFF2-40B4-BE49-F238E27FC236}">
                <a16:creationId xmlns:a16="http://schemas.microsoft.com/office/drawing/2014/main" id="{80ABDEC1-FE51-4BD3-A41C-65E9C159A919}"/>
              </a:ext>
            </a:extLst>
          </p:cNvPr>
          <p:cNvSpPr>
            <a:spLocks noGrp="1"/>
          </p:cNvSpPr>
          <p:nvPr>
            <p:ph type="body" sz="quarter" idx="17"/>
          </p:nvPr>
        </p:nvSpPr>
        <p:spPr>
          <a:xfrm>
            <a:off x="8518193"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8" name="Text Placeholder 2">
            <a:extLst>
              <a:ext uri="{FF2B5EF4-FFF2-40B4-BE49-F238E27FC236}">
                <a16:creationId xmlns:a16="http://schemas.microsoft.com/office/drawing/2014/main" id="{75CB890C-53E3-413B-B165-F42CAD3CAC8B}"/>
              </a:ext>
            </a:extLst>
          </p:cNvPr>
          <p:cNvSpPr>
            <a:spLocks noGrp="1"/>
          </p:cNvSpPr>
          <p:nvPr>
            <p:ph type="body" sz="quarter" idx="18"/>
          </p:nvPr>
        </p:nvSpPr>
        <p:spPr>
          <a:xfrm>
            <a:off x="16015781" y="2688954"/>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49" name="Text Placeholder 2">
            <a:extLst>
              <a:ext uri="{FF2B5EF4-FFF2-40B4-BE49-F238E27FC236}">
                <a16:creationId xmlns:a16="http://schemas.microsoft.com/office/drawing/2014/main" id="{9693191B-62C6-43DA-9DEA-BE93DD386981}"/>
              </a:ext>
            </a:extLst>
          </p:cNvPr>
          <p:cNvSpPr>
            <a:spLocks noGrp="1"/>
          </p:cNvSpPr>
          <p:nvPr>
            <p:ph type="body" sz="quarter" idx="19"/>
          </p:nvPr>
        </p:nvSpPr>
        <p:spPr>
          <a:xfrm>
            <a:off x="1031873"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50" name="Text Placeholder 2">
            <a:extLst>
              <a:ext uri="{FF2B5EF4-FFF2-40B4-BE49-F238E27FC236}">
                <a16:creationId xmlns:a16="http://schemas.microsoft.com/office/drawing/2014/main" id="{D352C57B-A08F-41EF-8A52-76D17D63234C}"/>
              </a:ext>
            </a:extLst>
          </p:cNvPr>
          <p:cNvSpPr>
            <a:spLocks noGrp="1"/>
          </p:cNvSpPr>
          <p:nvPr>
            <p:ph type="body" sz="quarter" idx="20"/>
          </p:nvPr>
        </p:nvSpPr>
        <p:spPr>
          <a:xfrm>
            <a:off x="8518193"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51" name="Text Placeholder 2">
            <a:extLst>
              <a:ext uri="{FF2B5EF4-FFF2-40B4-BE49-F238E27FC236}">
                <a16:creationId xmlns:a16="http://schemas.microsoft.com/office/drawing/2014/main" id="{5663C8C5-5906-45BE-8AA5-0D9746668C56}"/>
              </a:ext>
            </a:extLst>
          </p:cNvPr>
          <p:cNvSpPr>
            <a:spLocks noGrp="1"/>
          </p:cNvSpPr>
          <p:nvPr>
            <p:ph type="body" sz="quarter" idx="21"/>
          </p:nvPr>
        </p:nvSpPr>
        <p:spPr>
          <a:xfrm>
            <a:off x="16015781" y="7242288"/>
            <a:ext cx="7288762" cy="4100136"/>
          </a:xfrm>
        </p:spPr>
        <p:txBody>
          <a:bodyPr lIns="72000" tIns="162000" rIns="72000" numCol="1" spcCol="360000"/>
          <a:lstStyle>
            <a:lvl1pPr marL="558800" indent="0">
              <a:spcBef>
                <a:spcPts val="0"/>
              </a:spcBef>
              <a:spcAft>
                <a:spcPts val="3000"/>
              </a:spcAft>
              <a:buFontTx/>
              <a:buNone/>
              <a:defRPr sz="32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6" name="Title Placeholder 14">
            <a:extLst>
              <a:ext uri="{FF2B5EF4-FFF2-40B4-BE49-F238E27FC236}">
                <a16:creationId xmlns:a16="http://schemas.microsoft.com/office/drawing/2014/main" id="{CF5B7452-1BAD-431A-B0D5-AEC853A1CDCA}"/>
              </a:ext>
            </a:extLst>
          </p:cNvPr>
          <p:cNvSpPr>
            <a:spLocks noGrp="1"/>
          </p:cNvSpPr>
          <p:nvPr>
            <p:ph type="title" hasCustomPrompt="1"/>
          </p:nvPr>
        </p:nvSpPr>
        <p:spPr>
          <a:xfrm>
            <a:off x="1031875" y="975728"/>
            <a:ext cx="22132922" cy="775596"/>
          </a:xfrm>
          <a:prstGeom prst="rect">
            <a:avLst/>
          </a:prstGeom>
        </p:spPr>
        <p:txBody>
          <a:bodyPr vert="horz" wrap="square" lIns="0" tIns="0" rIns="0" bIns="0" rtlCol="0" anchor="t">
            <a:spAutoFit/>
          </a:bodyPr>
          <a:lstStyle>
            <a:lvl1pPr marL="0" indent="0">
              <a:buFont typeface="+mj-lt"/>
              <a:buNone/>
              <a:defRPr lang="en-US" sz="5600" dirty="0">
                <a:solidFill>
                  <a:schemeClr val="bg1"/>
                </a:solidFill>
              </a:defRPr>
            </a:lvl1pPr>
          </a:lstStyle>
          <a:p>
            <a:pPr lvl="0"/>
            <a:r>
              <a:rPr lang="en-GB"/>
              <a:t>Summary slide (Six)</a:t>
            </a:r>
            <a:endParaRPr lang="en-US"/>
          </a:p>
        </p:txBody>
      </p:sp>
      <p:sp>
        <p:nvSpPr>
          <p:cNvPr id="2" name="Rectangle 1">
            <a:extLst>
              <a:ext uri="{FF2B5EF4-FFF2-40B4-BE49-F238E27FC236}">
                <a16:creationId xmlns:a16="http://schemas.microsoft.com/office/drawing/2014/main" id="{4F672BA6-D003-4D4A-867D-6A97330CA673}"/>
              </a:ext>
            </a:extLst>
          </p:cNvPr>
          <p:cNvSpPr/>
          <p:nvPr userDrawn="1"/>
        </p:nvSpPr>
        <p:spPr>
          <a:xfrm>
            <a:off x="1031874"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9" name="Rectangle 8">
            <a:extLst>
              <a:ext uri="{FF2B5EF4-FFF2-40B4-BE49-F238E27FC236}">
                <a16:creationId xmlns:a16="http://schemas.microsoft.com/office/drawing/2014/main" id="{BA22EEDD-5978-47C2-BA7E-DBD59EBCF7D0}"/>
              </a:ext>
            </a:extLst>
          </p:cNvPr>
          <p:cNvSpPr/>
          <p:nvPr userDrawn="1"/>
        </p:nvSpPr>
        <p:spPr>
          <a:xfrm>
            <a:off x="8536020"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12" name="Rectangle 11">
            <a:extLst>
              <a:ext uri="{FF2B5EF4-FFF2-40B4-BE49-F238E27FC236}">
                <a16:creationId xmlns:a16="http://schemas.microsoft.com/office/drawing/2014/main" id="{5257054E-78D9-4707-96DC-E8145EEEAAE0}"/>
              </a:ext>
            </a:extLst>
          </p:cNvPr>
          <p:cNvSpPr/>
          <p:nvPr userDrawn="1"/>
        </p:nvSpPr>
        <p:spPr>
          <a:xfrm>
            <a:off x="1031874"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21" name="Group 20">
            <a:extLst>
              <a:ext uri="{FF2B5EF4-FFF2-40B4-BE49-F238E27FC236}">
                <a16:creationId xmlns:a16="http://schemas.microsoft.com/office/drawing/2014/main" id="{903E2E9C-B4AF-4AD5-959A-272F58EDA926}"/>
              </a:ext>
            </a:extLst>
          </p:cNvPr>
          <p:cNvGrpSpPr/>
          <p:nvPr userDrawn="1"/>
        </p:nvGrpSpPr>
        <p:grpSpPr>
          <a:xfrm>
            <a:off x="1031876" y="2819379"/>
            <a:ext cx="537568" cy="769166"/>
            <a:chOff x="-3338286" y="-1650600"/>
            <a:chExt cx="2307202" cy="3301200"/>
          </a:xfrm>
        </p:grpSpPr>
        <p:sp>
          <p:nvSpPr>
            <p:cNvPr id="17" name="Freeform 19">
              <a:extLst>
                <a:ext uri="{FF2B5EF4-FFF2-40B4-BE49-F238E27FC236}">
                  <a16:creationId xmlns:a16="http://schemas.microsoft.com/office/drawing/2014/main" id="{0BAF969C-5FFE-4216-99CC-4454FC4E365B}"/>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18" name="Picture 17">
              <a:extLst>
                <a:ext uri="{FF2B5EF4-FFF2-40B4-BE49-F238E27FC236}">
                  <a16:creationId xmlns:a16="http://schemas.microsoft.com/office/drawing/2014/main" id="{28542E68-53C9-483C-B0AB-CAC9181A6FDA}"/>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22" name="Group 21">
            <a:extLst>
              <a:ext uri="{FF2B5EF4-FFF2-40B4-BE49-F238E27FC236}">
                <a16:creationId xmlns:a16="http://schemas.microsoft.com/office/drawing/2014/main" id="{43317CE6-305E-4252-BFC7-EAB01B7D65D8}"/>
              </a:ext>
            </a:extLst>
          </p:cNvPr>
          <p:cNvGrpSpPr/>
          <p:nvPr userDrawn="1"/>
        </p:nvGrpSpPr>
        <p:grpSpPr>
          <a:xfrm>
            <a:off x="1031876" y="7383161"/>
            <a:ext cx="537568" cy="769166"/>
            <a:chOff x="-3338286" y="-1650600"/>
            <a:chExt cx="2307202" cy="3301200"/>
          </a:xfrm>
        </p:grpSpPr>
        <p:sp>
          <p:nvSpPr>
            <p:cNvPr id="23" name="Freeform 19">
              <a:extLst>
                <a:ext uri="{FF2B5EF4-FFF2-40B4-BE49-F238E27FC236}">
                  <a16:creationId xmlns:a16="http://schemas.microsoft.com/office/drawing/2014/main" id="{C74DF173-E7CD-470B-85A8-3F6929D640B1}"/>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24" name="Picture 23">
              <a:extLst>
                <a:ext uri="{FF2B5EF4-FFF2-40B4-BE49-F238E27FC236}">
                  <a16:creationId xmlns:a16="http://schemas.microsoft.com/office/drawing/2014/main" id="{0EF1F71C-4FB8-49C4-A08E-EBC14E7F3075}"/>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27" name="Rectangle 26">
            <a:extLst>
              <a:ext uri="{FF2B5EF4-FFF2-40B4-BE49-F238E27FC236}">
                <a16:creationId xmlns:a16="http://schemas.microsoft.com/office/drawing/2014/main" id="{0D8007BF-83D8-4AF2-A9BD-750CD5B4EB23}"/>
              </a:ext>
            </a:extLst>
          </p:cNvPr>
          <p:cNvSpPr/>
          <p:nvPr userDrawn="1"/>
        </p:nvSpPr>
        <p:spPr>
          <a:xfrm>
            <a:off x="8536020"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28" name="Group 27">
            <a:extLst>
              <a:ext uri="{FF2B5EF4-FFF2-40B4-BE49-F238E27FC236}">
                <a16:creationId xmlns:a16="http://schemas.microsoft.com/office/drawing/2014/main" id="{A1702045-BF59-4CF9-889F-CDBA93687826}"/>
              </a:ext>
            </a:extLst>
          </p:cNvPr>
          <p:cNvGrpSpPr/>
          <p:nvPr userDrawn="1"/>
        </p:nvGrpSpPr>
        <p:grpSpPr>
          <a:xfrm>
            <a:off x="8536022" y="2819379"/>
            <a:ext cx="537568" cy="769166"/>
            <a:chOff x="-3338286" y="-1650600"/>
            <a:chExt cx="2307202" cy="3301200"/>
          </a:xfrm>
        </p:grpSpPr>
        <p:sp>
          <p:nvSpPr>
            <p:cNvPr id="29" name="Freeform 19">
              <a:extLst>
                <a:ext uri="{FF2B5EF4-FFF2-40B4-BE49-F238E27FC236}">
                  <a16:creationId xmlns:a16="http://schemas.microsoft.com/office/drawing/2014/main" id="{86B8CACD-2A87-4EB6-914C-327F274217F5}"/>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0" name="Picture 29">
              <a:extLst>
                <a:ext uri="{FF2B5EF4-FFF2-40B4-BE49-F238E27FC236}">
                  <a16:creationId xmlns:a16="http://schemas.microsoft.com/office/drawing/2014/main" id="{4FE7503A-104A-43FC-9605-7F00AA4CED23}"/>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31" name="Group 30">
            <a:extLst>
              <a:ext uri="{FF2B5EF4-FFF2-40B4-BE49-F238E27FC236}">
                <a16:creationId xmlns:a16="http://schemas.microsoft.com/office/drawing/2014/main" id="{B1162868-E95A-44EB-91DB-EA692B1D0749}"/>
              </a:ext>
            </a:extLst>
          </p:cNvPr>
          <p:cNvGrpSpPr/>
          <p:nvPr userDrawn="1"/>
        </p:nvGrpSpPr>
        <p:grpSpPr>
          <a:xfrm>
            <a:off x="8536022" y="7383161"/>
            <a:ext cx="537568" cy="769166"/>
            <a:chOff x="-3338286" y="-1650600"/>
            <a:chExt cx="2307202" cy="3301200"/>
          </a:xfrm>
        </p:grpSpPr>
        <p:sp>
          <p:nvSpPr>
            <p:cNvPr id="32" name="Freeform 19">
              <a:extLst>
                <a:ext uri="{FF2B5EF4-FFF2-40B4-BE49-F238E27FC236}">
                  <a16:creationId xmlns:a16="http://schemas.microsoft.com/office/drawing/2014/main" id="{FE24B046-6605-49FE-815B-8D4DD4D40A81}"/>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3" name="Picture 32">
              <a:extLst>
                <a:ext uri="{FF2B5EF4-FFF2-40B4-BE49-F238E27FC236}">
                  <a16:creationId xmlns:a16="http://schemas.microsoft.com/office/drawing/2014/main" id="{483BA71A-77E7-40D2-A3D5-8D90134A12B8}"/>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34" name="Rectangle 33">
            <a:extLst>
              <a:ext uri="{FF2B5EF4-FFF2-40B4-BE49-F238E27FC236}">
                <a16:creationId xmlns:a16="http://schemas.microsoft.com/office/drawing/2014/main" id="{6C7371C6-9D6E-4CB2-AA1D-D704E45CB823}"/>
              </a:ext>
            </a:extLst>
          </p:cNvPr>
          <p:cNvSpPr/>
          <p:nvPr userDrawn="1"/>
        </p:nvSpPr>
        <p:spPr>
          <a:xfrm>
            <a:off x="16015782" y="2647952"/>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sp>
        <p:nvSpPr>
          <p:cNvPr id="35" name="Rectangle 34">
            <a:extLst>
              <a:ext uri="{FF2B5EF4-FFF2-40B4-BE49-F238E27FC236}">
                <a16:creationId xmlns:a16="http://schemas.microsoft.com/office/drawing/2014/main" id="{AEA2C369-73AC-42BB-A640-D260D076D7BC}"/>
              </a:ext>
            </a:extLst>
          </p:cNvPr>
          <p:cNvSpPr/>
          <p:nvPr userDrawn="1"/>
        </p:nvSpPr>
        <p:spPr>
          <a:xfrm>
            <a:off x="16015782" y="7199228"/>
            <a:ext cx="7270932" cy="4202892"/>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FFFFFF"/>
              </a:solidFill>
              <a:effectLst/>
              <a:uLnTx/>
              <a:uFillTx/>
              <a:latin typeface="Corbel Light"/>
              <a:ea typeface="+mn-ea"/>
              <a:cs typeface="+mn-cs"/>
            </a:endParaRPr>
          </a:p>
        </p:txBody>
      </p:sp>
      <p:grpSp>
        <p:nvGrpSpPr>
          <p:cNvPr id="36" name="Group 35">
            <a:extLst>
              <a:ext uri="{FF2B5EF4-FFF2-40B4-BE49-F238E27FC236}">
                <a16:creationId xmlns:a16="http://schemas.microsoft.com/office/drawing/2014/main" id="{A74F9EB9-3761-4C10-BB86-29B173E158BC}"/>
              </a:ext>
            </a:extLst>
          </p:cNvPr>
          <p:cNvGrpSpPr/>
          <p:nvPr userDrawn="1"/>
        </p:nvGrpSpPr>
        <p:grpSpPr>
          <a:xfrm>
            <a:off x="16015784" y="2819379"/>
            <a:ext cx="537568" cy="769166"/>
            <a:chOff x="-3338286" y="-1650600"/>
            <a:chExt cx="2307202" cy="3301200"/>
          </a:xfrm>
        </p:grpSpPr>
        <p:sp>
          <p:nvSpPr>
            <p:cNvPr id="37" name="Freeform 19">
              <a:extLst>
                <a:ext uri="{FF2B5EF4-FFF2-40B4-BE49-F238E27FC236}">
                  <a16:creationId xmlns:a16="http://schemas.microsoft.com/office/drawing/2014/main" id="{ED94A660-B7CE-4C14-8042-700BA0DA4E28}"/>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38" name="Picture 37">
              <a:extLst>
                <a:ext uri="{FF2B5EF4-FFF2-40B4-BE49-F238E27FC236}">
                  <a16:creationId xmlns:a16="http://schemas.microsoft.com/office/drawing/2014/main" id="{022B967D-F265-4681-9B95-C5A40F7E64E7}"/>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grpSp>
        <p:nvGrpSpPr>
          <p:cNvPr id="39" name="Group 38">
            <a:extLst>
              <a:ext uri="{FF2B5EF4-FFF2-40B4-BE49-F238E27FC236}">
                <a16:creationId xmlns:a16="http://schemas.microsoft.com/office/drawing/2014/main" id="{3948D364-8520-4438-B30C-4C5D447B36F9}"/>
              </a:ext>
            </a:extLst>
          </p:cNvPr>
          <p:cNvGrpSpPr/>
          <p:nvPr userDrawn="1"/>
        </p:nvGrpSpPr>
        <p:grpSpPr>
          <a:xfrm>
            <a:off x="16015784" y="7383161"/>
            <a:ext cx="537568" cy="769166"/>
            <a:chOff x="-3338286" y="-1650600"/>
            <a:chExt cx="2307202" cy="3301200"/>
          </a:xfrm>
        </p:grpSpPr>
        <p:sp>
          <p:nvSpPr>
            <p:cNvPr id="40" name="Freeform 19">
              <a:extLst>
                <a:ext uri="{FF2B5EF4-FFF2-40B4-BE49-F238E27FC236}">
                  <a16:creationId xmlns:a16="http://schemas.microsoft.com/office/drawing/2014/main" id="{61AB869F-3394-4A04-B578-D17DFDE35EB3}"/>
                </a:ext>
              </a:extLst>
            </p:cNvPr>
            <p:cNvSpPr>
              <a:spLocks noChangeAspect="1"/>
            </p:cNvSpPr>
            <p:nvPr userDrawn="1"/>
          </p:nvSpPr>
          <p:spPr>
            <a:xfrm>
              <a:off x="-3338286" y="-1650600"/>
              <a:ext cx="2307202" cy="3301200"/>
            </a:xfrm>
            <a:custGeom>
              <a:avLst/>
              <a:gdLst>
                <a:gd name="connsiteX0" fmla="*/ 656602 w 2307202"/>
                <a:gd name="connsiteY0" fmla="*/ 0 h 3301200"/>
                <a:gd name="connsiteX1" fmla="*/ 2307202 w 2307202"/>
                <a:gd name="connsiteY1" fmla="*/ 1650600 h 3301200"/>
                <a:gd name="connsiteX2" fmla="*/ 656602 w 2307202"/>
                <a:gd name="connsiteY2" fmla="*/ 3301200 h 3301200"/>
                <a:gd name="connsiteX3" fmla="*/ 14114 w 2307202"/>
                <a:gd name="connsiteY3" fmla="*/ 3171488 h 3301200"/>
                <a:gd name="connsiteX4" fmla="*/ 0 w 2307202"/>
                <a:gd name="connsiteY4" fmla="*/ 3164689 h 3301200"/>
                <a:gd name="connsiteX5" fmla="*/ 0 w 2307202"/>
                <a:gd name="connsiteY5" fmla="*/ 136512 h 3301200"/>
                <a:gd name="connsiteX6" fmla="*/ 14114 w 2307202"/>
                <a:gd name="connsiteY6" fmla="*/ 129713 h 3301200"/>
                <a:gd name="connsiteX7" fmla="*/ 656602 w 2307202"/>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2" h="3301200">
                  <a:moveTo>
                    <a:pt x="656602" y="0"/>
                  </a:moveTo>
                  <a:cubicBezTo>
                    <a:pt x="1568203" y="0"/>
                    <a:pt x="2307202" y="738999"/>
                    <a:pt x="2307202" y="1650600"/>
                  </a:cubicBezTo>
                  <a:cubicBezTo>
                    <a:pt x="2307202" y="2562201"/>
                    <a:pt x="1568203" y="3301200"/>
                    <a:pt x="656602" y="3301200"/>
                  </a:cubicBezTo>
                  <a:cubicBezTo>
                    <a:pt x="428702" y="3301200"/>
                    <a:pt x="211589" y="3255013"/>
                    <a:pt x="14114" y="3171488"/>
                  </a:cubicBezTo>
                  <a:lnTo>
                    <a:pt x="0" y="3164689"/>
                  </a:lnTo>
                  <a:lnTo>
                    <a:pt x="0" y="136512"/>
                  </a:lnTo>
                  <a:lnTo>
                    <a:pt x="14114" y="129713"/>
                  </a:lnTo>
                  <a:cubicBezTo>
                    <a:pt x="211589" y="46188"/>
                    <a:pt x="428702" y="0"/>
                    <a:pt x="65660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orbel Light"/>
                <a:ea typeface="+mn-ea"/>
                <a:cs typeface="+mn-cs"/>
              </a:endParaRPr>
            </a:p>
          </p:txBody>
        </p:sp>
        <p:pic>
          <p:nvPicPr>
            <p:cNvPr id="41" name="Picture 40">
              <a:extLst>
                <a:ext uri="{FF2B5EF4-FFF2-40B4-BE49-F238E27FC236}">
                  <a16:creationId xmlns:a16="http://schemas.microsoft.com/office/drawing/2014/main" id="{D79BB57A-8CFA-4FB9-A5F7-81F00B7977CB}"/>
                </a:ext>
              </a:extLst>
            </p:cNvPr>
            <p:cNvPicPr>
              <a:picLocks noChangeAspect="1"/>
            </p:cNvPicPr>
            <p:nvPr userDrawn="1"/>
          </p:nvPicPr>
          <p:blipFill>
            <a:blip r:embed="rId5" cstate="screen">
              <a:alphaModFix amt="30000"/>
              <a:extLst>
                <a:ext uri="{28A0092B-C50C-407E-A947-70E740481C1C}">
                  <a14:useLocalDpi xmlns:a14="http://schemas.microsoft.com/office/drawing/2010/main"/>
                </a:ext>
              </a:extLst>
            </a:blip>
            <a:srcRect/>
            <a:stretch/>
          </p:blipFill>
          <p:spPr>
            <a:xfrm>
              <a:off x="-3338285" y="-1650600"/>
              <a:ext cx="2307201" cy="3301200"/>
            </a:xfrm>
            <a:custGeom>
              <a:avLst/>
              <a:gdLst>
                <a:gd name="connsiteX0" fmla="*/ 656601 w 2307201"/>
                <a:gd name="connsiteY0" fmla="*/ 0 h 3301200"/>
                <a:gd name="connsiteX1" fmla="*/ 2307201 w 2307201"/>
                <a:gd name="connsiteY1" fmla="*/ 1650600 h 3301200"/>
                <a:gd name="connsiteX2" fmla="*/ 656601 w 2307201"/>
                <a:gd name="connsiteY2" fmla="*/ 3301200 h 3301200"/>
                <a:gd name="connsiteX3" fmla="*/ 14113 w 2307201"/>
                <a:gd name="connsiteY3" fmla="*/ 3171488 h 3301200"/>
                <a:gd name="connsiteX4" fmla="*/ 0 w 2307201"/>
                <a:gd name="connsiteY4" fmla="*/ 3164689 h 3301200"/>
                <a:gd name="connsiteX5" fmla="*/ 0 w 2307201"/>
                <a:gd name="connsiteY5" fmla="*/ 136511 h 3301200"/>
                <a:gd name="connsiteX6" fmla="*/ 14113 w 2307201"/>
                <a:gd name="connsiteY6" fmla="*/ 129713 h 3301200"/>
                <a:gd name="connsiteX7" fmla="*/ 656601 w 2307201"/>
                <a:gd name="connsiteY7" fmla="*/ 0 h 330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7201" h="3301200">
                  <a:moveTo>
                    <a:pt x="656601" y="0"/>
                  </a:moveTo>
                  <a:cubicBezTo>
                    <a:pt x="1568202" y="0"/>
                    <a:pt x="2307201" y="738999"/>
                    <a:pt x="2307201" y="1650600"/>
                  </a:cubicBezTo>
                  <a:cubicBezTo>
                    <a:pt x="2307201" y="2562201"/>
                    <a:pt x="1568202" y="3301200"/>
                    <a:pt x="656601" y="3301200"/>
                  </a:cubicBezTo>
                  <a:cubicBezTo>
                    <a:pt x="428701" y="3301200"/>
                    <a:pt x="211588" y="3255013"/>
                    <a:pt x="14113" y="3171488"/>
                  </a:cubicBezTo>
                  <a:lnTo>
                    <a:pt x="0" y="3164689"/>
                  </a:lnTo>
                  <a:lnTo>
                    <a:pt x="0" y="136511"/>
                  </a:lnTo>
                  <a:lnTo>
                    <a:pt x="14113" y="129713"/>
                  </a:lnTo>
                  <a:cubicBezTo>
                    <a:pt x="211588" y="46188"/>
                    <a:pt x="428701" y="0"/>
                    <a:pt x="656601" y="0"/>
                  </a:cubicBezTo>
                  <a:close/>
                </a:path>
              </a:pathLst>
            </a:custGeom>
          </p:spPr>
        </p:pic>
      </p:grpSp>
      <p:sp>
        <p:nvSpPr>
          <p:cNvPr id="20" name="Text Placeholder 3">
            <a:extLst>
              <a:ext uri="{FF2B5EF4-FFF2-40B4-BE49-F238E27FC236}">
                <a16:creationId xmlns:a16="http://schemas.microsoft.com/office/drawing/2014/main" id="{8D0FBB66-E12D-486B-A487-0D7797009B0F}"/>
              </a:ext>
            </a:extLst>
          </p:cNvPr>
          <p:cNvSpPr>
            <a:spLocks noGrp="1"/>
          </p:cNvSpPr>
          <p:nvPr>
            <p:ph type="body" sz="quarter" idx="11" hasCustomPrompt="1"/>
          </p:nvPr>
        </p:nvSpPr>
        <p:spPr>
          <a:xfrm>
            <a:off x="11032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3" name="Text Placeholder 3">
            <a:extLst>
              <a:ext uri="{FF2B5EF4-FFF2-40B4-BE49-F238E27FC236}">
                <a16:creationId xmlns:a16="http://schemas.microsoft.com/office/drawing/2014/main" id="{B7D79697-2884-4F6E-918B-5EB17819AC6A}"/>
              </a:ext>
            </a:extLst>
          </p:cNvPr>
          <p:cNvSpPr>
            <a:spLocks noGrp="1"/>
          </p:cNvSpPr>
          <p:nvPr>
            <p:ph type="body" sz="quarter" idx="13" hasCustomPrompt="1"/>
          </p:nvPr>
        </p:nvSpPr>
        <p:spPr>
          <a:xfrm>
            <a:off x="8598409"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4" name="Text Placeholder 3">
            <a:extLst>
              <a:ext uri="{FF2B5EF4-FFF2-40B4-BE49-F238E27FC236}">
                <a16:creationId xmlns:a16="http://schemas.microsoft.com/office/drawing/2014/main" id="{176B5BF8-7985-4EAB-B6B0-A57D48014234}"/>
              </a:ext>
            </a:extLst>
          </p:cNvPr>
          <p:cNvSpPr>
            <a:spLocks noGrp="1"/>
          </p:cNvSpPr>
          <p:nvPr>
            <p:ph type="body" sz="quarter" idx="14" hasCustomPrompt="1"/>
          </p:nvPr>
        </p:nvSpPr>
        <p:spPr>
          <a:xfrm>
            <a:off x="16087117" y="3010063"/>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5" name="Text Placeholder 3">
            <a:extLst>
              <a:ext uri="{FF2B5EF4-FFF2-40B4-BE49-F238E27FC236}">
                <a16:creationId xmlns:a16="http://schemas.microsoft.com/office/drawing/2014/main" id="{8C6DFF1A-B60D-478F-A52F-FCC3FB0A25ED}"/>
              </a:ext>
            </a:extLst>
          </p:cNvPr>
          <p:cNvSpPr>
            <a:spLocks noGrp="1"/>
          </p:cNvSpPr>
          <p:nvPr>
            <p:ph type="body" sz="quarter" idx="15" hasCustomPrompt="1"/>
          </p:nvPr>
        </p:nvSpPr>
        <p:spPr>
          <a:xfrm>
            <a:off x="8589517" y="7541337"/>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46" name="Text Placeholder 3">
            <a:extLst>
              <a:ext uri="{FF2B5EF4-FFF2-40B4-BE49-F238E27FC236}">
                <a16:creationId xmlns:a16="http://schemas.microsoft.com/office/drawing/2014/main" id="{A067AF62-CFA8-4FAE-96A0-85F107FF5BF9}"/>
              </a:ext>
            </a:extLst>
          </p:cNvPr>
          <p:cNvSpPr>
            <a:spLocks noGrp="1"/>
          </p:cNvSpPr>
          <p:nvPr>
            <p:ph type="body" sz="quarter" idx="16" hasCustomPrompt="1"/>
          </p:nvPr>
        </p:nvSpPr>
        <p:spPr>
          <a:xfrm>
            <a:off x="16087117" y="7573845"/>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sp>
        <p:nvSpPr>
          <p:cNvPr id="52" name="Text Placeholder 3">
            <a:extLst>
              <a:ext uri="{FF2B5EF4-FFF2-40B4-BE49-F238E27FC236}">
                <a16:creationId xmlns:a16="http://schemas.microsoft.com/office/drawing/2014/main" id="{C1354D56-24F8-4D29-ACE3-902B6D1D9A47}"/>
              </a:ext>
            </a:extLst>
          </p:cNvPr>
          <p:cNvSpPr>
            <a:spLocks noGrp="1"/>
          </p:cNvSpPr>
          <p:nvPr>
            <p:ph type="body" sz="quarter" idx="22" hasCustomPrompt="1"/>
          </p:nvPr>
        </p:nvSpPr>
        <p:spPr>
          <a:xfrm>
            <a:off x="1103209" y="7573845"/>
            <a:ext cx="430582" cy="387798"/>
          </a:xfrm>
        </p:spPr>
        <p:txBody>
          <a:bodyPr wrap="square" tIns="0" rIns="0" bIns="0">
            <a:spAutoFit/>
          </a:bodyPr>
          <a:lstStyle>
            <a:lvl1pPr marL="0" indent="0" algn="l">
              <a:buNone/>
              <a:defRPr sz="2800" b="1" i="0">
                <a:solidFill>
                  <a:schemeClr val="tx1"/>
                </a:solidFill>
                <a:latin typeface="+mj-lt"/>
                <a:cs typeface="Arial Black" panose="020B0604020202020204" pitchFamily="34" charset="0"/>
              </a:defRPr>
            </a:lvl1pPr>
          </a:lstStyle>
          <a:p>
            <a:pPr lvl="0"/>
            <a:r>
              <a:rPr lang="en-US"/>
              <a:t>00</a:t>
            </a:r>
          </a:p>
        </p:txBody>
      </p:sp>
      <p:pic>
        <p:nvPicPr>
          <p:cNvPr id="55" name="Graphic 54">
            <a:extLst>
              <a:ext uri="{FF2B5EF4-FFF2-40B4-BE49-F238E27FC236}">
                <a16:creationId xmlns:a16="http://schemas.microsoft.com/office/drawing/2014/main" id="{2AA72786-3822-9437-69A4-2C03DDD0AB6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306" y="12782790"/>
            <a:ext cx="474612" cy="612000"/>
          </a:xfrm>
          <a:prstGeom prst="rect">
            <a:avLst/>
          </a:prstGeom>
        </p:spPr>
      </p:pic>
      <p:sp>
        <p:nvSpPr>
          <p:cNvPr id="56" name="Text Placeholder 15">
            <a:extLst>
              <a:ext uri="{FF2B5EF4-FFF2-40B4-BE49-F238E27FC236}">
                <a16:creationId xmlns:a16="http://schemas.microsoft.com/office/drawing/2014/main" id="{B9470684-1A16-315E-D790-D11CB55744A3}"/>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5" name="Rectangle 4">
            <a:extLst>
              <a:ext uri="{FF2B5EF4-FFF2-40B4-BE49-F238E27FC236}">
                <a16:creationId xmlns:a16="http://schemas.microsoft.com/office/drawing/2014/main" id="{70D6C49E-0D82-49FC-24A7-69A97D1CBEB0}"/>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10" name="TextBox 9">
            <a:extLst>
              <a:ext uri="{FF2B5EF4-FFF2-40B4-BE49-F238E27FC236}">
                <a16:creationId xmlns:a16="http://schemas.microsoft.com/office/drawing/2014/main" id="{2A1D17A8-C8F4-2AAA-05E6-88D061E945F4}"/>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53762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UK/Ireland PI slide 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B3D6921-9F60-5D0C-826A-8E1FAFAC2DD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53306" y="12782790"/>
            <a:ext cx="474612" cy="612000"/>
          </a:xfrm>
          <a:prstGeom prst="rect">
            <a:avLst/>
          </a:prstGeom>
        </p:spPr>
      </p:pic>
      <p:sp>
        <p:nvSpPr>
          <p:cNvPr id="8" name="Text Placeholder 15">
            <a:extLst>
              <a:ext uri="{FF2B5EF4-FFF2-40B4-BE49-F238E27FC236}">
                <a16:creationId xmlns:a16="http://schemas.microsoft.com/office/drawing/2014/main" id="{D6E57D3C-1FF8-51AA-25A2-486C4AFAFBB0}"/>
              </a:ext>
            </a:extLst>
          </p:cNvPr>
          <p:cNvSpPr>
            <a:spLocks noGrp="1"/>
          </p:cNvSpPr>
          <p:nvPr>
            <p:ph type="body" sz="quarter" idx="12" hasCustomPrompt="1"/>
          </p:nvPr>
        </p:nvSpPr>
        <p:spPr>
          <a:xfrm>
            <a:off x="1928194" y="12458905"/>
            <a:ext cx="18544208"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pic>
        <p:nvPicPr>
          <p:cNvPr id="2" name="Picture 1" descr="A close-up of a document&#10;&#10;Description automatically generated with medium confidence">
            <a:extLst>
              <a:ext uri="{FF2B5EF4-FFF2-40B4-BE49-F238E27FC236}">
                <a16:creationId xmlns:a16="http://schemas.microsoft.com/office/drawing/2014/main" id="{C58E10DD-9730-0AEA-D925-194BB663DE5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7678" y="831255"/>
            <a:ext cx="18593168" cy="10457430"/>
          </a:xfrm>
          <a:prstGeom prst="rect">
            <a:avLst/>
          </a:prstGeom>
        </p:spPr>
      </p:pic>
      <p:sp>
        <p:nvSpPr>
          <p:cNvPr id="6" name="Rectangle 5">
            <a:extLst>
              <a:ext uri="{FF2B5EF4-FFF2-40B4-BE49-F238E27FC236}">
                <a16:creationId xmlns:a16="http://schemas.microsoft.com/office/drawing/2014/main" id="{C88FBBBE-227D-DE53-C919-6A9F6D315D01}"/>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9" name="TextBox 8">
            <a:extLst>
              <a:ext uri="{FF2B5EF4-FFF2-40B4-BE49-F238E27FC236}">
                <a16:creationId xmlns:a16="http://schemas.microsoft.com/office/drawing/2014/main" id="{2BE80EE0-EE86-E0BC-FAAD-37DAF10BBDA5}"/>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4335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and closin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1EE10D5-9EC4-9277-CC79-45057A00A74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9" name="Title 1">
            <a:extLst>
              <a:ext uri="{FF2B5EF4-FFF2-40B4-BE49-F238E27FC236}">
                <a16:creationId xmlns:a16="http://schemas.microsoft.com/office/drawing/2014/main" id="{4E677F11-17AA-7646-9826-F3492F092D31}"/>
              </a:ext>
            </a:extLst>
          </p:cNvPr>
          <p:cNvSpPr>
            <a:spLocks noGrp="1"/>
          </p:cNvSpPr>
          <p:nvPr>
            <p:ph type="ctrTitle" hasCustomPrompt="1"/>
          </p:nvPr>
        </p:nvSpPr>
        <p:spPr>
          <a:xfrm>
            <a:off x="1031876" y="5805404"/>
            <a:ext cx="8307196" cy="1052596"/>
          </a:xfrm>
          <a:prstGeom prst="rect">
            <a:avLst/>
          </a:prstGeom>
        </p:spPr>
        <p:txBody>
          <a:bodyPr wrap="square" lIns="0" tIns="0" rIns="0" bIns="0" anchor="b" anchorCtr="0">
            <a:spAutoFit/>
          </a:bodyPr>
          <a:lstStyle>
            <a:lvl1pPr algn="l">
              <a:lnSpc>
                <a:spcPct val="95000"/>
              </a:lnSpc>
              <a:defRPr sz="7200" b="1" i="0">
                <a:solidFill>
                  <a:schemeClr val="bg1"/>
                </a:solidFill>
                <a:latin typeface="+mj-lt"/>
                <a:cs typeface="Arial" panose="020B0604020202020204" pitchFamily="34" charset="0"/>
              </a:defRPr>
            </a:lvl1pPr>
          </a:lstStyle>
          <a:p>
            <a:r>
              <a:rPr lang="en-GB"/>
              <a:t>Thank you</a:t>
            </a:r>
            <a:endParaRPr lang="en-US"/>
          </a:p>
        </p:txBody>
      </p:sp>
      <p:sp>
        <p:nvSpPr>
          <p:cNvPr id="10" name="Subtitle 2">
            <a:extLst>
              <a:ext uri="{FF2B5EF4-FFF2-40B4-BE49-F238E27FC236}">
                <a16:creationId xmlns:a16="http://schemas.microsoft.com/office/drawing/2014/main" id="{1D8F2A8C-F3E5-DC41-B01B-DFA414801362}"/>
              </a:ext>
            </a:extLst>
          </p:cNvPr>
          <p:cNvSpPr>
            <a:spLocks noGrp="1"/>
          </p:cNvSpPr>
          <p:nvPr>
            <p:ph type="subTitle" idx="1" hasCustomPrompt="1"/>
          </p:nvPr>
        </p:nvSpPr>
        <p:spPr>
          <a:xfrm>
            <a:off x="1031876" y="7166253"/>
            <a:ext cx="8334588" cy="498598"/>
          </a:xfrm>
          <a:prstGeom prst="rect">
            <a:avLst/>
          </a:prstGeom>
        </p:spPr>
        <p:txBody>
          <a:bodyPr wrap="square" lIns="0" tIns="0" rIns="0" bIns="0" anchor="t" anchorCtr="0">
            <a:spAutoFit/>
          </a:bodyPr>
          <a:lstStyle>
            <a:lvl1pPr marL="0" indent="0" algn="l">
              <a:lnSpc>
                <a:spcPct val="90000"/>
              </a:lnSpc>
              <a:spcBef>
                <a:spcPts val="0"/>
              </a:spcBef>
              <a:buNone/>
              <a:defRPr sz="3600">
                <a:solidFill>
                  <a:schemeClr val="accent2">
                    <a:lumMod val="20000"/>
                    <a:lumOff val="8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Optional Contact details space</a:t>
            </a:r>
          </a:p>
        </p:txBody>
      </p:sp>
      <p:pic>
        <p:nvPicPr>
          <p:cNvPr id="12" name="Graphic 11">
            <a:extLst>
              <a:ext uri="{FF2B5EF4-FFF2-40B4-BE49-F238E27FC236}">
                <a16:creationId xmlns:a16="http://schemas.microsoft.com/office/drawing/2014/main" id="{DD20F5C2-A30A-91B2-EA7B-3C46D3E1D51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36643" y="-1518694"/>
            <a:ext cx="17063874" cy="15574508"/>
          </a:xfrm>
          <a:prstGeom prst="rect">
            <a:avLst/>
          </a:prstGeom>
        </p:spPr>
      </p:pic>
    </p:spTree>
    <p:custDataLst>
      <p:tags r:id="rId1"/>
    </p:custDataLst>
    <p:extLst>
      <p:ext uri="{BB962C8B-B14F-4D97-AF65-F5344CB8AC3E}">
        <p14:creationId xmlns:p14="http://schemas.microsoft.com/office/powerpoint/2010/main" val="27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4" name="Content Placeholder 3"/>
          <p:cNvSpPr>
            <a:spLocks noGrp="1"/>
          </p:cNvSpPr>
          <p:nvPr>
            <p:ph sz="quarter" idx="10"/>
          </p:nvPr>
        </p:nvSpPr>
        <p:spPr>
          <a:xfrm>
            <a:off x="1219197" y="3589234"/>
            <a:ext cx="21789994" cy="899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
        <p:nvSpPr>
          <p:cNvPr id="8" name="Footer Placeholder 3">
            <a:extLst>
              <a:ext uri="{FF2B5EF4-FFF2-40B4-BE49-F238E27FC236}">
                <a16:creationId xmlns:a16="http://schemas.microsoft.com/office/drawing/2014/main" id="{D69C0B20-8DAE-4643-9608-1648BB0CE4B4}"/>
              </a:ext>
            </a:extLst>
          </p:cNvPr>
          <p:cNvSpPr txBox="1">
            <a:spLocks/>
          </p:cNvSpPr>
          <p:nvPr userDrawn="1"/>
        </p:nvSpPr>
        <p:spPr>
          <a:xfrm>
            <a:off x="15129326" y="12965862"/>
            <a:ext cx="8229600" cy="58298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a:solidFill>
                  <a:schemeClr val="bg1">
                    <a:lumMod val="75000"/>
                  </a:schemeClr>
                </a:solidFill>
              </a:rPr>
              <a:t>GILEAD CONFIDENTIAL AND PROPRIETARY.  </a:t>
            </a:r>
          </a:p>
          <a:p>
            <a:pPr algn="r"/>
            <a:r>
              <a:rPr lang="en-US" sz="1600">
                <a:solidFill>
                  <a:schemeClr val="bg1">
                    <a:lumMod val="75000"/>
                  </a:schemeClr>
                </a:solidFill>
              </a:rPr>
              <a:t>FOR INTERNAL TRAINING USE ONLY.</a:t>
            </a:r>
          </a:p>
        </p:txBody>
      </p:sp>
    </p:spTree>
    <p:extLst>
      <p:ext uri="{BB962C8B-B14F-4D97-AF65-F5344CB8AC3E}">
        <p14:creationId xmlns:p14="http://schemas.microsoft.com/office/powerpoint/2010/main" val="2244289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latin typeface="+mn-lt"/>
                <a:ea typeface="+mn-ea"/>
                <a:cs typeface="+mn-cs"/>
                <a:sym typeface="Druk Medium"/>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5380043"/>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7504716"/>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187599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2898364"/>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394839-FBFB-8461-14CB-1B90DF56EFD9}"/>
              </a:ext>
            </a:extLst>
          </p:cNvPr>
          <p:cNvSpPr/>
          <p:nvPr userDrawn="1"/>
        </p:nvSpPr>
        <p:spPr>
          <a:xfrm>
            <a:off x="-1" y="0"/>
            <a:ext cx="24384002" cy="13716000"/>
          </a:xfrm>
          <a:prstGeom prst="rect">
            <a:avLst/>
          </a:prstGeom>
          <a:solidFill>
            <a:srgbClr val="1A29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pic>
        <p:nvPicPr>
          <p:cNvPr id="10" name="Picture 9" descr="A group of people in white coats&#10;&#10;Description automatically generated">
            <a:extLst>
              <a:ext uri="{FF2B5EF4-FFF2-40B4-BE49-F238E27FC236}">
                <a16:creationId xmlns:a16="http://schemas.microsoft.com/office/drawing/2014/main" id="{2A9D413A-4F7E-AC0F-6C07-D06F6A571CF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0" y="-1270000"/>
            <a:ext cx="24384000" cy="16256000"/>
          </a:xfrm>
          <a:prstGeom prst="rect">
            <a:avLst/>
          </a:prstGeom>
          <a:effectLst>
            <a:softEdge rad="635000"/>
          </a:effectLst>
        </p:spPr>
      </p:pic>
      <p:sp>
        <p:nvSpPr>
          <p:cNvPr id="2" name="Title 1">
            <a:extLst>
              <a:ext uri="{FF2B5EF4-FFF2-40B4-BE49-F238E27FC236}">
                <a16:creationId xmlns:a16="http://schemas.microsoft.com/office/drawing/2014/main" id="{18D05AF2-CD20-4727-A903-35208F7FEF94}"/>
              </a:ext>
            </a:extLst>
          </p:cNvPr>
          <p:cNvSpPr>
            <a:spLocks noGrp="1"/>
          </p:cNvSpPr>
          <p:nvPr>
            <p:ph type="title"/>
          </p:nvPr>
        </p:nvSpPr>
        <p:spPr>
          <a:xfrm>
            <a:off x="1453020" y="4285284"/>
            <a:ext cx="21254580" cy="4783560"/>
          </a:xfrm>
          <a:prstGeom prst="rect">
            <a:avLst/>
          </a:prstGeom>
        </p:spPr>
        <p:txBody>
          <a:bodyPr anchor="b" anchorCtr="0">
            <a:noAutofit/>
          </a:bodyPr>
          <a:lstStyle>
            <a:lvl1pPr>
              <a:lnSpc>
                <a:spcPct val="50000"/>
              </a:lnSpc>
              <a:defRPr sz="10800" b="1" i="0" spc="-300">
                <a:solidFill>
                  <a:schemeClr val="bg1"/>
                </a:solidFill>
                <a:latin typeface="Century Gothic" panose="020B0502020202020204" pitchFamily="34" charset="0"/>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A308B10-B7CB-20D9-7571-29251C97A1EC}"/>
              </a:ext>
            </a:extLst>
          </p:cNvPr>
          <p:cNvSpPr>
            <a:spLocks noGrp="1"/>
          </p:cNvSpPr>
          <p:nvPr>
            <p:ph idx="1"/>
          </p:nvPr>
        </p:nvSpPr>
        <p:spPr>
          <a:xfrm>
            <a:off x="1453020" y="9244209"/>
            <a:ext cx="21254580" cy="3233802"/>
          </a:xfrm>
          <a:prstGeom prst="rect">
            <a:avLst/>
          </a:prstGeom>
        </p:spPr>
        <p:txBody>
          <a:bodyPr lIns="137160">
            <a:noAutofit/>
          </a:bodyPr>
          <a:lstStyle>
            <a:lvl1pPr marL="0" indent="0">
              <a:buNone/>
              <a:defRPr sz="36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6E34DC03-A5C1-1489-DB3F-D937DEF46490}"/>
              </a:ext>
            </a:extLst>
          </p:cNvPr>
          <p:cNvSpPr>
            <a:spLocks noGrp="1"/>
          </p:cNvSpPr>
          <p:nvPr>
            <p:ph type="sldNum" sz="quarter" idx="12"/>
          </p:nvPr>
        </p:nvSpPr>
        <p:spPr>
          <a:xfrm>
            <a:off x="18756682" y="12712701"/>
            <a:ext cx="5486400" cy="730250"/>
          </a:xfrm>
          <a:prstGeom prst="rect">
            <a:avLst/>
          </a:prstGeom>
        </p:spPr>
        <p:txBody>
          <a:bodyPr/>
          <a:lstStyle/>
          <a:p>
            <a:fld id="{0E498FC1-1390-C54E-AA3A-219533D6590B}" type="slidenum">
              <a:rPr lang="en-US" smtClean="0"/>
              <a:t>‹#›</a:t>
            </a:fld>
            <a:endParaRPr lang="en-US"/>
          </a:p>
        </p:txBody>
      </p:sp>
    </p:spTree>
    <p:extLst>
      <p:ext uri="{BB962C8B-B14F-4D97-AF65-F5344CB8AC3E}">
        <p14:creationId xmlns:p14="http://schemas.microsoft.com/office/powerpoint/2010/main" val="110119789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Lis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C5E49E7-6ADE-DD40-AD32-5A28176B24BC}"/>
              </a:ext>
            </a:extLst>
          </p:cNvPr>
          <p:cNvSpPr/>
          <p:nvPr userDrawn="1"/>
        </p:nvSpPr>
        <p:spPr>
          <a:xfrm>
            <a:off x="8499566" y="0"/>
            <a:ext cx="15884436"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9" name="Rectangle 8">
            <a:extLst>
              <a:ext uri="{FF2B5EF4-FFF2-40B4-BE49-F238E27FC236}">
                <a16:creationId xmlns:a16="http://schemas.microsoft.com/office/drawing/2014/main" id="{A45C0A2E-84ED-694A-8D40-40A9466155D7}"/>
              </a:ext>
            </a:extLst>
          </p:cNvPr>
          <p:cNvSpPr/>
          <p:nvPr userDrawn="1"/>
        </p:nvSpPr>
        <p:spPr>
          <a:xfrm>
            <a:off x="1" y="0"/>
            <a:ext cx="8499566" cy="137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mn-lt"/>
            </a:endParaRPr>
          </a:p>
        </p:txBody>
      </p:sp>
      <p:sp>
        <p:nvSpPr>
          <p:cNvPr id="3" name="Content Placeholder 2">
            <a:extLst>
              <a:ext uri="{FF2B5EF4-FFF2-40B4-BE49-F238E27FC236}">
                <a16:creationId xmlns:a16="http://schemas.microsoft.com/office/drawing/2014/main" id="{0D176D08-DDAD-E54A-B358-69F6739D98FC}"/>
              </a:ext>
            </a:extLst>
          </p:cNvPr>
          <p:cNvSpPr>
            <a:spLocks noGrp="1"/>
          </p:cNvSpPr>
          <p:nvPr>
            <p:ph sz="half" idx="1" hasCustomPrompt="1"/>
          </p:nvPr>
        </p:nvSpPr>
        <p:spPr>
          <a:xfrm>
            <a:off x="990600" y="2379798"/>
            <a:ext cx="6794588" cy="8702676"/>
          </a:xfrm>
        </p:spPr>
        <p:txBody>
          <a:bodyPr anchor="ctr">
            <a:normAutofit/>
          </a:bodyPr>
          <a:lstStyle>
            <a:lvl1pPr algn="l">
              <a:lnSpc>
                <a:spcPct val="80000"/>
              </a:lnSpc>
              <a:defRPr sz="10000" b="1" i="0" spc="600">
                <a:solidFill>
                  <a:schemeClr val="bg1"/>
                </a:solidFill>
                <a:latin typeface="+mj-lt"/>
                <a:cs typeface="Rockwell Nova Light" panose="02060303020205020403" pitchFamily="18" charset="0"/>
              </a:defRPr>
            </a:lvl1pPr>
          </a:lstStyle>
          <a:p>
            <a:pPr lvl="0"/>
            <a:r>
              <a:rPr lang="en-US"/>
              <a:t>Edit master text styles</a:t>
            </a:r>
          </a:p>
        </p:txBody>
      </p:sp>
      <p:pic>
        <p:nvPicPr>
          <p:cNvPr id="8" name="Picture 7">
            <a:extLst>
              <a:ext uri="{FF2B5EF4-FFF2-40B4-BE49-F238E27FC236}">
                <a16:creationId xmlns:a16="http://schemas.microsoft.com/office/drawing/2014/main" id="{B9753706-DED6-894F-BE2A-F4DA16AF10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531302" y="12817634"/>
            <a:ext cx="413184" cy="550912"/>
          </a:xfrm>
          <a:prstGeom prst="rect">
            <a:avLst/>
          </a:prstGeom>
        </p:spPr>
      </p:pic>
      <p:sp>
        <p:nvSpPr>
          <p:cNvPr id="12" name="Text Placeholder 11">
            <a:extLst>
              <a:ext uri="{FF2B5EF4-FFF2-40B4-BE49-F238E27FC236}">
                <a16:creationId xmlns:a16="http://schemas.microsoft.com/office/drawing/2014/main" id="{CAEB27AF-DD57-7246-971E-7506C050812B}"/>
              </a:ext>
            </a:extLst>
          </p:cNvPr>
          <p:cNvSpPr>
            <a:spLocks noGrp="1"/>
          </p:cNvSpPr>
          <p:nvPr>
            <p:ph type="body" sz="quarter" idx="13" hasCustomPrompt="1"/>
          </p:nvPr>
        </p:nvSpPr>
        <p:spPr>
          <a:xfrm>
            <a:off x="9213944" y="1563688"/>
            <a:ext cx="14315984" cy="10588624"/>
          </a:xfrm>
        </p:spPr>
        <p:txBody>
          <a:bodyPr anchor="ctr"/>
          <a:lstStyle>
            <a:lvl1pPr marL="914400" indent="-914400">
              <a:lnSpc>
                <a:spcPct val="110000"/>
              </a:lnSpc>
              <a:buFont typeface="+mj-lt"/>
              <a:buAutoNum type="arabicPeriod"/>
              <a:defRPr>
                <a:latin typeface="+mn-lt"/>
              </a:defRPr>
            </a:lvl1pPr>
            <a:lvl2pPr marL="1600200" indent="-663576">
              <a:lnSpc>
                <a:spcPct val="110000"/>
              </a:lnSpc>
              <a:buFont typeface="+mj-lt"/>
              <a:buAutoNum type="alphaLcPeriod"/>
              <a:tabLst/>
              <a:defRPr>
                <a:solidFill>
                  <a:schemeClr val="tx1"/>
                </a:solidFill>
                <a:latin typeface="+mn-lt"/>
              </a:defRPr>
            </a:lvl2pPr>
            <a:lvl3pPr marL="1730376" indent="-685800">
              <a:buFont typeface="+mj-lt"/>
              <a:buAutoNum type="arabicPeriod"/>
              <a:defRPr/>
            </a:lvl3pPr>
            <a:lvl4pPr marL="2409826" indent="-685800">
              <a:buFont typeface="+mj-lt"/>
              <a:buAutoNum type="arabicPeriod"/>
              <a:defRPr/>
            </a:lvl4pPr>
            <a:lvl5pPr marL="2860676" indent="-457200">
              <a:buFont typeface="+mj-lt"/>
              <a:buAutoNum type="arabicPeriod"/>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3868439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391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455841"/>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09C5-C5F4-494E-7F23-3512C45CDEE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D6EEFFE-1AF6-1813-7583-110FCA0C0D10}"/>
              </a:ext>
            </a:extLst>
          </p:cNvPr>
          <p:cNvSpPr>
            <a:spLocks noGrp="1"/>
          </p:cNvSpPr>
          <p:nvPr>
            <p:ph idx="1"/>
          </p:nvPr>
        </p:nvSpPr>
        <p:spPr>
          <a:xfrm>
            <a:off x="1676400" y="2612571"/>
            <a:ext cx="21031200" cy="93254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a:extLst>
              <a:ext uri="{FF2B5EF4-FFF2-40B4-BE49-F238E27FC236}">
                <a16:creationId xmlns:a16="http://schemas.microsoft.com/office/drawing/2014/main" id="{326480AD-D15B-2DC9-C916-1AA30F55E7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B732E2-82A2-7A1C-CDC3-E15D7B406E5F}"/>
              </a:ext>
            </a:extLst>
          </p:cNvPr>
          <p:cNvSpPr>
            <a:spLocks noGrp="1"/>
          </p:cNvSpPr>
          <p:nvPr>
            <p:ph type="sldNum" sz="quarter" idx="12"/>
          </p:nvPr>
        </p:nvSpPr>
        <p:spPr>
          <a:xfrm>
            <a:off x="23222302" y="12712701"/>
            <a:ext cx="1003540" cy="730250"/>
          </a:xfrm>
        </p:spPr>
        <p:txBody>
          <a:bodyPr/>
          <a:lstStyle/>
          <a:p>
            <a:fld id="{4E965137-203E-4371-8148-BB499A60D157}" type="slidenum">
              <a:rPr lang="en-CA" smtClean="0"/>
              <a:t>‹#›</a:t>
            </a:fld>
            <a:endParaRPr lang="en-CA"/>
          </a:p>
        </p:txBody>
      </p:sp>
      <p:sp>
        <p:nvSpPr>
          <p:cNvPr id="8" name="Text Placeholder 7">
            <a:extLst>
              <a:ext uri="{FF2B5EF4-FFF2-40B4-BE49-F238E27FC236}">
                <a16:creationId xmlns:a16="http://schemas.microsoft.com/office/drawing/2014/main" id="{DAED6AAC-510E-ED58-9EBD-AD5D8895822F}"/>
              </a:ext>
            </a:extLst>
          </p:cNvPr>
          <p:cNvSpPr>
            <a:spLocks noGrp="1"/>
          </p:cNvSpPr>
          <p:nvPr>
            <p:ph type="body" sz="quarter" idx="13"/>
          </p:nvPr>
        </p:nvSpPr>
        <p:spPr>
          <a:xfrm>
            <a:off x="1676398" y="11938000"/>
            <a:ext cx="21355052" cy="571500"/>
          </a:xfrm>
        </p:spPr>
        <p:txBody>
          <a:bodyPr>
            <a:normAutofit/>
          </a:bodyPr>
          <a:lstStyle>
            <a:lvl1pPr marL="0" indent="0">
              <a:buNone/>
              <a:defRPr sz="2000"/>
            </a:lvl1pPr>
            <a:lvl2pPr marL="914400" indent="0">
              <a:buNone/>
              <a:defRPr/>
            </a:lvl2pPr>
            <a:lvl3pPr marL="1828800" indent="0">
              <a:buNone/>
              <a:defRPr/>
            </a:lvl3pPr>
            <a:lvl4pPr marL="2743200" indent="0">
              <a:buNone/>
              <a:defRPr/>
            </a:lvl4pPr>
            <a:lvl5pPr marL="3657600" indent="0">
              <a:buNone/>
              <a:defRPr/>
            </a:lvl5pPr>
          </a:lstStyle>
          <a:p>
            <a:pPr lvl="0"/>
            <a:r>
              <a:rPr lang="en-US"/>
              <a:t>Click to edit Master text styles</a:t>
            </a:r>
            <a:endParaRPr lang="en-CA"/>
          </a:p>
        </p:txBody>
      </p:sp>
    </p:spTree>
    <p:extLst>
      <p:ext uri="{BB962C8B-B14F-4D97-AF65-F5344CB8AC3E}">
        <p14:creationId xmlns:p14="http://schemas.microsoft.com/office/powerpoint/2010/main" val="38555619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Mai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460B3-6ACD-194D-9D44-C086FB470179}"/>
              </a:ext>
            </a:extLst>
          </p:cNvPr>
          <p:cNvSpPr>
            <a:spLocks noGrp="1"/>
          </p:cNvSpPr>
          <p:nvPr>
            <p:ph type="title" hasCustomPrompt="1"/>
          </p:nvPr>
        </p:nvSpPr>
        <p:spPr>
          <a:xfrm>
            <a:off x="1155032" y="730251"/>
            <a:ext cx="21945600" cy="1974038"/>
          </a:xfrm>
        </p:spPr>
        <p:txBody>
          <a:bodyPr/>
          <a:lstStyle>
            <a:lvl1pPr algn="l">
              <a:lnSpc>
                <a:spcPct val="80000"/>
              </a:lnSpc>
              <a:defRPr b="1" i="0">
                <a:solidFill>
                  <a:schemeClr val="tx2"/>
                </a:solidFill>
                <a:latin typeface="Trebuchet MS" panose="020B0703020202090204" pitchFamily="34" charset="0"/>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F817CF6A-808E-8C4F-9BE1-507266848035}"/>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a:solidFill>
                  <a:schemeClr val="bg2"/>
                </a:solidFill>
              </a:defRPr>
            </a:lvl1pPr>
          </a:lstStyle>
          <a:p>
            <a:fld id="{4BEAA09E-D67E-864E-8466-C38E88600C4F}" type="slidenum">
              <a:rPr lang="en-US" smtClean="0"/>
              <a:pPr/>
              <a:t>‹#›</a:t>
            </a:fld>
            <a:endParaRPr lang="en-US" dirty="0"/>
          </a:p>
        </p:txBody>
      </p:sp>
      <p:sp>
        <p:nvSpPr>
          <p:cNvPr id="4" name="Text Placeholder 3">
            <a:extLst>
              <a:ext uri="{FF2B5EF4-FFF2-40B4-BE49-F238E27FC236}">
                <a16:creationId xmlns:a16="http://schemas.microsoft.com/office/drawing/2014/main" id="{AB1E31CD-65A3-BA4E-9C03-9CCFCA71BB8A}"/>
              </a:ext>
            </a:extLst>
          </p:cNvPr>
          <p:cNvSpPr>
            <a:spLocks noGrp="1"/>
          </p:cNvSpPr>
          <p:nvPr>
            <p:ph type="body" sz="quarter" idx="10"/>
          </p:nvPr>
        </p:nvSpPr>
        <p:spPr>
          <a:xfrm>
            <a:off x="1155700" y="2835277"/>
            <a:ext cx="21945600" cy="8845550"/>
          </a:xfrm>
          <a:prstGeom prst="rect">
            <a:avLst/>
          </a:prstGeom>
        </p:spPr>
        <p:txBody>
          <a:bodyPr>
            <a:noAutofit/>
          </a:bodyPr>
          <a:lstStyle>
            <a:lvl1pPr>
              <a:defRPr sz="4000"/>
            </a:lvl1pPr>
            <a:lvl2pPr>
              <a:defRPr sz="2800"/>
            </a:lvl2pPr>
            <a:lvl3pPr marL="1724024" marR="0" indent="-342900" algn="l" defTabSz="1828800" rtl="0" eaLnBrk="1" fontAlgn="auto" latinLnBrk="0" hangingPunct="1">
              <a:lnSpc>
                <a:spcPct val="114000"/>
              </a:lnSpc>
              <a:spcBef>
                <a:spcPts val="0"/>
              </a:spcBef>
              <a:spcAft>
                <a:spcPts val="1200"/>
              </a:spcAft>
              <a:buClrTx/>
              <a:buSzTx/>
              <a:buFont typeface="Monaco" pitchFamily="2" charset="77"/>
              <a:buChar char="⎻"/>
              <a:tabLs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text&#10;&#10;Description automatically generated">
            <a:extLst>
              <a:ext uri="{FF2B5EF4-FFF2-40B4-BE49-F238E27FC236}">
                <a16:creationId xmlns:a16="http://schemas.microsoft.com/office/drawing/2014/main" id="{DBD3CE20-DD83-1646-A3A3-5473F29AC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679480" y="12099744"/>
            <a:ext cx="4541224" cy="1699248"/>
          </a:xfrm>
          <a:prstGeom prst="rect">
            <a:avLst/>
          </a:prstGeom>
        </p:spPr>
      </p:pic>
    </p:spTree>
    <p:extLst>
      <p:ext uri="{BB962C8B-B14F-4D97-AF65-F5344CB8AC3E}">
        <p14:creationId xmlns:p14="http://schemas.microsoft.com/office/powerpoint/2010/main" val="15860965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328225338"/>
      </p:ext>
    </p:extLst>
  </p:cSld>
  <p:clrMapOvr>
    <a:masterClrMapping/>
  </p:clrMapOvr>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17">
          <p15:clr>
            <a:srgbClr val="A4A3A4"/>
          </p15:clr>
        </p15:guide>
        <p15:guide id="6" pos="3876">
          <p15:clr>
            <a:srgbClr val="A4A3A4"/>
          </p15:clr>
        </p15:guide>
        <p15:guide id="7" pos="5009">
          <p15:clr>
            <a:srgbClr val="A4A3A4"/>
          </p15:clr>
        </p15:guide>
        <p15:guide id="8" pos="5110">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253136" y="12838031"/>
            <a:ext cx="20531328" cy="730250"/>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45317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_Static Breast">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5659989-133F-5E31-559E-DCEDAFD42D90}"/>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13" name="Title 1">
            <a:extLst>
              <a:ext uri="{FF2B5EF4-FFF2-40B4-BE49-F238E27FC236}">
                <a16:creationId xmlns:a16="http://schemas.microsoft.com/office/drawing/2014/main" id="{0FDFCD3B-93A3-44C8-BEE1-90B09DDF4345}"/>
              </a:ext>
            </a:extLst>
          </p:cNvPr>
          <p:cNvSpPr>
            <a:spLocks noGrp="1"/>
          </p:cNvSpPr>
          <p:nvPr>
            <p:ph type="ctrTitle" hasCustomPrompt="1"/>
          </p:nvPr>
        </p:nvSpPr>
        <p:spPr>
          <a:xfrm>
            <a:off x="1031876" y="2058176"/>
            <a:ext cx="9169812" cy="4210384"/>
          </a:xfrm>
          <a:prstGeom prst="rect">
            <a:avLst/>
          </a:prstGeom>
        </p:spPr>
        <p:txBody>
          <a:bodyPr lIns="0" tIns="0" rIns="0" bIns="0" anchor="b" anchorCtr="0">
            <a:spAutoFit/>
          </a:bodyPr>
          <a:lstStyle>
            <a:lvl1pPr algn="l">
              <a:lnSpc>
                <a:spcPct val="95000"/>
              </a:lnSpc>
              <a:defRPr sz="7200" b="1" i="0">
                <a:solidFill>
                  <a:schemeClr val="bg1"/>
                </a:solidFill>
                <a:latin typeface="+mj-lt"/>
                <a:cs typeface="Arial" panose="020B0604020202020204" pitchFamily="34" charset="0"/>
              </a:defRPr>
            </a:lvl1pPr>
          </a:lstStyle>
          <a:p>
            <a:r>
              <a:rPr lang="en-GB"/>
              <a:t>Insert presentation title here, try to keep </a:t>
            </a:r>
            <a:br>
              <a:rPr lang="en-GB"/>
            </a:br>
            <a:r>
              <a:rPr lang="en-GB"/>
              <a:t>it to a maximum of four lines</a:t>
            </a:r>
            <a:endParaRPr lang="en-US"/>
          </a:p>
        </p:txBody>
      </p:sp>
      <p:sp>
        <p:nvSpPr>
          <p:cNvPr id="14" name="Subtitle 2">
            <a:extLst>
              <a:ext uri="{FF2B5EF4-FFF2-40B4-BE49-F238E27FC236}">
                <a16:creationId xmlns:a16="http://schemas.microsoft.com/office/drawing/2014/main" id="{24810875-F664-4C11-BF13-981796CFC1D3}"/>
              </a:ext>
            </a:extLst>
          </p:cNvPr>
          <p:cNvSpPr>
            <a:spLocks noGrp="1"/>
          </p:cNvSpPr>
          <p:nvPr>
            <p:ph type="subTitle" idx="1" hasCustomPrompt="1"/>
          </p:nvPr>
        </p:nvSpPr>
        <p:spPr>
          <a:xfrm>
            <a:off x="1031876" y="6707441"/>
            <a:ext cx="9200048" cy="1329594"/>
          </a:xfrm>
          <a:prstGeom prst="rect">
            <a:avLst/>
          </a:prstGeom>
        </p:spPr>
        <p:txBody>
          <a:bodyPr lIns="0" tIns="0" rIns="0" bIns="0" anchor="t" anchorCtr="0">
            <a:spAutoFit/>
          </a:bodyPr>
          <a:lstStyle>
            <a:lvl1pPr marL="0" indent="0" algn="l">
              <a:lnSpc>
                <a:spcPct val="90000"/>
              </a:lnSpc>
              <a:spcBef>
                <a:spcPts val="0"/>
              </a:spcBef>
              <a:buNone/>
              <a:defRPr sz="4800">
                <a:solidFill>
                  <a:schemeClr val="accent2">
                    <a:lumMod val="20000"/>
                    <a:lumOff val="8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Optional subtitle space on</a:t>
            </a:r>
            <a:br>
              <a:rPr lang="en-GB"/>
            </a:br>
            <a:r>
              <a:rPr lang="en-GB"/>
              <a:t>a maximum of two lines</a:t>
            </a:r>
          </a:p>
        </p:txBody>
      </p:sp>
      <p:sp>
        <p:nvSpPr>
          <p:cNvPr id="32" name="Freeform: Shape 31">
            <a:extLst>
              <a:ext uri="{FF2B5EF4-FFF2-40B4-BE49-F238E27FC236}">
                <a16:creationId xmlns:a16="http://schemas.microsoft.com/office/drawing/2014/main" id="{C19A5016-1A63-1808-583F-08D06C74C08E}"/>
              </a:ext>
            </a:extLst>
          </p:cNvPr>
          <p:cNvSpPr/>
          <p:nvPr/>
        </p:nvSpPr>
        <p:spPr>
          <a:xfrm>
            <a:off x="24814718" y="-34847"/>
            <a:ext cx="2215384" cy="5814838"/>
          </a:xfrm>
          <a:custGeom>
            <a:avLst/>
            <a:gdLst>
              <a:gd name="connsiteX0" fmla="*/ 920805 w 967287"/>
              <a:gd name="connsiteY0" fmla="*/ 2360592 h 2560249"/>
              <a:gd name="connsiteX1" fmla="*/ 860478 w 967287"/>
              <a:gd name="connsiteY1" fmla="*/ 2191048 h 2560249"/>
              <a:gd name="connsiteX2" fmla="*/ 588612 w 967287"/>
              <a:gd name="connsiteY2" fmla="*/ 1577850 h 2560249"/>
              <a:gd name="connsiteX3" fmla="*/ 494230 w 967287"/>
              <a:gd name="connsiteY3" fmla="*/ 948199 h 2560249"/>
              <a:gd name="connsiteX4" fmla="*/ 567511 w 967287"/>
              <a:gd name="connsiteY4" fmla="*/ 354796 h 2560249"/>
              <a:gd name="connsiteX5" fmla="*/ 556594 w 967287"/>
              <a:gd name="connsiteY5" fmla="*/ 60733 h 2560249"/>
              <a:gd name="connsiteX6" fmla="*/ 328395 w 967287"/>
              <a:gd name="connsiteY6" fmla="*/ 23074 h 2560249"/>
              <a:gd name="connsiteX7" fmla="*/ 219127 w 967287"/>
              <a:gd name="connsiteY7" fmla="*/ 213197 h 2560249"/>
              <a:gd name="connsiteX8" fmla="*/ 208419 w 967287"/>
              <a:gd name="connsiteY8" fmla="*/ 468191 h 2560249"/>
              <a:gd name="connsiteX9" fmla="*/ 244146 w 967287"/>
              <a:gd name="connsiteY9" fmla="*/ 734415 h 2560249"/>
              <a:gd name="connsiteX10" fmla="*/ 168671 w 967287"/>
              <a:gd name="connsiteY10" fmla="*/ 1113773 h 2560249"/>
              <a:gd name="connsiteX11" fmla="*/ 50628 w 967287"/>
              <a:gd name="connsiteY11" fmla="*/ 1294964 h 2560249"/>
              <a:gd name="connsiteX12" fmla="*/ 25556 w 967287"/>
              <a:gd name="connsiteY12" fmla="*/ 1579939 h 2560249"/>
              <a:gd name="connsiteX13" fmla="*/ 126885 w 967287"/>
              <a:gd name="connsiteY13" fmla="*/ 1754184 h 2560249"/>
              <a:gd name="connsiteX14" fmla="*/ 233177 w 967287"/>
              <a:gd name="connsiteY14" fmla="*/ 1993926 h 2560249"/>
              <a:gd name="connsiteX15" fmla="*/ 475792 w 967287"/>
              <a:gd name="connsiteY15" fmla="*/ 2101053 h 2560249"/>
              <a:gd name="connsiteX16" fmla="*/ 762648 w 967287"/>
              <a:gd name="connsiteY16" fmla="*/ 2262501 h 2560249"/>
              <a:gd name="connsiteX17" fmla="*/ 871864 w 967287"/>
              <a:gd name="connsiteY17" fmla="*/ 2465055 h 2560249"/>
              <a:gd name="connsiteX18" fmla="*/ 949793 w 967287"/>
              <a:gd name="connsiteY18" fmla="*/ 2559072 h 2560249"/>
              <a:gd name="connsiteX19" fmla="*/ 920857 w 967287"/>
              <a:gd name="connsiteY19" fmla="*/ 2360592 h 2560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7287" h="2560249">
                <a:moveTo>
                  <a:pt x="920805" y="2360592"/>
                </a:moveTo>
                <a:cubicBezTo>
                  <a:pt x="889205" y="2283968"/>
                  <a:pt x="871968" y="2225730"/>
                  <a:pt x="860478" y="2191048"/>
                </a:cubicBezTo>
                <a:cubicBezTo>
                  <a:pt x="753664" y="1869615"/>
                  <a:pt x="635464" y="1739298"/>
                  <a:pt x="588612" y="1577850"/>
                </a:cubicBezTo>
                <a:cubicBezTo>
                  <a:pt x="520189" y="1342025"/>
                  <a:pt x="533195" y="1145321"/>
                  <a:pt x="494230" y="948199"/>
                </a:cubicBezTo>
                <a:cubicBezTo>
                  <a:pt x="461220" y="781058"/>
                  <a:pt x="529539" y="545024"/>
                  <a:pt x="567511" y="354796"/>
                </a:cubicBezTo>
                <a:cubicBezTo>
                  <a:pt x="587359" y="255243"/>
                  <a:pt x="618907" y="140908"/>
                  <a:pt x="556594" y="60733"/>
                </a:cubicBezTo>
                <a:cubicBezTo>
                  <a:pt x="505146" y="-5497"/>
                  <a:pt x="402146" y="-16779"/>
                  <a:pt x="328395" y="23074"/>
                </a:cubicBezTo>
                <a:cubicBezTo>
                  <a:pt x="254644" y="62927"/>
                  <a:pt x="234012" y="130671"/>
                  <a:pt x="219127" y="213197"/>
                </a:cubicBezTo>
                <a:cubicBezTo>
                  <a:pt x="204188" y="295723"/>
                  <a:pt x="206539" y="384360"/>
                  <a:pt x="208419" y="468191"/>
                </a:cubicBezTo>
                <a:cubicBezTo>
                  <a:pt x="210560" y="564611"/>
                  <a:pt x="236938" y="650845"/>
                  <a:pt x="244146" y="734415"/>
                </a:cubicBezTo>
                <a:cubicBezTo>
                  <a:pt x="255793" y="869695"/>
                  <a:pt x="187004" y="980008"/>
                  <a:pt x="168671" y="1113773"/>
                </a:cubicBezTo>
                <a:cubicBezTo>
                  <a:pt x="158903" y="1185226"/>
                  <a:pt x="86511" y="1232391"/>
                  <a:pt x="50628" y="1294964"/>
                </a:cubicBezTo>
                <a:cubicBezTo>
                  <a:pt x="-2544" y="1387727"/>
                  <a:pt x="-18579" y="1480752"/>
                  <a:pt x="25556" y="1579939"/>
                </a:cubicBezTo>
                <a:cubicBezTo>
                  <a:pt x="53187" y="1642043"/>
                  <a:pt x="97479" y="1693438"/>
                  <a:pt x="126885" y="1754184"/>
                </a:cubicBezTo>
                <a:cubicBezTo>
                  <a:pt x="165694" y="1834516"/>
                  <a:pt x="159374" y="1933286"/>
                  <a:pt x="233177" y="1993926"/>
                </a:cubicBezTo>
                <a:cubicBezTo>
                  <a:pt x="302070" y="2050545"/>
                  <a:pt x="393162" y="2079273"/>
                  <a:pt x="475792" y="2101053"/>
                </a:cubicBezTo>
                <a:cubicBezTo>
                  <a:pt x="606737" y="2135578"/>
                  <a:pt x="694695" y="2145398"/>
                  <a:pt x="762648" y="2262501"/>
                </a:cubicBezTo>
                <a:cubicBezTo>
                  <a:pt x="778683" y="2290132"/>
                  <a:pt x="808716" y="2331029"/>
                  <a:pt x="871864" y="2465055"/>
                </a:cubicBezTo>
                <a:cubicBezTo>
                  <a:pt x="898398" y="2521308"/>
                  <a:pt x="923991" y="2568369"/>
                  <a:pt x="949793" y="2559072"/>
                </a:cubicBezTo>
                <a:cubicBezTo>
                  <a:pt x="998787" y="2541417"/>
                  <a:pt x="930311" y="2383417"/>
                  <a:pt x="920857" y="2360592"/>
                </a:cubicBezTo>
                <a:close/>
              </a:path>
            </a:pathLst>
          </a:custGeom>
          <a:solidFill>
            <a:srgbClr val="FFFFFF">
              <a:alpha val="9000"/>
            </a:srgbClr>
          </a:solidFill>
          <a:ln w="7828" cap="flat">
            <a:solidFill>
              <a:schemeClr val="bg1"/>
            </a:solidFill>
            <a:prstDash val="solid"/>
            <a:miter/>
          </a:ln>
        </p:spPr>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a:ln>
                <a:noFill/>
              </a:ln>
              <a:solidFill>
                <a:srgbClr val="01305F"/>
              </a:solidFill>
              <a:effectLst/>
              <a:uLnTx/>
              <a:uFillTx/>
              <a:latin typeface="Arial"/>
              <a:ea typeface="+mn-ea"/>
              <a:cs typeface="+mn-cs"/>
            </a:endParaRPr>
          </a:p>
        </p:txBody>
      </p:sp>
      <p:pic>
        <p:nvPicPr>
          <p:cNvPr id="127" name="Graphic 126">
            <a:extLst>
              <a:ext uri="{FF2B5EF4-FFF2-40B4-BE49-F238E27FC236}">
                <a16:creationId xmlns:a16="http://schemas.microsoft.com/office/drawing/2014/main" id="{0E48192D-EC1A-7E9E-30B8-36B77489661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536643" y="-1518694"/>
            <a:ext cx="17063874" cy="15574508"/>
          </a:xfrm>
          <a:prstGeom prst="rect">
            <a:avLst/>
          </a:prstGeom>
        </p:spPr>
      </p:pic>
    </p:spTree>
    <p:custDataLst>
      <p:tags r:id="rId1"/>
    </p:custDataLst>
    <p:extLst>
      <p:ext uri="{BB962C8B-B14F-4D97-AF65-F5344CB8AC3E}">
        <p14:creationId xmlns:p14="http://schemas.microsoft.com/office/powerpoint/2010/main" val="188637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_Static Torso">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5F1341B-2CA2-9405-A1B2-FA87C50E41C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33892"/>
            <a:ext cx="24384000" cy="13682108"/>
          </a:xfrm>
          <a:prstGeom prst="rect">
            <a:avLst/>
          </a:prstGeom>
        </p:spPr>
      </p:pic>
      <p:sp>
        <p:nvSpPr>
          <p:cNvPr id="13" name="Title 1">
            <a:extLst>
              <a:ext uri="{FF2B5EF4-FFF2-40B4-BE49-F238E27FC236}">
                <a16:creationId xmlns:a16="http://schemas.microsoft.com/office/drawing/2014/main" id="{BCB89F4B-5369-4C84-A662-5BE285354F9D}"/>
              </a:ext>
            </a:extLst>
          </p:cNvPr>
          <p:cNvSpPr>
            <a:spLocks noGrp="1"/>
          </p:cNvSpPr>
          <p:nvPr>
            <p:ph type="ctrTitle" hasCustomPrompt="1"/>
          </p:nvPr>
        </p:nvSpPr>
        <p:spPr>
          <a:xfrm>
            <a:off x="1031876" y="2058176"/>
            <a:ext cx="9169812" cy="4210384"/>
          </a:xfrm>
          <a:prstGeom prst="rect">
            <a:avLst/>
          </a:prstGeom>
        </p:spPr>
        <p:txBody>
          <a:bodyPr lIns="0" tIns="0" rIns="0" bIns="0" anchor="b" anchorCtr="0">
            <a:spAutoFit/>
          </a:bodyPr>
          <a:lstStyle>
            <a:lvl1pPr algn="l">
              <a:lnSpc>
                <a:spcPct val="95000"/>
              </a:lnSpc>
              <a:defRPr sz="7200" b="1" i="0">
                <a:solidFill>
                  <a:schemeClr val="bg1"/>
                </a:solidFill>
                <a:latin typeface="+mj-lt"/>
                <a:cs typeface="Arial" panose="020B0604020202020204" pitchFamily="34" charset="0"/>
              </a:defRPr>
            </a:lvl1pPr>
          </a:lstStyle>
          <a:p>
            <a:r>
              <a:rPr lang="en-GB"/>
              <a:t>Insert presentation title here, try to keep it to a maximum of four lines</a:t>
            </a:r>
            <a:endParaRPr lang="en-US"/>
          </a:p>
        </p:txBody>
      </p:sp>
      <p:sp>
        <p:nvSpPr>
          <p:cNvPr id="14" name="Subtitle 2">
            <a:extLst>
              <a:ext uri="{FF2B5EF4-FFF2-40B4-BE49-F238E27FC236}">
                <a16:creationId xmlns:a16="http://schemas.microsoft.com/office/drawing/2014/main" id="{2FBCE85D-2449-4719-8B81-63C1B08F95FF}"/>
              </a:ext>
            </a:extLst>
          </p:cNvPr>
          <p:cNvSpPr>
            <a:spLocks noGrp="1"/>
          </p:cNvSpPr>
          <p:nvPr>
            <p:ph type="subTitle" idx="1" hasCustomPrompt="1"/>
          </p:nvPr>
        </p:nvSpPr>
        <p:spPr>
          <a:xfrm>
            <a:off x="1031876" y="6707441"/>
            <a:ext cx="9200048" cy="1329594"/>
          </a:xfrm>
          <a:prstGeom prst="rect">
            <a:avLst/>
          </a:prstGeom>
        </p:spPr>
        <p:txBody>
          <a:bodyPr lIns="0" tIns="0" rIns="0" bIns="0" anchor="t" anchorCtr="0">
            <a:spAutoFit/>
          </a:bodyPr>
          <a:lstStyle>
            <a:lvl1pPr marL="0" indent="0" algn="l">
              <a:lnSpc>
                <a:spcPct val="90000"/>
              </a:lnSpc>
              <a:spcBef>
                <a:spcPts val="0"/>
              </a:spcBef>
              <a:buNone/>
              <a:defRPr sz="4800">
                <a:solidFill>
                  <a:schemeClr val="accent2">
                    <a:lumMod val="20000"/>
                    <a:lumOff val="80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a:t>Optional subtitle space on</a:t>
            </a:r>
            <a:br>
              <a:rPr lang="en-GB"/>
            </a:br>
            <a:r>
              <a:rPr lang="en-GB"/>
              <a:t>a maximum of two lines</a:t>
            </a:r>
          </a:p>
        </p:txBody>
      </p:sp>
    </p:spTree>
    <p:custDataLst>
      <p:tags r:id="rId1"/>
    </p:custDataLst>
    <p:extLst>
      <p:ext uri="{BB962C8B-B14F-4D97-AF65-F5344CB8AC3E}">
        <p14:creationId xmlns:p14="http://schemas.microsoft.com/office/powerpoint/2010/main" val="37221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sclosures_Gadient 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13073A1-2CCF-5F24-2665-B0A3738997D6}"/>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1244"/>
          <a:stretch/>
        </p:blipFill>
        <p:spPr>
          <a:xfrm>
            <a:off x="0" y="0"/>
            <a:ext cx="24384000" cy="13716000"/>
          </a:xfrm>
          <a:prstGeom prst="rect">
            <a:avLst/>
          </a:prstGeom>
        </p:spPr>
      </p:pic>
      <p:sp>
        <p:nvSpPr>
          <p:cNvPr id="3" name="Text Placeholder 2">
            <a:extLst>
              <a:ext uri="{FF2B5EF4-FFF2-40B4-BE49-F238E27FC236}">
                <a16:creationId xmlns:a16="http://schemas.microsoft.com/office/drawing/2014/main" id="{B7EBC535-B569-4DA0-918E-231F3C1A6E5F}"/>
              </a:ext>
            </a:extLst>
          </p:cNvPr>
          <p:cNvSpPr>
            <a:spLocks noGrp="1"/>
          </p:cNvSpPr>
          <p:nvPr>
            <p:ph type="body" sz="quarter" idx="10"/>
          </p:nvPr>
        </p:nvSpPr>
        <p:spPr>
          <a:xfrm>
            <a:off x="1031878" y="2647951"/>
            <a:ext cx="22132924" cy="8439150"/>
          </a:xfrm>
        </p:spPr>
        <p:txBody>
          <a:bodyPr numCol="1" spcCol="0"/>
          <a:lstStyle>
            <a:lvl1pPr marL="0" indent="0">
              <a:spcBef>
                <a:spcPts val="0"/>
              </a:spcBef>
              <a:spcAft>
                <a:spcPts val="1200"/>
              </a:spcAft>
              <a:buFontTx/>
              <a:buNone/>
              <a:defRPr sz="4000" b="1">
                <a:solidFill>
                  <a:schemeClr val="bg1"/>
                </a:solidFill>
              </a:defRPr>
            </a:lvl1pPr>
            <a:lvl2pPr marL="0" indent="0">
              <a:spcBef>
                <a:spcPts val="0"/>
              </a:spcBef>
              <a:buFontTx/>
              <a:buNone/>
              <a:defRPr>
                <a:solidFill>
                  <a:schemeClr val="bg1"/>
                </a:solidFill>
              </a:defRPr>
            </a:lvl2pPr>
          </a:lstStyle>
          <a:p>
            <a:pPr lvl="0"/>
            <a:r>
              <a:rPr lang="en-US"/>
              <a:t>Click to edit Master text styles</a:t>
            </a:r>
          </a:p>
          <a:p>
            <a:pPr lvl="1"/>
            <a:r>
              <a:rPr lang="en-US"/>
              <a:t>Second level</a:t>
            </a:r>
          </a:p>
        </p:txBody>
      </p:sp>
      <p:sp>
        <p:nvSpPr>
          <p:cNvPr id="19" name="Title Placeholder 14">
            <a:extLst>
              <a:ext uri="{FF2B5EF4-FFF2-40B4-BE49-F238E27FC236}">
                <a16:creationId xmlns:a16="http://schemas.microsoft.com/office/drawing/2014/main" id="{FBFD7806-459C-4BAF-B25A-E427FF811706}"/>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b="1" dirty="0">
                <a:solidFill>
                  <a:schemeClr val="bg1"/>
                </a:solidFill>
              </a:defRPr>
            </a:lvl1pPr>
          </a:lstStyle>
          <a:p>
            <a:pPr lvl="0"/>
            <a:r>
              <a:rPr lang="en-GB"/>
              <a:t>Slide headings at Arial 28pt, can go over multiple lines. </a:t>
            </a:r>
            <a:br>
              <a:rPr lang="en-GB"/>
            </a:br>
            <a:r>
              <a:rPr lang="en-GB"/>
              <a:t>One column text.</a:t>
            </a:r>
            <a:endParaRPr lang="en-US"/>
          </a:p>
        </p:txBody>
      </p:sp>
      <p:sp>
        <p:nvSpPr>
          <p:cNvPr id="12" name="Text Placeholder 15">
            <a:extLst>
              <a:ext uri="{FF2B5EF4-FFF2-40B4-BE49-F238E27FC236}">
                <a16:creationId xmlns:a16="http://schemas.microsoft.com/office/drawing/2014/main" id="{C278A626-5ABA-82CA-ACD0-D27EF9E729B9}"/>
              </a:ext>
            </a:extLst>
          </p:cNvPr>
          <p:cNvSpPr>
            <a:spLocks noGrp="1"/>
          </p:cNvSpPr>
          <p:nvPr>
            <p:ph type="body" sz="quarter" idx="12" hasCustomPrompt="1"/>
          </p:nvPr>
        </p:nvSpPr>
        <p:spPr>
          <a:xfrm>
            <a:off x="1031874" y="12458905"/>
            <a:ext cx="19440528" cy="931310"/>
          </a:xfrm>
        </p:spPr>
        <p:txBody>
          <a:bodyPr lIns="0" rIns="0" bIns="0" anchor="b" anchorCtr="0">
            <a:noAutofit/>
          </a:bodyPr>
          <a:lstStyle>
            <a:lvl1pPr marL="0" indent="0">
              <a:lnSpc>
                <a:spcPct val="100000"/>
              </a:lnSpc>
              <a:spcBef>
                <a:spcPts val="0"/>
              </a:spcBef>
              <a:buNone/>
              <a:defRPr sz="1600">
                <a:solidFill>
                  <a:schemeClr val="bg1"/>
                </a:solidFill>
              </a:defRPr>
            </a:lvl1pPr>
          </a:lstStyle>
          <a:p>
            <a:pPr lvl="0"/>
            <a:r>
              <a:rPr lang="en-GB"/>
              <a:t>Insert footnotes here</a:t>
            </a:r>
            <a:endParaRPr lang="en-US"/>
          </a:p>
        </p:txBody>
      </p:sp>
      <p:sp>
        <p:nvSpPr>
          <p:cNvPr id="4" name="Rectangle 3">
            <a:extLst>
              <a:ext uri="{FF2B5EF4-FFF2-40B4-BE49-F238E27FC236}">
                <a16:creationId xmlns:a16="http://schemas.microsoft.com/office/drawing/2014/main" id="{B208F601-85CF-0A16-E0E0-A822E1B04C27}"/>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solidFill>
                <a:schemeClr val="bg1"/>
              </a:solidFill>
            </a:endParaRPr>
          </a:p>
        </p:txBody>
      </p:sp>
      <p:sp>
        <p:nvSpPr>
          <p:cNvPr id="8" name="TextBox 7">
            <a:extLst>
              <a:ext uri="{FF2B5EF4-FFF2-40B4-BE49-F238E27FC236}">
                <a16:creationId xmlns:a16="http://schemas.microsoft.com/office/drawing/2014/main" id="{32200760-796E-6777-5071-521F4EE7BC2D}"/>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bg1"/>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6837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sclosures Light">
    <p:spTree>
      <p:nvGrpSpPr>
        <p:cNvPr id="1" name=""/>
        <p:cNvGrpSpPr/>
        <p:nvPr/>
      </p:nvGrpSpPr>
      <p:grpSpPr>
        <a:xfrm>
          <a:off x="0" y="0"/>
          <a:ext cx="0" cy="0"/>
          <a:chOff x="0" y="0"/>
          <a:chExt cx="0" cy="0"/>
        </a:xfrm>
      </p:grpSpPr>
      <p:sp>
        <p:nvSpPr>
          <p:cNvPr id="18" name="Text Placeholder 2">
            <a:extLst>
              <a:ext uri="{FF2B5EF4-FFF2-40B4-BE49-F238E27FC236}">
                <a16:creationId xmlns:a16="http://schemas.microsoft.com/office/drawing/2014/main" id="{7911593F-4775-4B8F-8672-8F4000A257F2}"/>
              </a:ext>
            </a:extLst>
          </p:cNvPr>
          <p:cNvSpPr>
            <a:spLocks noGrp="1"/>
          </p:cNvSpPr>
          <p:nvPr>
            <p:ph type="body" sz="quarter" idx="10"/>
          </p:nvPr>
        </p:nvSpPr>
        <p:spPr>
          <a:xfrm>
            <a:off x="1031878" y="2647951"/>
            <a:ext cx="22132924" cy="8439150"/>
          </a:xfrm>
        </p:spPr>
        <p:txBody>
          <a:bodyPr numCol="1" spcCol="0"/>
          <a:lstStyle>
            <a:lvl1pPr marL="0" indent="0">
              <a:spcBef>
                <a:spcPts val="0"/>
              </a:spcBef>
              <a:spcAft>
                <a:spcPts val="1200"/>
              </a:spcAft>
              <a:buFontTx/>
              <a:buNone/>
              <a:defRPr sz="4000" b="1">
                <a:solidFill>
                  <a:schemeClr val="tx1"/>
                </a:solidFill>
              </a:defRPr>
            </a:lvl1pPr>
            <a:lvl2pPr marL="0" indent="0">
              <a:spcBef>
                <a:spcPts val="0"/>
              </a:spcBef>
              <a:buFontTx/>
              <a:buNone/>
              <a:defRPr>
                <a:solidFill>
                  <a:schemeClr val="tx1"/>
                </a:solidFill>
              </a:defRPr>
            </a:lvl2pPr>
          </a:lstStyle>
          <a:p>
            <a:pPr lvl="0"/>
            <a:r>
              <a:rPr lang="en-US"/>
              <a:t>Click to edit Master text styles</a:t>
            </a:r>
          </a:p>
          <a:p>
            <a:pPr lvl="1"/>
            <a:r>
              <a:rPr lang="en-US"/>
              <a:t>Second level</a:t>
            </a:r>
          </a:p>
        </p:txBody>
      </p:sp>
      <p:sp>
        <p:nvSpPr>
          <p:cNvPr id="19" name="Title Placeholder 14">
            <a:extLst>
              <a:ext uri="{FF2B5EF4-FFF2-40B4-BE49-F238E27FC236}">
                <a16:creationId xmlns:a16="http://schemas.microsoft.com/office/drawing/2014/main" id="{5B02046E-3C15-45AE-A9CA-ED629FC0D4E5}"/>
              </a:ext>
            </a:extLst>
          </p:cNvPr>
          <p:cNvSpPr>
            <a:spLocks noGrp="1"/>
          </p:cNvSpPr>
          <p:nvPr>
            <p:ph type="title" hasCustomPrompt="1"/>
          </p:nvPr>
        </p:nvSpPr>
        <p:spPr>
          <a:xfrm>
            <a:off x="1031875" y="975729"/>
            <a:ext cx="22132922" cy="1551194"/>
          </a:xfrm>
          <a:prstGeom prst="rect">
            <a:avLst/>
          </a:prstGeom>
        </p:spPr>
        <p:txBody>
          <a:bodyPr vert="horz" wrap="square" lIns="0" tIns="0" rIns="0" bIns="0" rtlCol="0" anchor="t">
            <a:spAutoFit/>
          </a:bodyPr>
          <a:lstStyle>
            <a:lvl1pPr marL="0" indent="0">
              <a:buFont typeface="+mj-lt"/>
              <a:buNone/>
              <a:defRPr lang="en-US" sz="5600" dirty="0">
                <a:solidFill>
                  <a:schemeClr val="tx1"/>
                </a:solidFill>
              </a:defRPr>
            </a:lvl1pPr>
          </a:lstStyle>
          <a:p>
            <a:pPr lvl="0"/>
            <a:r>
              <a:rPr lang="en-GB"/>
              <a:t>Slide headings at Arial 28pt, can go over multiple lines. </a:t>
            </a:r>
            <a:br>
              <a:rPr lang="en-GB"/>
            </a:br>
            <a:r>
              <a:rPr lang="en-GB"/>
              <a:t>One column text.</a:t>
            </a:r>
            <a:endParaRPr lang="en-US"/>
          </a:p>
        </p:txBody>
      </p:sp>
      <p:sp>
        <p:nvSpPr>
          <p:cNvPr id="9" name="Text Placeholder 15">
            <a:extLst>
              <a:ext uri="{FF2B5EF4-FFF2-40B4-BE49-F238E27FC236}">
                <a16:creationId xmlns:a16="http://schemas.microsoft.com/office/drawing/2014/main" id="{DA19BF15-F906-4A3B-8BB3-9C582DBA26D3}"/>
              </a:ext>
            </a:extLst>
          </p:cNvPr>
          <p:cNvSpPr>
            <a:spLocks noGrp="1"/>
          </p:cNvSpPr>
          <p:nvPr>
            <p:ph type="body" sz="quarter" idx="12" hasCustomPrompt="1"/>
          </p:nvPr>
        </p:nvSpPr>
        <p:spPr>
          <a:xfrm>
            <a:off x="1094170" y="12458905"/>
            <a:ext cx="19378232" cy="931310"/>
          </a:xfrm>
        </p:spPr>
        <p:txBody>
          <a:bodyPr lIns="0" rIns="0" bIns="0" anchor="b" anchorCtr="0">
            <a:noAutofit/>
          </a:bodyPr>
          <a:lstStyle>
            <a:lvl1pPr marL="0" indent="0">
              <a:lnSpc>
                <a:spcPct val="100000"/>
              </a:lnSpc>
              <a:spcBef>
                <a:spcPts val="0"/>
              </a:spcBef>
              <a:buNone/>
              <a:defRPr sz="1600">
                <a:solidFill>
                  <a:schemeClr val="tx2"/>
                </a:solidFill>
              </a:defRPr>
            </a:lvl1pPr>
          </a:lstStyle>
          <a:p>
            <a:pPr lvl="0"/>
            <a:r>
              <a:rPr lang="en-GB"/>
              <a:t>Insert footnotes here</a:t>
            </a:r>
            <a:endParaRPr lang="en-US"/>
          </a:p>
        </p:txBody>
      </p:sp>
      <p:sp>
        <p:nvSpPr>
          <p:cNvPr id="3" name="Rectangle 2">
            <a:extLst>
              <a:ext uri="{FF2B5EF4-FFF2-40B4-BE49-F238E27FC236}">
                <a16:creationId xmlns:a16="http://schemas.microsoft.com/office/drawing/2014/main" id="{2A7EA017-8CA9-0556-B89B-435765B17D37}"/>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
        <p:nvSpPr>
          <p:cNvPr id="4" name="TextBox 3">
            <a:extLst>
              <a:ext uri="{FF2B5EF4-FFF2-40B4-BE49-F238E27FC236}">
                <a16:creationId xmlns:a16="http://schemas.microsoft.com/office/drawing/2014/main" id="{C472E747-2BCB-34F8-B3FD-1162E3E30EBE}"/>
              </a:ext>
            </a:extLst>
          </p:cNvPr>
          <p:cNvSpPr txBox="1"/>
          <p:nvPr userDrawn="1"/>
        </p:nvSpPr>
        <p:spPr>
          <a:xfrm>
            <a:off x="23038960" y="13149008"/>
            <a:ext cx="251672" cy="246221"/>
          </a:xfrm>
          <a:prstGeom prst="rect">
            <a:avLst/>
          </a:prstGeom>
          <a:noFill/>
        </p:spPr>
        <p:txBody>
          <a:bodyPr wrap="none" lIns="0" tIns="0" rIns="0" bIns="0" rtlCol="0" anchor="b"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fld id="{413E0E3C-0C4C-D444-A2BE-2F3977C43C0D}" type="slidenum">
              <a:rPr kumimoji="0" lang="en-US" sz="1600" b="0" i="0" u="none" strike="noStrike" kern="1200" cap="none" spc="0" normalizeH="0" baseline="0" noProof="0" smtClean="0">
                <a:ln>
                  <a:noFill/>
                </a:ln>
                <a:solidFill>
                  <a:schemeClr val="tx2"/>
                </a:solidFill>
                <a:effectLst/>
                <a:uLnTx/>
                <a:uFillTx/>
                <a:latin typeface="Arial"/>
                <a:ea typeface="+mn-ea"/>
                <a:cs typeface="+mn-cs"/>
              </a:rPr>
              <a:pPr marL="0" marR="0" lvl="0" indent="0" algn="ctr" defTabSz="18288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chemeClr val="tx2"/>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70458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7392">
          <p15:clr>
            <a:srgbClr val="FBAE40"/>
          </p15:clr>
        </p15:guide>
        <p15:guide id="3"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7.xml"/><Relationship Id="rId13" Type="http://schemas.openxmlformats.org/officeDocument/2006/relationships/slideLayout" Target="../slideLayouts/slideLayout302.xml"/><Relationship Id="rId18" Type="http://schemas.openxmlformats.org/officeDocument/2006/relationships/theme" Target="../theme/theme10.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5" Type="http://schemas.openxmlformats.org/officeDocument/2006/relationships/slideLayout" Target="../slideLayouts/slideLayout30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 Id="rId14" Type="http://schemas.openxmlformats.org/officeDocument/2006/relationships/slideLayout" Target="../slideLayouts/slideLayout3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18" Type="http://schemas.openxmlformats.org/officeDocument/2006/relationships/slideLayout" Target="../slideLayouts/slideLayout324.xml"/><Relationship Id="rId3" Type="http://schemas.openxmlformats.org/officeDocument/2006/relationships/slideLayout" Target="../slideLayouts/slideLayout309.xml"/><Relationship Id="rId21" Type="http://schemas.openxmlformats.org/officeDocument/2006/relationships/image" Target="../media/image53.png"/><Relationship Id="rId7" Type="http://schemas.openxmlformats.org/officeDocument/2006/relationships/slideLayout" Target="../slideLayouts/slideLayout313.xml"/><Relationship Id="rId12" Type="http://schemas.openxmlformats.org/officeDocument/2006/relationships/slideLayout" Target="../slideLayouts/slideLayout318.xml"/><Relationship Id="rId17" Type="http://schemas.openxmlformats.org/officeDocument/2006/relationships/slideLayout" Target="../slideLayouts/slideLayout323.xml"/><Relationship Id="rId2" Type="http://schemas.openxmlformats.org/officeDocument/2006/relationships/slideLayout" Target="../slideLayouts/slideLayout308.xml"/><Relationship Id="rId16" Type="http://schemas.openxmlformats.org/officeDocument/2006/relationships/slideLayout" Target="../slideLayouts/slideLayout322.xml"/><Relationship Id="rId20" Type="http://schemas.openxmlformats.org/officeDocument/2006/relationships/theme" Target="../theme/theme11.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5" Type="http://schemas.openxmlformats.org/officeDocument/2006/relationships/slideLayout" Target="../slideLayouts/slideLayout321.xml"/><Relationship Id="rId10" Type="http://schemas.openxmlformats.org/officeDocument/2006/relationships/slideLayout" Target="../slideLayouts/slideLayout316.xml"/><Relationship Id="rId19" Type="http://schemas.openxmlformats.org/officeDocument/2006/relationships/slideLayout" Target="../slideLayouts/slideLayout325.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slideLayout" Target="../slideLayouts/slideLayout3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18" Type="http://schemas.openxmlformats.org/officeDocument/2006/relationships/slideLayout" Target="../slideLayouts/slideLayout343.xml"/><Relationship Id="rId3" Type="http://schemas.openxmlformats.org/officeDocument/2006/relationships/slideLayout" Target="../slideLayouts/slideLayout328.xml"/><Relationship Id="rId21" Type="http://schemas.openxmlformats.org/officeDocument/2006/relationships/slideLayout" Target="../slideLayouts/slideLayout346.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17" Type="http://schemas.openxmlformats.org/officeDocument/2006/relationships/slideLayout" Target="../slideLayouts/slideLayout342.xml"/><Relationship Id="rId25" Type="http://schemas.openxmlformats.org/officeDocument/2006/relationships/theme" Target="../theme/theme12.xml"/><Relationship Id="rId2" Type="http://schemas.openxmlformats.org/officeDocument/2006/relationships/slideLayout" Target="../slideLayouts/slideLayout327.xml"/><Relationship Id="rId16" Type="http://schemas.openxmlformats.org/officeDocument/2006/relationships/slideLayout" Target="../slideLayouts/slideLayout341.xml"/><Relationship Id="rId20" Type="http://schemas.openxmlformats.org/officeDocument/2006/relationships/slideLayout" Target="../slideLayouts/slideLayout345.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24" Type="http://schemas.openxmlformats.org/officeDocument/2006/relationships/slideLayout" Target="../slideLayouts/slideLayout349.xml"/><Relationship Id="rId5" Type="http://schemas.openxmlformats.org/officeDocument/2006/relationships/slideLayout" Target="../slideLayouts/slideLayout330.xml"/><Relationship Id="rId15" Type="http://schemas.openxmlformats.org/officeDocument/2006/relationships/slideLayout" Target="../slideLayouts/slideLayout340.xml"/><Relationship Id="rId23" Type="http://schemas.openxmlformats.org/officeDocument/2006/relationships/slideLayout" Target="../slideLayouts/slideLayout348.xml"/><Relationship Id="rId10" Type="http://schemas.openxmlformats.org/officeDocument/2006/relationships/slideLayout" Target="../slideLayouts/slideLayout335.xml"/><Relationship Id="rId19" Type="http://schemas.openxmlformats.org/officeDocument/2006/relationships/slideLayout" Target="../slideLayouts/slideLayout344.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slideLayout" Target="../slideLayouts/slideLayout339.xml"/><Relationship Id="rId22" Type="http://schemas.openxmlformats.org/officeDocument/2006/relationships/slideLayout" Target="../slideLayouts/slideLayout3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57.xml"/><Relationship Id="rId13" Type="http://schemas.openxmlformats.org/officeDocument/2006/relationships/slideLayout" Target="../slideLayouts/slideLayout362.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slideLayout" Target="../slideLayouts/slideLayout361.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5" Type="http://schemas.openxmlformats.org/officeDocument/2006/relationships/theme" Target="../theme/theme13.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 Id="rId14" Type="http://schemas.openxmlformats.org/officeDocument/2006/relationships/slideLayout" Target="../slideLayouts/slideLayout36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slideLayout" Target="../slideLayouts/slideLayout90.xml"/><Relationship Id="rId55" Type="http://schemas.openxmlformats.org/officeDocument/2006/relationships/slideLayout" Target="../slideLayouts/slideLayout95.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9" Type="http://schemas.openxmlformats.org/officeDocument/2006/relationships/slideLayout" Target="../slideLayouts/slideLayout69.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3" Type="http://schemas.openxmlformats.org/officeDocument/2006/relationships/slideLayout" Target="../slideLayouts/slideLayout9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52" Type="http://schemas.openxmlformats.org/officeDocument/2006/relationships/slideLayout" Target="../slideLayouts/slideLayout92.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slideLayout" Target="../slideLayouts/slideLayout88.xml"/><Relationship Id="rId56" Type="http://schemas.openxmlformats.org/officeDocument/2006/relationships/theme" Target="../theme/theme2.xml"/><Relationship Id="rId8" Type="http://schemas.openxmlformats.org/officeDocument/2006/relationships/slideLayout" Target="../slideLayouts/slideLayout48.xml"/><Relationship Id="rId51" Type="http://schemas.openxmlformats.org/officeDocument/2006/relationships/slideLayout" Target="../slideLayouts/slideLayout91.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0" Type="http://schemas.openxmlformats.org/officeDocument/2006/relationships/slideLayout" Target="../slideLayouts/slideLayout60.xml"/><Relationship Id="rId41" Type="http://schemas.openxmlformats.org/officeDocument/2006/relationships/slideLayout" Target="../slideLayouts/slideLayout81.xml"/><Relationship Id="rId54" Type="http://schemas.openxmlformats.org/officeDocument/2006/relationships/slideLayout" Target="../slideLayouts/slideLayout9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theme" Target="../theme/theme3.xml"/><Relationship Id="rId5" Type="http://schemas.openxmlformats.org/officeDocument/2006/relationships/slideLayout" Target="../slideLayouts/slideLayout100.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8" Type="http://schemas.openxmlformats.org/officeDocument/2006/relationships/slideLayout" Target="../slideLayouts/slideLayout103.xml"/><Relationship Id="rId51" Type="http://schemas.openxmlformats.org/officeDocument/2006/relationships/slideLayout" Target="../slideLayouts/slideLayout146.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 Id="rId10" Type="http://schemas.openxmlformats.org/officeDocument/2006/relationships/slideLayout" Target="../slideLayouts/slideLayout105.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theme" Target="../theme/theme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slideLayout" Target="../slideLayouts/slideLayout19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34" Type="http://schemas.openxmlformats.org/officeDocument/2006/relationships/theme" Target="../theme/theme5.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33" Type="http://schemas.openxmlformats.org/officeDocument/2006/relationships/slideLayout" Target="../slideLayouts/slideLayout204.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29" Type="http://schemas.openxmlformats.org/officeDocument/2006/relationships/slideLayout" Target="../slideLayouts/slideLayout200.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32" Type="http://schemas.openxmlformats.org/officeDocument/2006/relationships/slideLayout" Target="../slideLayouts/slideLayout203.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28" Type="http://schemas.openxmlformats.org/officeDocument/2006/relationships/slideLayout" Target="../slideLayouts/slideLayout199.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31" Type="http://schemas.openxmlformats.org/officeDocument/2006/relationships/slideLayout" Target="../slideLayouts/slideLayout202.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slideLayout" Target="../slideLayouts/slideLayout198.xml"/><Relationship Id="rId30" Type="http://schemas.openxmlformats.org/officeDocument/2006/relationships/slideLayout" Target="../slideLayouts/slideLayout201.xml"/><Relationship Id="rId8"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29" Type="http://schemas.openxmlformats.org/officeDocument/2006/relationships/theme" Target="../theme/theme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theme" Target="../theme/theme7.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slideLayout" Target="../slideLayouts/slideLayout251.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tags" Target="../tags/tag59.xml"/><Relationship Id="rId5" Type="http://schemas.openxmlformats.org/officeDocument/2006/relationships/theme" Target="../theme/theme8.xml"/><Relationship Id="rId4" Type="http://schemas.openxmlformats.org/officeDocument/2006/relationships/slideLayout" Target="../slideLayouts/slideLayout255.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3" Type="http://schemas.openxmlformats.org/officeDocument/2006/relationships/slideLayout" Target="../slideLayouts/slideLayout258.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theme" Target="../theme/theme9.xml"/><Relationship Id="rId8" Type="http://schemas.openxmlformats.org/officeDocument/2006/relationships/slideLayout" Target="../slideLayouts/slideLayout2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1219200" y="730252"/>
            <a:ext cx="21849348" cy="1935128"/>
          </a:xfrm>
          <a:prstGeom prst="rect">
            <a:avLst/>
          </a:prstGeom>
        </p:spPr>
        <p:txBody>
          <a:bodyPr vert="horz" lIns="91440" tIns="45720" rIns="91440" bIns="45720" rtlCol="0" anchor="b">
            <a:noAutofit/>
          </a:bodyPr>
          <a:lstStyle/>
          <a:p>
            <a:r>
              <a:rPr lang="en-US"/>
              <a:t>Master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1219200" y="3885354"/>
            <a:ext cx="21849348" cy="8468572"/>
          </a:xfrm>
          <a:prstGeom prst="rect">
            <a:avLst/>
          </a:prstGeom>
        </p:spPr>
        <p:txBody>
          <a:bodyPr vert="horz" lIns="91440" tIns="45720" rIns="91440" bIns="45720" rtlCol="0">
            <a:noAutofit/>
          </a:bodyPr>
          <a:lstStyle/>
          <a:p>
            <a:pPr lvl="0"/>
            <a:r>
              <a:rPr lang="en-US"/>
              <a:t>Edit Master text styles</a:t>
            </a:r>
          </a:p>
          <a:p>
            <a:pPr marL="31750" lvl="1" indent="0" algn="l" defTabSz="1828800" rtl="0" eaLnBrk="1" latinLnBrk="0" hangingPunct="1">
              <a:lnSpc>
                <a:spcPct val="110000"/>
              </a:lnSpc>
              <a:spcBef>
                <a:spcPts val="0"/>
              </a:spcBef>
              <a:spcAft>
                <a:spcPts val="1200"/>
              </a:spcAft>
              <a:buFont typeface="Apple Symbols" panose="02000000000000000000" pitchFamily="2" charset="-79"/>
              <a:buNone/>
              <a:tabLst/>
            </a:pPr>
            <a:r>
              <a:rPr lang="en-US"/>
              <a:t>Second level</a:t>
            </a:r>
          </a:p>
          <a:p>
            <a:pPr marL="574676" lvl="2" indent="-339726" algn="l" defTabSz="1828800" rtl="0" eaLnBrk="1" latinLnBrk="0" hangingPunct="1">
              <a:lnSpc>
                <a:spcPct val="110000"/>
              </a:lnSpc>
              <a:spcBef>
                <a:spcPts val="0"/>
              </a:spcBef>
              <a:spcAft>
                <a:spcPts val="1200"/>
              </a:spcAft>
              <a:buFont typeface="Apple Symbols" panose="02000000000000000000" pitchFamily="2" charset="-79"/>
              <a:buChar char="⎼"/>
              <a:tabLst/>
            </a:pPr>
            <a:r>
              <a:rPr lang="en-US"/>
              <a:t>Third level</a:t>
            </a:r>
          </a:p>
          <a:p>
            <a:pPr marL="1387476" lvl="3" indent="-339726" algn="l" defTabSz="1828800" rtl="0" eaLnBrk="1" latinLnBrk="0" hangingPunct="1">
              <a:lnSpc>
                <a:spcPct val="110000"/>
              </a:lnSpc>
              <a:spcBef>
                <a:spcPts val="0"/>
              </a:spcBef>
              <a:spcAft>
                <a:spcPts val="1200"/>
              </a:spcAft>
              <a:buFont typeface="Apple Symbols" panose="02000000000000000000" pitchFamily="2" charset="-79"/>
              <a:buChar char="⎼"/>
              <a:tabLst/>
            </a:pPr>
            <a:r>
              <a:rPr lang="en-US"/>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b="0" i="0">
                <a:solidFill>
                  <a:schemeClr val="bg2"/>
                </a:solidFill>
                <a:latin typeface="+mn-lt"/>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34669379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2" r:id="rId27"/>
    <p:sldLayoutId id="2147483693" r:id="rId28"/>
    <p:sldLayoutId id="2147483694" r:id="rId29"/>
    <p:sldLayoutId id="2147483695" r:id="rId30"/>
    <p:sldLayoutId id="2147483696" r:id="rId31"/>
    <p:sldLayoutId id="2147483927" r:id="rId32"/>
    <p:sldLayoutId id="2147483928" r:id="rId33"/>
    <p:sldLayoutId id="2147483929" r:id="rId34"/>
    <p:sldLayoutId id="2147483930" r:id="rId35"/>
    <p:sldLayoutId id="2147483931" r:id="rId36"/>
    <p:sldLayoutId id="2147484095" r:id="rId37"/>
    <p:sldLayoutId id="2147484096" r:id="rId38"/>
    <p:sldLayoutId id="2147484097" r:id="rId39"/>
    <p:sldLayoutId id="2147484098" r:id="rId40"/>
  </p:sldLayoutIdLst>
  <p:hf hdr="0" ftr="0" dt="0"/>
  <p:txStyles>
    <p:titleStyle>
      <a:lvl1pPr algn="l" defTabSz="1828800" rtl="0" eaLnBrk="1" latinLnBrk="0" hangingPunct="1">
        <a:lnSpc>
          <a:spcPct val="90000"/>
        </a:lnSpc>
        <a:spcBef>
          <a:spcPct val="0"/>
        </a:spcBef>
        <a:buNone/>
        <a:defRPr sz="7200" b="1" i="0" kern="800" spc="0" baseline="0">
          <a:solidFill>
            <a:schemeClr val="accent1"/>
          </a:solidFill>
          <a:latin typeface="+mj-lt"/>
          <a:ea typeface="+mj-ea"/>
          <a:cs typeface="Trebuchet MS" panose="020B0703020202090204" pitchFamily="34" charset="0"/>
        </a:defRPr>
      </a:lvl1pPr>
    </p:titleStyle>
    <p:bodyStyle>
      <a:lvl1pPr marL="0" indent="0" algn="l" defTabSz="1828800" rtl="0" eaLnBrk="1" latinLnBrk="0" hangingPunct="1">
        <a:lnSpc>
          <a:spcPct val="114000"/>
        </a:lnSpc>
        <a:spcBef>
          <a:spcPts val="0"/>
        </a:spcBef>
        <a:spcAft>
          <a:spcPts val="1200"/>
        </a:spcAft>
        <a:buFont typeface="Arial" panose="020B0604020202020204" pitchFamily="34" charset="0"/>
        <a:buNone/>
        <a:defRPr sz="4000" b="0" i="0" kern="1600" spc="-100" baseline="0">
          <a:solidFill>
            <a:schemeClr val="tx1"/>
          </a:solidFill>
          <a:latin typeface="+mn-lt"/>
          <a:ea typeface="+mn-ea"/>
          <a:cs typeface="+mn-cs"/>
        </a:defRPr>
      </a:lvl1pPr>
      <a:lvl2pPr marL="581026" indent="-349250" algn="l" defTabSz="1828800" rtl="0" eaLnBrk="1" latinLnBrk="0" hangingPunct="1">
        <a:lnSpc>
          <a:spcPct val="114000"/>
        </a:lnSpc>
        <a:spcBef>
          <a:spcPts val="0"/>
        </a:spcBef>
        <a:spcAft>
          <a:spcPts val="1200"/>
        </a:spcAft>
        <a:buFont typeface="Apple Symbols" panose="02000000000000000000" pitchFamily="2" charset="-79"/>
        <a:buChar char="⎼"/>
        <a:tabLst/>
        <a:defRPr lang="en-US" sz="3600" b="0" i="1" kern="1600" spc="-100" baseline="0" dirty="0">
          <a:solidFill>
            <a:schemeClr val="tx1"/>
          </a:solidFill>
          <a:latin typeface="+mn-lt"/>
          <a:ea typeface="+mn-ea"/>
          <a:cs typeface="+mn-cs"/>
        </a:defRPr>
      </a:lvl2pPr>
      <a:lvl3pPr marL="806450" indent="-571500" algn="l" defTabSz="1828800" rtl="0" eaLnBrk="1" latinLnBrk="0" hangingPunct="1">
        <a:lnSpc>
          <a:spcPct val="114000"/>
        </a:lnSpc>
        <a:spcBef>
          <a:spcPts val="0"/>
        </a:spcBef>
        <a:spcAft>
          <a:spcPts val="1200"/>
        </a:spcAft>
        <a:buFont typeface="Apple Symbols" panose="02000000000000000000" pitchFamily="2" charset="-79"/>
        <a:buChar char="⎼"/>
        <a:tabLst/>
        <a:defRPr lang="en-US" sz="3200" b="0" i="0" kern="1600" spc="-100" baseline="0" dirty="0">
          <a:solidFill>
            <a:schemeClr val="tx1"/>
          </a:solidFill>
          <a:latin typeface="+mn-lt"/>
          <a:ea typeface="+mn-ea"/>
          <a:cs typeface="+mn-cs"/>
        </a:defRPr>
      </a:lvl3pPr>
      <a:lvl4pPr marL="1619250" indent="-571500" algn="l" defTabSz="1828800" rtl="0" eaLnBrk="1" latinLnBrk="0" hangingPunct="1">
        <a:lnSpc>
          <a:spcPct val="114000"/>
        </a:lnSpc>
        <a:spcBef>
          <a:spcPts val="0"/>
        </a:spcBef>
        <a:spcAft>
          <a:spcPts val="1200"/>
        </a:spcAft>
        <a:buFont typeface="Apple Symbols" panose="02000000000000000000" pitchFamily="2" charset="-79"/>
        <a:buChar char="⎼"/>
        <a:tabLst/>
        <a:defRPr lang="en-US" sz="2800" b="0" i="0" kern="1600" spc="-100" baseline="0" dirty="0">
          <a:solidFill>
            <a:schemeClr val="tx1"/>
          </a:solidFill>
          <a:latin typeface="+mn-lt"/>
          <a:ea typeface="+mn-ea"/>
          <a:cs typeface="+mn-cs"/>
        </a:defRPr>
      </a:lvl4pPr>
      <a:lvl5pPr marL="2752726" indent="-349250" algn="l" defTabSz="1828800" rtl="0" eaLnBrk="1" latinLnBrk="0" hangingPunct="1">
        <a:lnSpc>
          <a:spcPct val="114000"/>
        </a:lnSpc>
        <a:spcBef>
          <a:spcPts val="0"/>
        </a:spcBef>
        <a:spcAft>
          <a:spcPts val="1200"/>
        </a:spcAft>
        <a:buFont typeface="Apple Symbols" panose="02000000000000000000" pitchFamily="2" charset="-79"/>
        <a:buChar char="⎼"/>
        <a:tabLst/>
        <a:defRPr sz="2400" b="0" i="0" kern="1600" spc="-100" baseline="0">
          <a:solidFill>
            <a:schemeClr val="tx1"/>
          </a:solidFill>
          <a:latin typeface="Trebuchet MS" panose="020B070302020209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07A4EA-189C-0E4A-941E-1E7C23F60281}"/>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621D5D-6344-8841-BE94-2DBD9E913031}"/>
              </a:ext>
            </a:extLst>
          </p:cNvPr>
          <p:cNvSpPr>
            <a:spLocks noGrp="1"/>
          </p:cNvSpPr>
          <p:nvPr>
            <p:ph type="body" idx="1"/>
          </p:nvPr>
        </p:nvSpPr>
        <p:spPr>
          <a:xfrm>
            <a:off x="1676400" y="3651251"/>
            <a:ext cx="21031200" cy="87026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33666-D818-E249-916C-F0BFFDB9043E}"/>
              </a:ext>
            </a:extLst>
          </p:cNvPr>
          <p:cNvSpPr>
            <a:spLocks noGrp="1"/>
          </p:cNvSpPr>
          <p:nvPr>
            <p:ph type="dt" sz="half" idx="2"/>
          </p:nvPr>
        </p:nvSpPr>
        <p:spPr>
          <a:xfrm>
            <a:off x="1676400" y="12712703"/>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00ED4E1-5B39-D146-A678-2B96FA34F0C2}"/>
              </a:ext>
            </a:extLst>
          </p:cNvPr>
          <p:cNvSpPr>
            <a:spLocks noGrp="1"/>
          </p:cNvSpPr>
          <p:nvPr>
            <p:ph type="ftr" sz="quarter" idx="3"/>
          </p:nvPr>
        </p:nvSpPr>
        <p:spPr>
          <a:xfrm>
            <a:off x="8077200" y="12712703"/>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DD4F6F-A0DA-144E-A2EA-0228D955450E}"/>
              </a:ext>
            </a:extLst>
          </p:cNvPr>
          <p:cNvSpPr>
            <a:spLocks noGrp="1"/>
          </p:cNvSpPr>
          <p:nvPr>
            <p:ph type="sldNum" sz="quarter" idx="4"/>
          </p:nvPr>
        </p:nvSpPr>
        <p:spPr>
          <a:xfrm>
            <a:off x="17221200" y="12712703"/>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92D76344-4D5C-264A-89A1-91AAF0BB06C2}" type="slidenum">
              <a:rPr lang="en-US" smtClean="0"/>
              <a:t>‹#›</a:t>
            </a:fld>
            <a:endParaRPr lang="en-US"/>
          </a:p>
        </p:txBody>
      </p:sp>
    </p:spTree>
    <p:extLst>
      <p:ext uri="{BB962C8B-B14F-4D97-AF65-F5344CB8AC3E}">
        <p14:creationId xmlns:p14="http://schemas.microsoft.com/office/powerpoint/2010/main" val="268915624"/>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 id="2147484742" r:id="rId12"/>
    <p:sldLayoutId id="2147484743" r:id="rId13"/>
    <p:sldLayoutId id="2147484744" r:id="rId14"/>
    <p:sldLayoutId id="2147484745" r:id="rId15"/>
    <p:sldLayoutId id="2147484746" r:id="rId16"/>
    <p:sldLayoutId id="2147484747" r:id="rId17"/>
  </p:sldLayoutIdLst>
  <p:hf sldNum="0" hdr="0" ftr="0" dt="0"/>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8" indent="-457188"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2" indent="-457188"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8"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8"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8"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2" algn="l" defTabSz="1828754" rtl="0" eaLnBrk="1" latinLnBrk="0" hangingPunct="1">
        <a:defRPr sz="3600" kern="1200">
          <a:solidFill>
            <a:schemeClr val="tx1"/>
          </a:solidFill>
          <a:latin typeface="+mn-lt"/>
          <a:ea typeface="+mn-ea"/>
          <a:cs typeface="+mn-cs"/>
        </a:defRPr>
      </a:lvl4pPr>
      <a:lvl5pPr marL="3657508"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2"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8" algn="l" defTabSz="1828754" rtl="0" eaLnBrk="1" latinLnBrk="0" hangingPunct="1">
        <a:defRPr sz="3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3"/>
          </p:nvPr>
        </p:nvSpPr>
        <p:spPr>
          <a:xfrm>
            <a:off x="609600" y="12712703"/>
            <a:ext cx="19994880" cy="730250"/>
          </a:xfrm>
          <a:prstGeom prst="rect">
            <a:avLst/>
          </a:prstGeom>
        </p:spPr>
        <p:txBody>
          <a:bodyPr vert="horz" lIns="45720" tIns="45720" rIns="91440" bIns="45720" rtlCol="0" anchor="b"/>
          <a:lstStyle>
            <a:lvl1pPr algn="l">
              <a:defRPr sz="2134">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pic>
        <p:nvPicPr>
          <p:cNvPr id="9" name="Picture 8" descr="PeerView.com-RGB@2x.png"/>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20450042" y="12733382"/>
            <a:ext cx="3730752" cy="975360"/>
          </a:xfrm>
          <a:prstGeom prst="rect">
            <a:avLst/>
          </a:prstGeom>
        </p:spPr>
      </p:pic>
      <p:sp>
        <p:nvSpPr>
          <p:cNvPr id="6" name="Text Placeholder 3"/>
          <p:cNvSpPr>
            <a:spLocks noGrp="1"/>
          </p:cNvSpPr>
          <p:nvPr>
            <p:ph type="body" idx="1"/>
          </p:nvPr>
        </p:nvSpPr>
        <p:spPr>
          <a:xfrm>
            <a:off x="609600" y="2765948"/>
            <a:ext cx="23164800" cy="9440376"/>
          </a:xfrm>
          <a:prstGeom prst="rect">
            <a:avLst/>
          </a:prstGeom>
        </p:spPr>
        <p:txBody>
          <a:bodyPr vert="horz" lIns="91440" tIns="45720" rIns="91440" bIns="45720" rtlCol="0">
            <a:noAutofit/>
          </a:bodyPr>
          <a:lstStyle/>
          <a:p>
            <a:pPr lvl="0"/>
            <a:endParaRPr lang="en-US" dirty="0"/>
          </a:p>
        </p:txBody>
      </p:sp>
      <p:sp>
        <p:nvSpPr>
          <p:cNvPr id="8" name="Title Placeholder 1"/>
          <p:cNvSpPr>
            <a:spLocks noGrp="1"/>
          </p:cNvSpPr>
          <p:nvPr>
            <p:ph type="title"/>
          </p:nvPr>
        </p:nvSpPr>
        <p:spPr>
          <a:xfrm>
            <a:off x="243840" y="203527"/>
            <a:ext cx="23896320" cy="1736726"/>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960266599"/>
      </p:ext>
    </p:extLst>
  </p:cSld>
  <p:clrMap bg1="lt1" tx1="dk1" bg2="lt2" tx2="dk2" accent1="accent1" accent2="accent2" accent3="accent3" accent4="accent4" accent5="accent5" accent6="accent6" hlink="hlink" folHlink="folHlink"/>
  <p:sldLayoutIdLst>
    <p:sldLayoutId id="2147484749"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 id="2147484760" r:id="rId12"/>
    <p:sldLayoutId id="2147484761" r:id="rId13"/>
    <p:sldLayoutId id="2147484762" r:id="rId14"/>
    <p:sldLayoutId id="2147484763" r:id="rId15"/>
    <p:sldLayoutId id="2147484764" r:id="rId16"/>
    <p:sldLayoutId id="2147484765" r:id="rId17"/>
    <p:sldLayoutId id="2147484766" r:id="rId18"/>
    <p:sldLayoutId id="2147484767" r:id="rId19"/>
  </p:sldLayoutIdLst>
  <p:hf sldNum="0" hdr="0" ftr="0" dt="0"/>
  <p:txStyles>
    <p:titleStyle>
      <a:lvl1pPr algn="ctr" defTabSz="2438340" rtl="0" eaLnBrk="1" latinLnBrk="0" hangingPunct="1">
        <a:spcBef>
          <a:spcPct val="0"/>
        </a:spcBef>
        <a:buNone/>
        <a:defRPr sz="6400" b="1" kern="1200" baseline="0">
          <a:solidFill>
            <a:schemeClr val="accent1"/>
          </a:solidFill>
          <a:latin typeface="Arial" panose="020B0604020202020204" pitchFamily="34" charset="0"/>
          <a:ea typeface="+mj-ea"/>
          <a:cs typeface="Arial" panose="020B0604020202020204" pitchFamily="34" charset="0"/>
        </a:defRPr>
      </a:lvl1pPr>
    </p:titleStyle>
    <p:bodyStyle>
      <a:lvl1pPr marL="0" indent="0" algn="l" defTabSz="2438340" rtl="0" eaLnBrk="1" latinLnBrk="0" hangingPunct="1">
        <a:spcBef>
          <a:spcPts val="0"/>
        </a:spcBef>
        <a:spcAft>
          <a:spcPts val="1600"/>
        </a:spcAft>
        <a:buFont typeface="Arial" panose="020B0604020202020204" pitchFamily="34" charset="0"/>
        <a:buNone/>
        <a:defRPr sz="6400" kern="1200">
          <a:solidFill>
            <a:schemeClr val="tx1"/>
          </a:solidFill>
          <a:latin typeface="Arial" panose="020B0604020202020204" pitchFamily="34" charset="0"/>
          <a:ea typeface="+mn-ea"/>
          <a:cs typeface="Arial" panose="020B0604020202020204" pitchFamily="34" charset="0"/>
        </a:defRPr>
      </a:lvl1pPr>
      <a:lvl2pPr marL="2133546" indent="-914378" algn="l" defTabSz="2438340" rtl="0" eaLnBrk="1" latinLnBrk="0" hangingPunct="1">
        <a:spcBef>
          <a:spcPts val="0"/>
        </a:spcBef>
        <a:spcAft>
          <a:spcPts val="1600"/>
        </a:spcAft>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2pPr>
      <a:lvl3pPr marL="3352716" marR="0" indent="-914378" algn="l" defTabSz="2438340" rtl="0" eaLnBrk="1" fontAlgn="auto" latinLnBrk="0" hangingPunct="1">
        <a:lnSpc>
          <a:spcPct val="100000"/>
        </a:lnSpc>
        <a:spcBef>
          <a:spcPts val="0"/>
        </a:spcBef>
        <a:spcAft>
          <a:spcPts val="1600"/>
        </a:spcAft>
        <a:buClrTx/>
        <a:buSzPct val="70000"/>
        <a:buFont typeface="Wingdings 2" panose="05020102010507070707" pitchFamily="18" charset="2"/>
        <a:buChar char="®"/>
        <a:tabLst/>
        <a:defRPr sz="6400" kern="1200">
          <a:solidFill>
            <a:schemeClr val="tx1"/>
          </a:solidFill>
          <a:latin typeface="Arial" panose="020B0604020202020204" pitchFamily="34" charset="0"/>
          <a:ea typeface="+mn-ea"/>
          <a:cs typeface="Arial" panose="020B0604020202020204" pitchFamily="34" charset="0"/>
        </a:defRPr>
      </a:lvl3pPr>
      <a:lvl4pPr marL="4267094" indent="-609584" algn="l" defTabSz="2438340" rtl="0" eaLnBrk="1" latinLnBrk="0" hangingPunct="1">
        <a:spcBef>
          <a:spcPts val="0"/>
        </a:spcBef>
        <a:spcAft>
          <a:spcPts val="1600"/>
        </a:spcAft>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4pPr>
      <a:lvl5pPr marL="5486262" indent="-609584" algn="l" defTabSz="2438340" rtl="0" eaLnBrk="1" latinLnBrk="0" hangingPunct="1">
        <a:spcBef>
          <a:spcPts val="0"/>
        </a:spcBef>
        <a:spcAft>
          <a:spcPts val="1600"/>
        </a:spcAft>
        <a:buFont typeface="Arial" panose="020B0604020202020204" pitchFamily="34" charset="0"/>
        <a:buChar char="»"/>
        <a:defRPr sz="6400" kern="1200">
          <a:solidFill>
            <a:schemeClr val="tx1"/>
          </a:solidFill>
          <a:latin typeface="Arial" panose="020B0604020202020204" pitchFamily="34" charset="0"/>
          <a:ea typeface="+mn-ea"/>
          <a:cs typeface="Arial" panose="020B0604020202020204" pitchFamily="34" charset="0"/>
        </a:defRPr>
      </a:lvl5pPr>
      <a:lvl6pPr marL="6705432" indent="-609584" algn="l" defTabSz="2438340" rtl="0" eaLnBrk="1" latinLnBrk="0" hangingPunct="1">
        <a:spcBef>
          <a:spcPct val="20000"/>
        </a:spcBef>
        <a:buFont typeface="Arial" panose="020B0604020202020204" pitchFamily="34" charset="0"/>
        <a:buChar char="•"/>
        <a:defRPr sz="5334" kern="1200">
          <a:solidFill>
            <a:schemeClr val="tx1"/>
          </a:solidFill>
          <a:latin typeface="+mn-lt"/>
          <a:ea typeface="+mn-ea"/>
          <a:cs typeface="+mn-cs"/>
        </a:defRPr>
      </a:lvl6pPr>
      <a:lvl7pPr marL="7924602" indent="-609584" algn="l" defTabSz="2438340" rtl="0" eaLnBrk="1" latinLnBrk="0" hangingPunct="1">
        <a:spcBef>
          <a:spcPct val="20000"/>
        </a:spcBef>
        <a:buFont typeface="Arial" panose="020B0604020202020204" pitchFamily="34" charset="0"/>
        <a:buChar char="•"/>
        <a:defRPr sz="5334" kern="1200">
          <a:solidFill>
            <a:schemeClr val="tx1"/>
          </a:solidFill>
          <a:latin typeface="+mn-lt"/>
          <a:ea typeface="+mn-ea"/>
          <a:cs typeface="+mn-cs"/>
        </a:defRPr>
      </a:lvl7pPr>
      <a:lvl8pPr marL="9143772" indent="-609584" algn="l" defTabSz="2438340" rtl="0" eaLnBrk="1" latinLnBrk="0" hangingPunct="1">
        <a:spcBef>
          <a:spcPct val="20000"/>
        </a:spcBef>
        <a:buFont typeface="Arial" panose="020B0604020202020204" pitchFamily="34" charset="0"/>
        <a:buChar char="•"/>
        <a:defRPr sz="5334" kern="1200">
          <a:solidFill>
            <a:schemeClr val="tx1"/>
          </a:solidFill>
          <a:latin typeface="+mn-lt"/>
          <a:ea typeface="+mn-ea"/>
          <a:cs typeface="+mn-cs"/>
        </a:defRPr>
      </a:lvl8pPr>
      <a:lvl9pPr marL="10362940" indent="-609584" algn="l" defTabSz="2438340" rtl="0" eaLnBrk="1" latinLnBrk="0" hangingPunct="1">
        <a:spcBef>
          <a:spcPct val="20000"/>
        </a:spcBef>
        <a:buFont typeface="Arial" panose="020B0604020202020204" pitchFamily="34" charset="0"/>
        <a:buChar char="•"/>
        <a:defRPr sz="5334" kern="1200">
          <a:solidFill>
            <a:schemeClr val="tx1"/>
          </a:solidFill>
          <a:latin typeface="+mn-lt"/>
          <a:ea typeface="+mn-ea"/>
          <a:cs typeface="+mn-cs"/>
        </a:defRPr>
      </a:lvl9pPr>
    </p:bodyStyle>
    <p:otherStyle>
      <a:defPPr>
        <a:defRPr lang="en-US"/>
      </a:defPPr>
      <a:lvl1pPr marL="0" algn="l" defTabSz="2438340" rtl="0" eaLnBrk="1" latinLnBrk="0" hangingPunct="1">
        <a:defRPr sz="4800" kern="1200">
          <a:solidFill>
            <a:schemeClr val="tx1"/>
          </a:solidFill>
          <a:latin typeface="+mn-lt"/>
          <a:ea typeface="+mn-ea"/>
          <a:cs typeface="+mn-cs"/>
        </a:defRPr>
      </a:lvl1pPr>
      <a:lvl2pPr marL="1219170" algn="l" defTabSz="2438340" rtl="0" eaLnBrk="1" latinLnBrk="0" hangingPunct="1">
        <a:defRPr sz="4800" kern="1200">
          <a:solidFill>
            <a:schemeClr val="tx1"/>
          </a:solidFill>
          <a:latin typeface="+mn-lt"/>
          <a:ea typeface="+mn-ea"/>
          <a:cs typeface="+mn-cs"/>
        </a:defRPr>
      </a:lvl2pPr>
      <a:lvl3pPr marL="2438340" algn="l" defTabSz="2438340" rtl="0" eaLnBrk="1" latinLnBrk="0" hangingPunct="1">
        <a:defRPr sz="4800" kern="1200">
          <a:solidFill>
            <a:schemeClr val="tx1"/>
          </a:solidFill>
          <a:latin typeface="+mn-lt"/>
          <a:ea typeface="+mn-ea"/>
          <a:cs typeface="+mn-cs"/>
        </a:defRPr>
      </a:lvl3pPr>
      <a:lvl4pPr marL="3657508" algn="l" defTabSz="2438340" rtl="0" eaLnBrk="1" latinLnBrk="0" hangingPunct="1">
        <a:defRPr sz="4800" kern="1200">
          <a:solidFill>
            <a:schemeClr val="tx1"/>
          </a:solidFill>
          <a:latin typeface="+mn-lt"/>
          <a:ea typeface="+mn-ea"/>
          <a:cs typeface="+mn-cs"/>
        </a:defRPr>
      </a:lvl4pPr>
      <a:lvl5pPr marL="4876678" algn="l" defTabSz="2438340" rtl="0" eaLnBrk="1" latinLnBrk="0" hangingPunct="1">
        <a:defRPr sz="4800" kern="1200">
          <a:solidFill>
            <a:schemeClr val="tx1"/>
          </a:solidFill>
          <a:latin typeface="+mn-lt"/>
          <a:ea typeface="+mn-ea"/>
          <a:cs typeface="+mn-cs"/>
        </a:defRPr>
      </a:lvl5pPr>
      <a:lvl6pPr marL="6095848" algn="l" defTabSz="2438340" rtl="0" eaLnBrk="1" latinLnBrk="0" hangingPunct="1">
        <a:defRPr sz="4800" kern="1200">
          <a:solidFill>
            <a:schemeClr val="tx1"/>
          </a:solidFill>
          <a:latin typeface="+mn-lt"/>
          <a:ea typeface="+mn-ea"/>
          <a:cs typeface="+mn-cs"/>
        </a:defRPr>
      </a:lvl6pPr>
      <a:lvl7pPr marL="7315018" algn="l" defTabSz="2438340" rtl="0" eaLnBrk="1" latinLnBrk="0" hangingPunct="1">
        <a:defRPr sz="4800" kern="1200">
          <a:solidFill>
            <a:schemeClr val="tx1"/>
          </a:solidFill>
          <a:latin typeface="+mn-lt"/>
          <a:ea typeface="+mn-ea"/>
          <a:cs typeface="+mn-cs"/>
        </a:defRPr>
      </a:lvl7pPr>
      <a:lvl8pPr marL="8534186" algn="l" defTabSz="2438340" rtl="0" eaLnBrk="1" latinLnBrk="0" hangingPunct="1">
        <a:defRPr sz="4800" kern="1200">
          <a:solidFill>
            <a:schemeClr val="tx1"/>
          </a:solidFill>
          <a:latin typeface="+mn-lt"/>
          <a:ea typeface="+mn-ea"/>
          <a:cs typeface="+mn-cs"/>
        </a:defRPr>
      </a:lvl8pPr>
      <a:lvl9pPr marL="9753356" algn="l" defTabSz="2438340" rtl="0" eaLnBrk="1" latinLnBrk="0" hangingPunct="1">
        <a:defRPr sz="4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5D506E-9CFA-5744-8CC1-366D985D6FC1}"/>
              </a:ext>
            </a:extLst>
          </p:cNvPr>
          <p:cNvSpPr>
            <a:spLocks noGrp="1"/>
          </p:cNvSpPr>
          <p:nvPr>
            <p:ph type="title"/>
          </p:nvPr>
        </p:nvSpPr>
        <p:spPr>
          <a:xfrm>
            <a:off x="1219200" y="730252"/>
            <a:ext cx="21849348" cy="1935128"/>
          </a:xfrm>
          <a:prstGeom prst="rect">
            <a:avLst/>
          </a:prstGeom>
        </p:spPr>
        <p:txBody>
          <a:bodyPr vert="horz" lIns="91440" tIns="45720" rIns="91440" bIns="45720" rtlCol="0" anchor="b">
            <a:noAutofit/>
          </a:bodyPr>
          <a:lstStyle/>
          <a:p>
            <a:r>
              <a:rPr lang="en-US" dirty="0"/>
              <a:t>Alternate Slide Template – Click to Edit</a:t>
            </a:r>
          </a:p>
        </p:txBody>
      </p:sp>
      <p:sp>
        <p:nvSpPr>
          <p:cNvPr id="3" name="Text Placeholder 2">
            <a:extLst>
              <a:ext uri="{FF2B5EF4-FFF2-40B4-BE49-F238E27FC236}">
                <a16:creationId xmlns:a16="http://schemas.microsoft.com/office/drawing/2014/main" id="{AA4A9B1D-8809-B740-A68B-9969B712A0DA}"/>
              </a:ext>
            </a:extLst>
          </p:cNvPr>
          <p:cNvSpPr>
            <a:spLocks noGrp="1"/>
          </p:cNvSpPr>
          <p:nvPr>
            <p:ph type="body" idx="1"/>
          </p:nvPr>
        </p:nvSpPr>
        <p:spPr>
          <a:xfrm>
            <a:off x="1219200" y="3885354"/>
            <a:ext cx="21849348" cy="8468572"/>
          </a:xfrm>
          <a:prstGeom prst="rect">
            <a:avLst/>
          </a:prstGeom>
        </p:spPr>
        <p:txBody>
          <a:bodyPr vert="horz" lIns="91440" tIns="45720" rIns="91440" bIns="45720" rtlCol="0">
            <a:noAutofit/>
          </a:bodyPr>
          <a:lstStyle/>
          <a:p>
            <a:pPr lvl="0"/>
            <a:r>
              <a:rPr lang="en-US" dirty="0"/>
              <a:t>Edit Master text styles</a:t>
            </a:r>
          </a:p>
          <a:p>
            <a:pPr marL="31750" lvl="1" indent="0" algn="l" defTabSz="1828800" rtl="0" eaLnBrk="1" latinLnBrk="0" hangingPunct="1">
              <a:lnSpc>
                <a:spcPct val="110000"/>
              </a:lnSpc>
              <a:spcBef>
                <a:spcPts val="0"/>
              </a:spcBef>
              <a:spcAft>
                <a:spcPts val="1200"/>
              </a:spcAft>
              <a:buFont typeface="Apple Symbols" panose="02000000000000000000" pitchFamily="2" charset="-79"/>
              <a:buNone/>
              <a:tabLst/>
            </a:pPr>
            <a:r>
              <a:rPr lang="en-US" dirty="0"/>
              <a:t>Second level</a:t>
            </a:r>
          </a:p>
          <a:p>
            <a:pPr marL="574676" lvl="2" indent="-339726" algn="l" defTabSz="1828800" rtl="0" eaLnBrk="1" latinLnBrk="0" hangingPunct="1">
              <a:lnSpc>
                <a:spcPct val="110000"/>
              </a:lnSpc>
              <a:spcBef>
                <a:spcPts val="0"/>
              </a:spcBef>
              <a:spcAft>
                <a:spcPts val="1200"/>
              </a:spcAft>
              <a:buFont typeface="Apple Symbols" panose="02000000000000000000" pitchFamily="2" charset="-79"/>
              <a:buChar char="⎼"/>
              <a:tabLst/>
            </a:pPr>
            <a:r>
              <a:rPr lang="en-US" dirty="0"/>
              <a:t>Third level</a:t>
            </a:r>
          </a:p>
          <a:p>
            <a:pPr marL="1387476" lvl="3" indent="-339726" algn="l" defTabSz="1828800" rtl="0" eaLnBrk="1" latinLnBrk="0" hangingPunct="1">
              <a:lnSpc>
                <a:spcPct val="110000"/>
              </a:lnSpc>
              <a:spcBef>
                <a:spcPts val="0"/>
              </a:spcBef>
              <a:spcAft>
                <a:spcPts val="1200"/>
              </a:spcAft>
              <a:buFont typeface="Apple Symbols" panose="02000000000000000000" pitchFamily="2" charset="-79"/>
              <a:buChar char="⎼"/>
              <a:tabLst/>
            </a:pPr>
            <a:r>
              <a:rPr lang="en-US" dirty="0"/>
              <a:t>Fourth level</a:t>
            </a:r>
          </a:p>
        </p:txBody>
      </p:sp>
      <p:sp>
        <p:nvSpPr>
          <p:cNvPr id="6" name="Slide Number Placeholder 5">
            <a:extLst>
              <a:ext uri="{FF2B5EF4-FFF2-40B4-BE49-F238E27FC236}">
                <a16:creationId xmlns:a16="http://schemas.microsoft.com/office/drawing/2014/main" id="{79CA8E2B-2B06-3049-8A99-94E0B3F727B7}"/>
              </a:ext>
            </a:extLst>
          </p:cNvPr>
          <p:cNvSpPr>
            <a:spLocks noGrp="1"/>
          </p:cNvSpPr>
          <p:nvPr>
            <p:ph type="sldNum" sz="quarter" idx="4"/>
          </p:nvPr>
        </p:nvSpPr>
        <p:spPr>
          <a:xfrm>
            <a:off x="422030" y="12801598"/>
            <a:ext cx="5486400" cy="582984"/>
          </a:xfrm>
          <a:prstGeom prst="rect">
            <a:avLst/>
          </a:prstGeom>
        </p:spPr>
        <p:txBody>
          <a:bodyPr vert="horz" lIns="91440" tIns="45720" rIns="91440" bIns="45720" rtlCol="0" anchor="ctr"/>
          <a:lstStyle>
            <a:lvl1pPr algn="l">
              <a:defRPr sz="1600" b="0" i="0">
                <a:solidFill>
                  <a:schemeClr val="bg2"/>
                </a:solidFill>
                <a:latin typeface="Trebuchet MS" panose="020B0703020202090204" pitchFamily="34" charset="0"/>
              </a:defRPr>
            </a:lvl1pPr>
          </a:lstStyle>
          <a:p>
            <a:fld id="{4BEAA09E-D67E-864E-8466-C38E88600C4F}" type="slidenum">
              <a:rPr lang="en-US" smtClean="0"/>
              <a:pPr/>
              <a:t>‹#›</a:t>
            </a:fld>
            <a:endParaRPr lang="en-US" dirty="0"/>
          </a:p>
        </p:txBody>
      </p:sp>
    </p:spTree>
    <p:extLst>
      <p:ext uri="{BB962C8B-B14F-4D97-AF65-F5344CB8AC3E}">
        <p14:creationId xmlns:p14="http://schemas.microsoft.com/office/powerpoint/2010/main" val="618133254"/>
      </p:ext>
    </p:extLst>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 id="2147484781" r:id="rId12"/>
    <p:sldLayoutId id="2147484782" r:id="rId13"/>
    <p:sldLayoutId id="2147484783" r:id="rId14"/>
    <p:sldLayoutId id="2147484784" r:id="rId15"/>
    <p:sldLayoutId id="2147484785" r:id="rId16"/>
    <p:sldLayoutId id="2147484786" r:id="rId17"/>
    <p:sldLayoutId id="2147484787" r:id="rId18"/>
    <p:sldLayoutId id="2147484788" r:id="rId19"/>
    <p:sldLayoutId id="2147484789" r:id="rId20"/>
    <p:sldLayoutId id="2147484790" r:id="rId21"/>
    <p:sldLayoutId id="2147484791" r:id="rId22"/>
    <p:sldLayoutId id="2147484792" r:id="rId23"/>
    <p:sldLayoutId id="2147484793" r:id="rId24"/>
  </p:sldLayoutIdLst>
  <p:hf hdr="0" ftr="0" dt="0"/>
  <p:txStyles>
    <p:titleStyle>
      <a:lvl1pPr algn="l" defTabSz="1828800" rtl="0" eaLnBrk="1" latinLnBrk="0" hangingPunct="1">
        <a:lnSpc>
          <a:spcPct val="90000"/>
        </a:lnSpc>
        <a:spcBef>
          <a:spcPct val="0"/>
        </a:spcBef>
        <a:buNone/>
        <a:defRPr sz="7200" b="1" i="0" kern="800" spc="0" baseline="0">
          <a:solidFill>
            <a:schemeClr val="accent1"/>
          </a:solidFill>
          <a:latin typeface="Trebuchet MS" panose="020B0703020202090204" pitchFamily="34" charset="0"/>
          <a:ea typeface="+mj-ea"/>
          <a:cs typeface="Trebuchet MS" panose="020B0703020202090204" pitchFamily="34" charset="0"/>
        </a:defRPr>
      </a:lvl1pPr>
    </p:titleStyle>
    <p:bodyStyle>
      <a:lvl1pPr marL="0" indent="0" algn="l" defTabSz="1828800" rtl="0" eaLnBrk="1" latinLnBrk="0" hangingPunct="1">
        <a:lnSpc>
          <a:spcPct val="114000"/>
        </a:lnSpc>
        <a:spcBef>
          <a:spcPts val="0"/>
        </a:spcBef>
        <a:spcAft>
          <a:spcPts val="1200"/>
        </a:spcAft>
        <a:buFont typeface="Arial" panose="020B0604020202020204" pitchFamily="34" charset="0"/>
        <a:buNone/>
        <a:defRPr sz="4000" b="0" i="0" kern="1600" spc="-100" baseline="0">
          <a:solidFill>
            <a:schemeClr val="tx1"/>
          </a:solidFill>
          <a:latin typeface="Trebuchet MS" panose="020B0703020202090204" pitchFamily="34" charset="0"/>
          <a:ea typeface="+mn-ea"/>
          <a:cs typeface="+mn-cs"/>
        </a:defRPr>
      </a:lvl1pPr>
      <a:lvl2pPr marL="581026" indent="-349250" algn="l" defTabSz="1828800" rtl="0" eaLnBrk="1" latinLnBrk="0" hangingPunct="1">
        <a:lnSpc>
          <a:spcPct val="114000"/>
        </a:lnSpc>
        <a:spcBef>
          <a:spcPts val="0"/>
        </a:spcBef>
        <a:spcAft>
          <a:spcPts val="1200"/>
        </a:spcAft>
        <a:buFont typeface="Apple Symbols" panose="02000000000000000000" pitchFamily="2" charset="-79"/>
        <a:buChar char="⎼"/>
        <a:tabLst/>
        <a:defRPr lang="en-US" sz="3600" b="0" i="1" kern="1600" spc="-100" baseline="0" dirty="0">
          <a:solidFill>
            <a:schemeClr val="tx1"/>
          </a:solidFill>
          <a:latin typeface="Georgia" panose="02040502050405020303" pitchFamily="18" charset="0"/>
          <a:ea typeface="+mn-ea"/>
          <a:cs typeface="+mn-cs"/>
        </a:defRPr>
      </a:lvl2pPr>
      <a:lvl3pPr marL="806450" indent="-571500" algn="l" defTabSz="1828800" rtl="0" eaLnBrk="1" latinLnBrk="0" hangingPunct="1">
        <a:lnSpc>
          <a:spcPct val="114000"/>
        </a:lnSpc>
        <a:spcBef>
          <a:spcPts val="0"/>
        </a:spcBef>
        <a:spcAft>
          <a:spcPts val="1200"/>
        </a:spcAft>
        <a:buFont typeface="Apple Symbols" panose="02000000000000000000" pitchFamily="2" charset="-79"/>
        <a:buChar char="⎼"/>
        <a:tabLst/>
        <a:defRPr lang="en-US" sz="3200" b="0" i="0" kern="1600" spc="-100" baseline="0" dirty="0">
          <a:solidFill>
            <a:schemeClr val="tx1"/>
          </a:solidFill>
          <a:latin typeface="Trebuchet MS" panose="020B0703020202090204" pitchFamily="34" charset="0"/>
          <a:ea typeface="+mn-ea"/>
          <a:cs typeface="+mn-cs"/>
        </a:defRPr>
      </a:lvl3pPr>
      <a:lvl4pPr marL="1619250" indent="-571500" algn="l" defTabSz="1828800" rtl="0" eaLnBrk="1" latinLnBrk="0" hangingPunct="1">
        <a:lnSpc>
          <a:spcPct val="114000"/>
        </a:lnSpc>
        <a:spcBef>
          <a:spcPts val="0"/>
        </a:spcBef>
        <a:spcAft>
          <a:spcPts val="1200"/>
        </a:spcAft>
        <a:buFont typeface="Apple Symbols" panose="02000000000000000000" pitchFamily="2" charset="-79"/>
        <a:buChar char="⎼"/>
        <a:tabLst/>
        <a:defRPr lang="en-US" sz="2800" b="0" i="0" kern="1600" spc="-100" baseline="0" dirty="0">
          <a:solidFill>
            <a:schemeClr val="tx1"/>
          </a:solidFill>
          <a:latin typeface="Trebuchet MS" panose="020B0703020202090204" pitchFamily="34" charset="0"/>
          <a:ea typeface="+mn-ea"/>
          <a:cs typeface="+mn-cs"/>
        </a:defRPr>
      </a:lvl4pPr>
      <a:lvl5pPr marL="2752726" indent="-349250" algn="l" defTabSz="1828800" rtl="0" eaLnBrk="1" latinLnBrk="0" hangingPunct="1">
        <a:lnSpc>
          <a:spcPct val="114000"/>
        </a:lnSpc>
        <a:spcBef>
          <a:spcPts val="0"/>
        </a:spcBef>
        <a:spcAft>
          <a:spcPts val="1200"/>
        </a:spcAft>
        <a:buFont typeface="Apple Symbols" panose="02000000000000000000" pitchFamily="2" charset="-79"/>
        <a:buChar char="⎼"/>
        <a:tabLst/>
        <a:defRPr sz="2400" b="0" i="0" kern="1600" spc="-100" baseline="0">
          <a:solidFill>
            <a:schemeClr val="tx1"/>
          </a:solidFill>
          <a:latin typeface="Trebuchet MS" panose="020B070302020209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F2F3BB-127D-44BC-A8EF-A8BB5F5911CA}"/>
              </a:ext>
            </a:extLst>
          </p:cNvPr>
          <p:cNvSpPr/>
          <p:nvPr/>
        </p:nvSpPr>
        <p:spPr>
          <a:xfrm rot="10800000" flipH="1">
            <a:off x="0" y="12802453"/>
            <a:ext cx="24384000" cy="913546"/>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10" name="Rectangle 9">
            <a:extLst>
              <a:ext uri="{FF2B5EF4-FFF2-40B4-BE49-F238E27FC236}">
                <a16:creationId xmlns:a16="http://schemas.microsoft.com/office/drawing/2014/main" id="{010D1F30-F118-4A1F-A48F-7E5706959F64}"/>
              </a:ext>
            </a:extLst>
          </p:cNvPr>
          <p:cNvSpPr/>
          <p:nvPr/>
        </p:nvSpPr>
        <p:spPr>
          <a:xfrm flipH="1">
            <a:off x="8077204" y="12802456"/>
            <a:ext cx="16306796" cy="913544"/>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2" name="Title Placeholder 1">
            <a:extLst>
              <a:ext uri="{FF2B5EF4-FFF2-40B4-BE49-F238E27FC236}">
                <a16:creationId xmlns:a16="http://schemas.microsoft.com/office/drawing/2014/main" id="{17AE890C-17CE-44C0-BDED-BA68F92A845D}"/>
              </a:ext>
            </a:extLst>
          </p:cNvPr>
          <p:cNvSpPr>
            <a:spLocks noGrp="1"/>
          </p:cNvSpPr>
          <p:nvPr>
            <p:ph type="title"/>
          </p:nvPr>
        </p:nvSpPr>
        <p:spPr>
          <a:xfrm>
            <a:off x="2743200" y="1591056"/>
            <a:ext cx="20482560" cy="2468880"/>
          </a:xfrm>
          <a:prstGeom prst="rect">
            <a:avLst/>
          </a:prstGeom>
        </p:spPr>
        <p:txBody>
          <a:bodyPr vert="horz" lIns="0" tIns="0" rIns="0" bIns="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910A6E-46D1-42CF-996C-2207737FB871}"/>
              </a:ext>
            </a:extLst>
          </p:cNvPr>
          <p:cNvSpPr>
            <a:spLocks noGrp="1"/>
          </p:cNvSpPr>
          <p:nvPr>
            <p:ph type="body" idx="1"/>
          </p:nvPr>
        </p:nvSpPr>
        <p:spPr>
          <a:xfrm>
            <a:off x="2743200" y="4224528"/>
            <a:ext cx="20482560" cy="7918704"/>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85B5247-D236-462B-BCE0-2A24DF75B085}"/>
              </a:ext>
            </a:extLst>
          </p:cNvPr>
          <p:cNvSpPr>
            <a:spLocks noGrp="1"/>
          </p:cNvSpPr>
          <p:nvPr>
            <p:ph type="dt" sz="half" idx="2"/>
          </p:nvPr>
        </p:nvSpPr>
        <p:spPr>
          <a:xfrm>
            <a:off x="15819120" y="12819888"/>
            <a:ext cx="7406640" cy="896112"/>
          </a:xfrm>
          <a:prstGeom prst="rect">
            <a:avLst/>
          </a:prstGeom>
        </p:spPr>
        <p:txBody>
          <a:bodyPr vert="horz" lIns="91440" tIns="45720" rIns="91440" bIns="45720" rtlCol="0" anchor="ctr"/>
          <a:lstStyle>
            <a:lvl1pPr algn="r">
              <a:defRPr sz="1600" cap="all" spc="600" baseline="0">
                <a:solidFill>
                  <a:srgbClr val="FFFFFF"/>
                </a:solidFill>
              </a:defRPr>
            </a:lvl1pPr>
          </a:lstStyle>
          <a:p>
            <a:fld id="{AE0C963C-C1DB-4AFD-9DDC-0691666BF49B}" type="datetime2">
              <a:rPr lang="en-US" smtClean="0"/>
              <a:pPr/>
              <a:t>Monday, November 25, 2024</a:t>
            </a:fld>
            <a:endParaRPr lang="en-US" cap="all" dirty="0"/>
          </a:p>
        </p:txBody>
      </p:sp>
      <p:sp>
        <p:nvSpPr>
          <p:cNvPr id="5" name="Footer Placeholder 4">
            <a:extLst>
              <a:ext uri="{FF2B5EF4-FFF2-40B4-BE49-F238E27FC236}">
                <a16:creationId xmlns:a16="http://schemas.microsoft.com/office/drawing/2014/main" id="{19155C58-7DDF-4CD4-96AD-F9CC844D84CC}"/>
              </a:ext>
            </a:extLst>
          </p:cNvPr>
          <p:cNvSpPr>
            <a:spLocks noGrp="1"/>
          </p:cNvSpPr>
          <p:nvPr>
            <p:ph type="ftr" sz="quarter" idx="3"/>
          </p:nvPr>
        </p:nvSpPr>
        <p:spPr>
          <a:xfrm rot="5400000">
            <a:off x="-3657600" y="3822192"/>
            <a:ext cx="8229600" cy="914400"/>
          </a:xfrm>
          <a:prstGeom prst="rect">
            <a:avLst/>
          </a:prstGeom>
        </p:spPr>
        <p:txBody>
          <a:bodyPr vert="horz" lIns="91440" tIns="45720" rIns="91440" bIns="45720" rtlCol="0" anchor="ctr"/>
          <a:lstStyle>
            <a:lvl1pPr algn="l">
              <a:defRPr sz="1600" b="1">
                <a:solidFill>
                  <a:schemeClr val="tx1"/>
                </a:solidFill>
                <a:latin typeface="+mj-lt"/>
              </a:defRPr>
            </a:lvl1pPr>
          </a:lstStyle>
          <a:p>
            <a:pPr algn="l"/>
            <a:endParaRPr lang="en-US"/>
          </a:p>
        </p:txBody>
      </p:sp>
      <p:sp>
        <p:nvSpPr>
          <p:cNvPr id="6" name="Slide Number Placeholder 5">
            <a:extLst>
              <a:ext uri="{FF2B5EF4-FFF2-40B4-BE49-F238E27FC236}">
                <a16:creationId xmlns:a16="http://schemas.microsoft.com/office/drawing/2014/main" id="{6F495647-A849-45D9-BC71-46A12E6DE479}"/>
              </a:ext>
            </a:extLst>
          </p:cNvPr>
          <p:cNvSpPr>
            <a:spLocks noGrp="1"/>
          </p:cNvSpPr>
          <p:nvPr>
            <p:ph type="sldNum" sz="quarter" idx="4"/>
          </p:nvPr>
        </p:nvSpPr>
        <p:spPr>
          <a:xfrm>
            <a:off x="23335488" y="12819888"/>
            <a:ext cx="877824" cy="896112"/>
          </a:xfrm>
          <a:prstGeom prst="rect">
            <a:avLst/>
          </a:prstGeom>
        </p:spPr>
        <p:txBody>
          <a:bodyPr vert="horz" lIns="91440" tIns="45720" rIns="91440" bIns="45720" rtlCol="0" anchor="ctr"/>
          <a:lstStyle>
            <a:lvl1pPr algn="r">
              <a:defRPr sz="1600">
                <a:solidFill>
                  <a:srgbClr val="FFFFFF"/>
                </a:solidFill>
              </a:defRPr>
            </a:lvl1pPr>
          </a:lstStyle>
          <a:p>
            <a:fld id="{C01389E6-C847-4AD0-B56D-D205B2EAB1EE}" type="slidenum">
              <a:rPr lang="en-US" smtClean="0"/>
              <a:pPr/>
              <a:t>‹#›</a:t>
            </a:fld>
            <a:endParaRPr lang="en-US" sz="1600" dirty="0"/>
          </a:p>
        </p:txBody>
      </p:sp>
    </p:spTree>
    <p:extLst>
      <p:ext uri="{BB962C8B-B14F-4D97-AF65-F5344CB8AC3E}">
        <p14:creationId xmlns:p14="http://schemas.microsoft.com/office/powerpoint/2010/main" val="1256771162"/>
      </p:ext>
    </p:extLst>
  </p:cSld>
  <p:clrMap bg1="lt1" tx1="dk1" bg2="lt2" tx2="dk2" accent1="accent1" accent2="accent2" accent3="accent3" accent4="accent4" accent5="accent5" accent6="accent6" hlink="hlink" folHlink="folHlink"/>
  <p:sldLayoutIdLst>
    <p:sldLayoutId id="2147484795" r:id="rId1"/>
    <p:sldLayoutId id="2147484796" r:id="rId2"/>
    <p:sldLayoutId id="2147484797" r:id="rId3"/>
    <p:sldLayoutId id="2147484798" r:id="rId4"/>
    <p:sldLayoutId id="2147484799" r:id="rId5"/>
    <p:sldLayoutId id="2147484800" r:id="rId6"/>
    <p:sldLayoutId id="2147484801" r:id="rId7"/>
    <p:sldLayoutId id="2147484802" r:id="rId8"/>
    <p:sldLayoutId id="2147484803" r:id="rId9"/>
    <p:sldLayoutId id="2147484804" r:id="rId10"/>
    <p:sldLayoutId id="2147484805" r:id="rId11"/>
    <p:sldLayoutId id="2147484806" r:id="rId12"/>
    <p:sldLayoutId id="2147484807" r:id="rId13"/>
    <p:sldLayoutId id="2147484808" r:id="rId14"/>
  </p:sldLayoutIdLst>
  <p:hf sldNum="0" hdr="0" ftr="0" dt="0"/>
  <p:txStyles>
    <p:titleStyle>
      <a:lvl1pPr algn="l" defTabSz="1828800" rtl="0" eaLnBrk="1" latinLnBrk="0" hangingPunct="1">
        <a:lnSpc>
          <a:spcPct val="100000"/>
        </a:lnSpc>
        <a:spcBef>
          <a:spcPct val="0"/>
        </a:spcBef>
        <a:buNone/>
        <a:defRPr sz="7200" b="1" i="0" kern="1200" cap="all" spc="1400" baseline="0">
          <a:solidFill>
            <a:schemeClr val="tx1"/>
          </a:solidFill>
          <a:latin typeface="+mj-lt"/>
          <a:ea typeface="+mj-ea"/>
          <a:cs typeface="+mj-cs"/>
        </a:defRPr>
      </a:lvl1pPr>
    </p:titleStyle>
    <p:bodyStyle>
      <a:lvl1pPr marL="457200" indent="-457200" algn="l" defTabSz="1828800" rtl="0" eaLnBrk="1" latinLnBrk="0" hangingPunct="1">
        <a:lnSpc>
          <a:spcPct val="120000"/>
        </a:lnSpc>
        <a:spcBef>
          <a:spcPts val="2000"/>
        </a:spcBef>
        <a:buFont typeface="Arial" panose="020B0604020202020204" pitchFamily="34" charset="0"/>
        <a:buChar char="•"/>
        <a:defRPr sz="4000" kern="1200">
          <a:solidFill>
            <a:schemeClr val="tx1"/>
          </a:solidFill>
          <a:latin typeface="+mn-lt"/>
          <a:ea typeface="+mn-ea"/>
          <a:cs typeface="+mn-cs"/>
        </a:defRPr>
      </a:lvl1pPr>
      <a:lvl2pPr marL="1371600" indent="-457200" algn="l" defTabSz="1828800" rtl="0" eaLnBrk="1" latinLnBrk="0" hangingPunct="1">
        <a:lnSpc>
          <a:spcPct val="120000"/>
        </a:lnSpc>
        <a:spcBef>
          <a:spcPts val="1000"/>
        </a:spcBef>
        <a:buFont typeface="Arial" panose="020B0604020202020204" pitchFamily="34" charset="0"/>
        <a:buChar char="•"/>
        <a:defRPr sz="4000" kern="1200">
          <a:solidFill>
            <a:schemeClr val="tx1"/>
          </a:solidFill>
          <a:latin typeface="+mn-lt"/>
          <a:ea typeface="+mn-ea"/>
          <a:cs typeface="+mn-cs"/>
        </a:defRPr>
      </a:lvl2pPr>
      <a:lvl3pPr marL="2286000" indent="-457200" algn="l" defTabSz="1828800" rtl="0" eaLnBrk="1" latinLnBrk="0" hangingPunct="1">
        <a:lnSpc>
          <a:spcPct val="120000"/>
        </a:lnSpc>
        <a:spcBef>
          <a:spcPts val="1000"/>
        </a:spcBef>
        <a:buFont typeface="Arial" panose="020B0604020202020204" pitchFamily="34" charset="0"/>
        <a:buChar char="•"/>
        <a:defRPr sz="3600" kern="1200">
          <a:solidFill>
            <a:schemeClr val="tx1"/>
          </a:solidFill>
          <a:latin typeface="+mn-lt"/>
          <a:ea typeface="+mn-ea"/>
          <a:cs typeface="+mn-cs"/>
        </a:defRPr>
      </a:lvl3pPr>
      <a:lvl4pPr marL="3200400" indent="-457200" algn="l" defTabSz="1828800" rtl="0" eaLnBrk="1" latinLnBrk="0" hangingPunct="1">
        <a:lnSpc>
          <a:spcPct val="120000"/>
        </a:lnSpc>
        <a:spcBef>
          <a:spcPts val="1000"/>
        </a:spcBef>
        <a:buFont typeface="Arial" panose="020B0604020202020204" pitchFamily="34" charset="0"/>
        <a:buChar char="•"/>
        <a:defRPr sz="3200" kern="1200">
          <a:solidFill>
            <a:schemeClr val="tx1"/>
          </a:solidFill>
          <a:latin typeface="+mn-lt"/>
          <a:ea typeface="+mn-ea"/>
          <a:cs typeface="+mn-cs"/>
        </a:defRPr>
      </a:lvl4pPr>
      <a:lvl5pPr marL="4114800" indent="-457200" algn="l" defTabSz="1828800" rtl="0" eaLnBrk="1" latinLnBrk="0" hangingPunct="1">
        <a:lnSpc>
          <a:spcPct val="120000"/>
        </a:lnSpc>
        <a:spcBef>
          <a:spcPts val="10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841C0-577F-054C-BFC1-BA99BFCB6DD6}"/>
              </a:ext>
            </a:extLst>
          </p:cNvPr>
          <p:cNvSpPr>
            <a:spLocks noGrp="1"/>
          </p:cNvSpPr>
          <p:nvPr>
            <p:ph type="title"/>
          </p:nvPr>
        </p:nvSpPr>
        <p:spPr>
          <a:xfrm>
            <a:off x="1055321" y="1024074"/>
            <a:ext cx="22226954" cy="775596"/>
          </a:xfrm>
          <a:prstGeom prst="rect">
            <a:avLst/>
          </a:prstGeom>
        </p:spPr>
        <p:txBody>
          <a:bodyPr vert="horz" wrap="square" lIns="0" tIns="0" rIns="0" bIns="0" rtlCol="0" anchor="t" anchorCtr="0">
            <a:spAutoFit/>
          </a:bodyPr>
          <a:lstStyle/>
          <a:p>
            <a:r>
              <a:rPr lang="en-GB"/>
              <a:t>Click to edit Master title style</a:t>
            </a:r>
            <a:endParaRPr lang="en-US"/>
          </a:p>
        </p:txBody>
      </p:sp>
      <p:sp>
        <p:nvSpPr>
          <p:cNvPr id="4" name="Date Placeholder 3">
            <a:extLst>
              <a:ext uri="{FF2B5EF4-FFF2-40B4-BE49-F238E27FC236}">
                <a16:creationId xmlns:a16="http://schemas.microsoft.com/office/drawing/2014/main" id="{2C25E499-5391-E743-A76C-596FDA1BCC4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b="0" i="0">
                <a:solidFill>
                  <a:schemeClr val="tx1">
                    <a:tint val="75000"/>
                  </a:schemeClr>
                </a:solidFill>
                <a:latin typeface="Arial" panose="020B0604020202020204" pitchFamily="34" charset="0"/>
                <a:cs typeface="Arial" panose="020B0604020202020204" pitchFamily="34" charset="0"/>
              </a:defRPr>
            </a:lvl1pPr>
          </a:lstStyle>
          <a:p>
            <a:pPr defTabSz="1828800" hangingPunct="1">
              <a:defRPr/>
            </a:pPr>
            <a:endParaRPr lang="en-US" kern="1200">
              <a:solidFill>
                <a:srgbClr val="01305F">
                  <a:tint val="75000"/>
                </a:srgbClr>
              </a:solidFill>
              <a:ea typeface="+mn-ea"/>
            </a:endParaRPr>
          </a:p>
        </p:txBody>
      </p:sp>
      <p:sp>
        <p:nvSpPr>
          <p:cNvPr id="5" name="Footer Placeholder 4">
            <a:extLst>
              <a:ext uri="{FF2B5EF4-FFF2-40B4-BE49-F238E27FC236}">
                <a16:creationId xmlns:a16="http://schemas.microsoft.com/office/drawing/2014/main" id="{B6EB2D3C-576B-7A44-9CFD-E4B8613D2071}"/>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b="0" i="0">
                <a:solidFill>
                  <a:schemeClr val="tx1">
                    <a:tint val="75000"/>
                  </a:schemeClr>
                </a:solidFill>
                <a:latin typeface="Arial" panose="020B0604020202020204" pitchFamily="34" charset="0"/>
                <a:cs typeface="Arial" panose="020B0604020202020204" pitchFamily="34" charset="0"/>
              </a:defRPr>
            </a:lvl1pPr>
          </a:lstStyle>
          <a:p>
            <a:pPr defTabSz="1828800" hangingPunct="1">
              <a:defRPr/>
            </a:pPr>
            <a:endParaRPr lang="en-US" kern="1200">
              <a:solidFill>
                <a:srgbClr val="01305F">
                  <a:tint val="75000"/>
                </a:srgbClr>
              </a:solidFill>
              <a:ea typeface="+mn-ea"/>
            </a:endParaRPr>
          </a:p>
        </p:txBody>
      </p:sp>
      <p:sp>
        <p:nvSpPr>
          <p:cNvPr id="7" name="Text Placeholder 2">
            <a:extLst>
              <a:ext uri="{FF2B5EF4-FFF2-40B4-BE49-F238E27FC236}">
                <a16:creationId xmlns:a16="http://schemas.microsoft.com/office/drawing/2014/main" id="{4C7947EB-B96F-EB49-944F-C99BE5E7867C}"/>
              </a:ext>
            </a:extLst>
          </p:cNvPr>
          <p:cNvSpPr>
            <a:spLocks noGrp="1"/>
          </p:cNvSpPr>
          <p:nvPr>
            <p:ph type="body" idx="1"/>
          </p:nvPr>
        </p:nvSpPr>
        <p:spPr>
          <a:xfrm>
            <a:off x="1055320" y="3651251"/>
            <a:ext cx="22226952" cy="6516878"/>
          </a:xfrm>
          <a:prstGeom prst="rect">
            <a:avLst/>
          </a:prstGeom>
        </p:spPr>
        <p:txBody>
          <a:bodyPr vert="horz" lIns="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508D649A-BAAE-F5AC-F58E-4D2AADD6FF7C}"/>
              </a:ext>
            </a:extLst>
          </p:cNvPr>
          <p:cNvSpPr>
            <a:spLocks noGrp="1"/>
          </p:cNvSpPr>
          <p:nvPr>
            <p:ph type="sldNum" sz="quarter" idx="4"/>
          </p:nvPr>
        </p:nvSpPr>
        <p:spPr>
          <a:xfrm>
            <a:off x="17995958" y="12712701"/>
            <a:ext cx="5486400" cy="730250"/>
          </a:xfrm>
          <a:prstGeom prst="rect">
            <a:avLst/>
          </a:prstGeom>
        </p:spPr>
        <p:txBody>
          <a:bodyPr vert="horz" lIns="91440" tIns="45720" rIns="91440" bIns="45720" rtlCol="0" anchor="ctr"/>
          <a:lstStyle>
            <a:lvl1pPr algn="r">
              <a:defRPr sz="2400" b="0" i="0">
                <a:solidFill>
                  <a:schemeClr val="tx1">
                    <a:tint val="75000"/>
                  </a:schemeClr>
                </a:solidFill>
                <a:latin typeface="+mn-lt"/>
                <a:cs typeface="Arial" panose="020B0604020202020204" pitchFamily="34" charset="0"/>
              </a:defRPr>
            </a:lvl1pPr>
          </a:lstStyle>
          <a:p>
            <a:pPr defTabSz="1828800" hangingPunct="1">
              <a:defRPr/>
            </a:pPr>
            <a:fld id="{413E0E3C-0C4C-D444-A2BE-2F3977C43C0D}" type="slidenum">
              <a:rPr lang="en-US" kern="1200" smtClean="0">
                <a:solidFill>
                  <a:srgbClr val="01305F">
                    <a:tint val="75000"/>
                  </a:srgbClr>
                </a:solidFill>
                <a:ea typeface="+mn-ea"/>
              </a:rPr>
              <a:pPr defTabSz="1828800" hangingPunct="1">
                <a:defRPr/>
              </a:pPr>
              <a:t>‹#›</a:t>
            </a:fld>
            <a:endParaRPr lang="en-US" kern="1200">
              <a:solidFill>
                <a:srgbClr val="01305F">
                  <a:tint val="75000"/>
                </a:srgbClr>
              </a:solidFill>
              <a:ea typeface="+mn-ea"/>
            </a:endParaRPr>
          </a:p>
        </p:txBody>
      </p:sp>
    </p:spTree>
    <p:extLst>
      <p:ext uri="{BB962C8B-B14F-4D97-AF65-F5344CB8AC3E}">
        <p14:creationId xmlns:p14="http://schemas.microsoft.com/office/powerpoint/2010/main" val="362538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 id="2147483736" r:id="rId39"/>
    <p:sldLayoutId id="2147483737" r:id="rId40"/>
    <p:sldLayoutId id="2147483738" r:id="rId41"/>
    <p:sldLayoutId id="2147483739" r:id="rId42"/>
    <p:sldLayoutId id="2147483740" r:id="rId43"/>
    <p:sldLayoutId id="2147483741" r:id="rId44"/>
    <p:sldLayoutId id="2147484350" r:id="rId45"/>
    <p:sldLayoutId id="2147484351" r:id="rId46"/>
    <p:sldLayoutId id="2147484352" r:id="rId47"/>
    <p:sldLayoutId id="2147484353" r:id="rId48"/>
    <p:sldLayoutId id="2147484354" r:id="rId49"/>
    <p:sldLayoutId id="2147484355" r:id="rId50"/>
    <p:sldLayoutId id="2147484356" r:id="rId51"/>
    <p:sldLayoutId id="2147484357" r:id="rId52"/>
    <p:sldLayoutId id="2147484358" r:id="rId53"/>
    <p:sldLayoutId id="2147484359" r:id="rId54"/>
    <p:sldLayoutId id="2147484360"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800" rtl="0" eaLnBrk="1" latinLnBrk="0" hangingPunct="1">
        <a:lnSpc>
          <a:spcPct val="90000"/>
        </a:lnSpc>
        <a:spcBef>
          <a:spcPct val="0"/>
        </a:spcBef>
        <a:buNone/>
        <a:defRPr sz="5600" b="1" i="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Clr>
          <a:schemeClr val="accent2"/>
        </a:buClr>
        <a:buFont typeface="Arial" panose="020B0604020202020204" pitchFamily="34" charset="0"/>
        <a:buChar char="•"/>
        <a:defRPr sz="3200" b="0" i="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Clr>
          <a:schemeClr val="bg2"/>
        </a:buClr>
        <a:buFont typeface="Arial" panose="020B0604020202020204" pitchFamily="34" charset="0"/>
        <a:buChar char="•"/>
        <a:defRPr sz="2800" b="0" i="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Clr>
          <a:schemeClr val="accent3"/>
        </a:buClr>
        <a:buFont typeface="Arial" panose="020B0604020202020204" pitchFamily="34" charset="0"/>
        <a:buChar char="•"/>
        <a:defRPr sz="2400" b="0" i="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Clr>
          <a:schemeClr val="accent4"/>
        </a:buClr>
        <a:buFont typeface="Arial" panose="020B0604020202020204" pitchFamily="34" charset="0"/>
        <a:buChar char="•"/>
        <a:defRPr sz="2200" b="0" i="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Clr>
          <a:schemeClr val="accent2"/>
        </a:buClr>
        <a:buFont typeface="Arial" panose="020B0604020202020204" pitchFamily="34" charset="0"/>
        <a:buChar char="•"/>
        <a:defRPr sz="2200" b="0" i="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8" pos="7333">
          <p15:clr>
            <a:srgbClr val="F26B43"/>
          </p15:clr>
        </p15:guide>
        <p15:guide id="37" orient="horz" pos="3974">
          <p15:clr>
            <a:srgbClr val="F26B43"/>
          </p15:clr>
        </p15:guide>
        <p15:guide id="40" pos="325">
          <p15:clr>
            <a:srgbClr val="F26B43"/>
          </p15:clr>
        </p15:guide>
        <p15:guide id="41" pos="1118">
          <p15:clr>
            <a:srgbClr val="F26B43"/>
          </p15:clr>
        </p15:guide>
        <p15:guide id="42" pos="1209">
          <p15:clr>
            <a:srgbClr val="F26B43"/>
          </p15:clr>
        </p15:guide>
        <p15:guide id="43" pos="2026">
          <p15:clr>
            <a:srgbClr val="F26B43"/>
          </p15:clr>
        </p15:guide>
        <p15:guide id="44" pos="2094">
          <p15:clr>
            <a:srgbClr val="F26B43"/>
          </p15:clr>
        </p15:guide>
        <p15:guide id="45" pos="2887">
          <p15:clr>
            <a:srgbClr val="F26B43"/>
          </p15:clr>
        </p15:guide>
        <p15:guide id="46" pos="2978">
          <p15:clr>
            <a:srgbClr val="F26B43"/>
          </p15:clr>
        </p15:guide>
        <p15:guide id="47" pos="3795">
          <p15:clr>
            <a:srgbClr val="F26B43"/>
          </p15:clr>
        </p15:guide>
        <p15:guide id="48" pos="3863">
          <p15:clr>
            <a:srgbClr val="F26B43"/>
          </p15:clr>
        </p15:guide>
        <p15:guide id="49" pos="4679">
          <p15:clr>
            <a:srgbClr val="F26B43"/>
          </p15:clr>
        </p15:guide>
        <p15:guide id="50" pos="4747">
          <p15:clr>
            <a:srgbClr val="F26B43"/>
          </p15:clr>
        </p15:guide>
        <p15:guide id="51" pos="5564">
          <p15:clr>
            <a:srgbClr val="F26B43"/>
          </p15:clr>
        </p15:guide>
        <p15:guide id="52" pos="5632">
          <p15:clr>
            <a:srgbClr val="F26B43"/>
          </p15:clr>
        </p15:guide>
        <p15:guide id="53" pos="6448">
          <p15:clr>
            <a:srgbClr val="F26B43"/>
          </p15:clr>
        </p15:guide>
        <p15:guide id="54" pos="6539">
          <p15:clr>
            <a:srgbClr val="F26B43"/>
          </p15:clr>
        </p15:guide>
        <p15:guide id="55" orient="horz" pos="358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5841C0-577F-054C-BFC1-BA99BFCB6DD6}"/>
              </a:ext>
            </a:extLst>
          </p:cNvPr>
          <p:cNvSpPr>
            <a:spLocks noGrp="1"/>
          </p:cNvSpPr>
          <p:nvPr>
            <p:ph type="title"/>
          </p:nvPr>
        </p:nvSpPr>
        <p:spPr>
          <a:xfrm>
            <a:off x="1055321" y="1024074"/>
            <a:ext cx="22226954" cy="775596"/>
          </a:xfrm>
          <a:prstGeom prst="rect">
            <a:avLst/>
          </a:prstGeom>
        </p:spPr>
        <p:txBody>
          <a:bodyPr vert="horz" wrap="square" lIns="0" tIns="0" rIns="0" bIns="0" rtlCol="0" anchor="t" anchorCtr="0">
            <a:spAutoFit/>
          </a:bodyPr>
          <a:lstStyle/>
          <a:p>
            <a:r>
              <a:rPr lang="en-GB"/>
              <a:t>Click to edit Master title style</a:t>
            </a:r>
            <a:endParaRPr lang="en-US"/>
          </a:p>
        </p:txBody>
      </p:sp>
      <p:sp>
        <p:nvSpPr>
          <p:cNvPr id="4" name="Date Placeholder 3">
            <a:extLst>
              <a:ext uri="{FF2B5EF4-FFF2-40B4-BE49-F238E27FC236}">
                <a16:creationId xmlns:a16="http://schemas.microsoft.com/office/drawing/2014/main" id="{2C25E499-5391-E743-A76C-596FDA1BCC46}"/>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b="0" i="0">
                <a:solidFill>
                  <a:schemeClr val="tx1">
                    <a:tint val="75000"/>
                  </a:schemeClr>
                </a:solidFill>
                <a:latin typeface="Arial" panose="020B0604020202020204" pitchFamily="34" charset="0"/>
                <a:cs typeface="Arial" panose="020B0604020202020204" pitchFamily="34" charset="0"/>
              </a:defRPr>
            </a:lvl1pPr>
          </a:lstStyle>
          <a:p>
            <a:pPr defTabSz="1828800" hangingPunct="1">
              <a:defRPr/>
            </a:pPr>
            <a:endParaRPr lang="en-US" kern="1200">
              <a:solidFill>
                <a:srgbClr val="01305F">
                  <a:tint val="75000"/>
                </a:srgbClr>
              </a:solidFill>
              <a:ea typeface="+mn-ea"/>
            </a:endParaRPr>
          </a:p>
        </p:txBody>
      </p:sp>
      <p:sp>
        <p:nvSpPr>
          <p:cNvPr id="5" name="Footer Placeholder 4">
            <a:extLst>
              <a:ext uri="{FF2B5EF4-FFF2-40B4-BE49-F238E27FC236}">
                <a16:creationId xmlns:a16="http://schemas.microsoft.com/office/drawing/2014/main" id="{B6EB2D3C-576B-7A44-9CFD-E4B8613D2071}"/>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b="0" i="0">
                <a:solidFill>
                  <a:schemeClr val="tx1">
                    <a:tint val="75000"/>
                  </a:schemeClr>
                </a:solidFill>
                <a:latin typeface="Arial" panose="020B0604020202020204" pitchFamily="34" charset="0"/>
                <a:cs typeface="Arial" panose="020B0604020202020204" pitchFamily="34" charset="0"/>
              </a:defRPr>
            </a:lvl1pPr>
          </a:lstStyle>
          <a:p>
            <a:pPr defTabSz="1828800" hangingPunct="1">
              <a:defRPr/>
            </a:pPr>
            <a:endParaRPr lang="en-US" kern="1200">
              <a:solidFill>
                <a:srgbClr val="01305F">
                  <a:tint val="75000"/>
                </a:srgbClr>
              </a:solidFill>
              <a:ea typeface="+mn-ea"/>
            </a:endParaRPr>
          </a:p>
        </p:txBody>
      </p:sp>
      <p:sp>
        <p:nvSpPr>
          <p:cNvPr id="7" name="Text Placeholder 2">
            <a:extLst>
              <a:ext uri="{FF2B5EF4-FFF2-40B4-BE49-F238E27FC236}">
                <a16:creationId xmlns:a16="http://schemas.microsoft.com/office/drawing/2014/main" id="{4C7947EB-B96F-EB49-944F-C99BE5E7867C}"/>
              </a:ext>
            </a:extLst>
          </p:cNvPr>
          <p:cNvSpPr>
            <a:spLocks noGrp="1"/>
          </p:cNvSpPr>
          <p:nvPr>
            <p:ph type="body" idx="1"/>
          </p:nvPr>
        </p:nvSpPr>
        <p:spPr>
          <a:xfrm>
            <a:off x="1055320" y="3651251"/>
            <a:ext cx="22226952" cy="6516878"/>
          </a:xfrm>
          <a:prstGeom prst="rect">
            <a:avLst/>
          </a:prstGeom>
        </p:spPr>
        <p:txBody>
          <a:bodyPr vert="horz" lIns="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508D649A-BAAE-F5AC-F58E-4D2AADD6FF7C}"/>
              </a:ext>
            </a:extLst>
          </p:cNvPr>
          <p:cNvSpPr>
            <a:spLocks noGrp="1"/>
          </p:cNvSpPr>
          <p:nvPr>
            <p:ph type="sldNum" sz="quarter" idx="4"/>
          </p:nvPr>
        </p:nvSpPr>
        <p:spPr>
          <a:xfrm>
            <a:off x="17995958" y="12712701"/>
            <a:ext cx="5486400" cy="730250"/>
          </a:xfrm>
          <a:prstGeom prst="rect">
            <a:avLst/>
          </a:prstGeom>
        </p:spPr>
        <p:txBody>
          <a:bodyPr vert="horz" lIns="91440" tIns="45720" rIns="91440" bIns="45720" rtlCol="0" anchor="ctr"/>
          <a:lstStyle>
            <a:lvl1pPr algn="r">
              <a:defRPr sz="2400" b="0" i="0">
                <a:solidFill>
                  <a:schemeClr val="tx1">
                    <a:tint val="75000"/>
                  </a:schemeClr>
                </a:solidFill>
                <a:latin typeface="+mn-lt"/>
                <a:cs typeface="Arial" panose="020B0604020202020204" pitchFamily="34" charset="0"/>
              </a:defRPr>
            </a:lvl1pPr>
          </a:lstStyle>
          <a:p>
            <a:pPr defTabSz="1828800" hangingPunct="1">
              <a:defRPr/>
            </a:pPr>
            <a:fld id="{413E0E3C-0C4C-D444-A2BE-2F3977C43C0D}" type="slidenum">
              <a:rPr lang="en-US" kern="1200" smtClean="0">
                <a:solidFill>
                  <a:srgbClr val="01305F">
                    <a:tint val="75000"/>
                  </a:srgbClr>
                </a:solidFill>
                <a:ea typeface="+mn-ea"/>
              </a:rPr>
              <a:pPr defTabSz="1828800" hangingPunct="1">
                <a:defRPr/>
              </a:pPr>
              <a:t>‹#›</a:t>
            </a:fld>
            <a:endParaRPr lang="en-US" kern="1200">
              <a:solidFill>
                <a:srgbClr val="01305F">
                  <a:tint val="75000"/>
                </a:srgbClr>
              </a:solidFill>
              <a:ea typeface="+mn-ea"/>
            </a:endParaRPr>
          </a:p>
        </p:txBody>
      </p:sp>
      <p:sp>
        <p:nvSpPr>
          <p:cNvPr id="9" name="Rectangle 8">
            <a:extLst>
              <a:ext uri="{FF2B5EF4-FFF2-40B4-BE49-F238E27FC236}">
                <a16:creationId xmlns:a16="http://schemas.microsoft.com/office/drawing/2014/main" id="{A289D336-51FF-889E-43BF-D8F6FF029254}"/>
              </a:ext>
            </a:extLst>
          </p:cNvPr>
          <p:cNvSpPr/>
          <p:nvPr userDrawn="1"/>
        </p:nvSpPr>
        <p:spPr>
          <a:xfrm>
            <a:off x="0" y="0"/>
            <a:ext cx="24384000" cy="216000"/>
          </a:xfrm>
          <a:prstGeom prst="rect">
            <a:avLst/>
          </a:prstGeom>
          <a:solidFill>
            <a:srgbClr val="223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400"/>
          </a:p>
        </p:txBody>
      </p:sp>
    </p:spTree>
    <p:extLst>
      <p:ext uri="{BB962C8B-B14F-4D97-AF65-F5344CB8AC3E}">
        <p14:creationId xmlns:p14="http://schemas.microsoft.com/office/powerpoint/2010/main" val="234521610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4106" r:id="rId46"/>
    <p:sldLayoutId id="2147484107" r:id="rId47"/>
    <p:sldLayoutId id="2147484108" r:id="rId48"/>
    <p:sldLayoutId id="2147484109" r:id="rId49"/>
    <p:sldLayoutId id="2147484110" r:id="rId50"/>
    <p:sldLayoutId id="2147484111" r:id="rId51"/>
    <p:sldLayoutId id="2147484112" r:id="rId52"/>
    <p:sldLayoutId id="2147484113" r:id="rId53"/>
    <p:sldLayoutId id="2147484114" r:id="rId54"/>
    <p:sldLayoutId id="2147484115" r:id="rId55"/>
    <p:sldLayoutId id="2147484116" r:id="rId56"/>
    <p:sldLayoutId id="2147483802" r:id="rId5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828800" rtl="0" eaLnBrk="1" latinLnBrk="0" hangingPunct="1">
        <a:lnSpc>
          <a:spcPct val="90000"/>
        </a:lnSpc>
        <a:spcBef>
          <a:spcPct val="0"/>
        </a:spcBef>
        <a:buNone/>
        <a:defRPr sz="5600" b="1" i="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Clr>
          <a:schemeClr val="accent2"/>
        </a:buClr>
        <a:buFont typeface="Arial" panose="020B0604020202020204" pitchFamily="34" charset="0"/>
        <a:buChar char="•"/>
        <a:defRPr sz="3200" b="0" i="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Clr>
          <a:schemeClr val="bg2"/>
        </a:buClr>
        <a:buFont typeface="Arial" panose="020B0604020202020204" pitchFamily="34" charset="0"/>
        <a:buChar char="•"/>
        <a:defRPr sz="2800" b="0" i="0" kern="1200">
          <a:solidFill>
            <a:srgbClr val="01305F"/>
          </a:solidFill>
          <a:latin typeface="+mn-lt"/>
          <a:ea typeface="+mn-ea"/>
          <a:cs typeface="+mn-cs"/>
        </a:defRPr>
      </a:lvl2pPr>
      <a:lvl3pPr marL="2286000" indent="-457200" algn="l" defTabSz="1828800" rtl="0" eaLnBrk="1" latinLnBrk="0" hangingPunct="1">
        <a:lnSpc>
          <a:spcPct val="90000"/>
        </a:lnSpc>
        <a:spcBef>
          <a:spcPts val="1000"/>
        </a:spcBef>
        <a:buClr>
          <a:schemeClr val="accent3"/>
        </a:buClr>
        <a:buFont typeface="Arial" panose="020B0604020202020204" pitchFamily="34" charset="0"/>
        <a:buChar char="•"/>
        <a:defRPr sz="2400" b="0" i="0" kern="1200">
          <a:solidFill>
            <a:srgbClr val="01305F"/>
          </a:solidFill>
          <a:latin typeface="+mn-lt"/>
          <a:ea typeface="+mn-ea"/>
          <a:cs typeface="+mn-cs"/>
        </a:defRPr>
      </a:lvl3pPr>
      <a:lvl4pPr marL="3200400" indent="-457200" algn="l" defTabSz="1828800" rtl="0" eaLnBrk="1" latinLnBrk="0" hangingPunct="1">
        <a:lnSpc>
          <a:spcPct val="90000"/>
        </a:lnSpc>
        <a:spcBef>
          <a:spcPts val="1000"/>
        </a:spcBef>
        <a:buClr>
          <a:schemeClr val="accent4"/>
        </a:buClr>
        <a:buFont typeface="Arial" panose="020B0604020202020204" pitchFamily="34" charset="0"/>
        <a:buChar char="•"/>
        <a:defRPr sz="2200" b="0" i="0" kern="1200">
          <a:solidFill>
            <a:srgbClr val="01305F"/>
          </a:solidFill>
          <a:latin typeface="+mn-lt"/>
          <a:ea typeface="+mn-ea"/>
          <a:cs typeface="+mn-cs"/>
        </a:defRPr>
      </a:lvl4pPr>
      <a:lvl5pPr marL="4114800" indent="-457200" algn="l" defTabSz="1828800" rtl="0" eaLnBrk="1" latinLnBrk="0" hangingPunct="1">
        <a:lnSpc>
          <a:spcPct val="90000"/>
        </a:lnSpc>
        <a:spcBef>
          <a:spcPts val="1000"/>
        </a:spcBef>
        <a:buClr>
          <a:schemeClr val="accent2"/>
        </a:buClr>
        <a:buFont typeface="Arial" panose="020B0604020202020204" pitchFamily="34" charset="0"/>
        <a:buChar char="•"/>
        <a:defRPr sz="2200" b="0" i="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
          <p15:clr>
            <a:srgbClr val="F26B43"/>
          </p15:clr>
        </p15:guide>
        <p15:guide id="8" pos="7333">
          <p15:clr>
            <a:srgbClr val="F26B43"/>
          </p15:clr>
        </p15:guide>
        <p15:guide id="37" orient="horz" pos="3974">
          <p15:clr>
            <a:srgbClr val="F26B43"/>
          </p15:clr>
        </p15:guide>
        <p15:guide id="40" pos="325">
          <p15:clr>
            <a:srgbClr val="F26B43"/>
          </p15:clr>
        </p15:guide>
        <p15:guide id="41" pos="1118">
          <p15:clr>
            <a:srgbClr val="F26B43"/>
          </p15:clr>
        </p15:guide>
        <p15:guide id="42" pos="1209">
          <p15:clr>
            <a:srgbClr val="F26B43"/>
          </p15:clr>
        </p15:guide>
        <p15:guide id="43" pos="2026">
          <p15:clr>
            <a:srgbClr val="F26B43"/>
          </p15:clr>
        </p15:guide>
        <p15:guide id="44" pos="2094">
          <p15:clr>
            <a:srgbClr val="F26B43"/>
          </p15:clr>
        </p15:guide>
        <p15:guide id="45" pos="2887">
          <p15:clr>
            <a:srgbClr val="F26B43"/>
          </p15:clr>
        </p15:guide>
        <p15:guide id="46" pos="2978">
          <p15:clr>
            <a:srgbClr val="F26B43"/>
          </p15:clr>
        </p15:guide>
        <p15:guide id="47" pos="3795">
          <p15:clr>
            <a:srgbClr val="F26B43"/>
          </p15:clr>
        </p15:guide>
        <p15:guide id="48" pos="3863">
          <p15:clr>
            <a:srgbClr val="F26B43"/>
          </p15:clr>
        </p15:guide>
        <p15:guide id="49" pos="4679">
          <p15:clr>
            <a:srgbClr val="F26B43"/>
          </p15:clr>
        </p15:guide>
        <p15:guide id="50" pos="4747">
          <p15:clr>
            <a:srgbClr val="F26B43"/>
          </p15:clr>
        </p15:guide>
        <p15:guide id="51" pos="5564">
          <p15:clr>
            <a:srgbClr val="F26B43"/>
          </p15:clr>
        </p15:guide>
        <p15:guide id="52" pos="5632">
          <p15:clr>
            <a:srgbClr val="F26B43"/>
          </p15:clr>
        </p15:guide>
        <p15:guide id="53" pos="6448">
          <p15:clr>
            <a:srgbClr val="F26B43"/>
          </p15:clr>
        </p15:guide>
        <p15:guide id="54" pos="6539">
          <p15:clr>
            <a:srgbClr val="F26B43"/>
          </p15:clr>
        </p15:guide>
        <p15:guide id="55" orient="horz" pos="358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3" y="609600"/>
            <a:ext cx="21925506" cy="2292096"/>
          </a:xfrm>
          <a:prstGeom prst="rect">
            <a:avLst/>
          </a:prstGeom>
        </p:spPr>
        <p:txBody>
          <a:bodyPr vert="horz" lIns="91440" tIns="45720" rIns="91440" bIns="45720" rtlCol="0" anchor="ctr"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1219200" y="3194304"/>
            <a:ext cx="21921216" cy="88513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414043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924" r:id="rId13"/>
    <p:sldLayoutId id="2147484089" r:id="rId14"/>
    <p:sldLayoutId id="2147484090" r:id="rId15"/>
    <p:sldLayoutId id="2147484091" r:id="rId16"/>
    <p:sldLayoutId id="2147484092" r:id="rId17"/>
    <p:sldLayoutId id="2147484093" r:id="rId18"/>
    <p:sldLayoutId id="2147484094" r:id="rId19"/>
  </p:sldLayoutIdLst>
  <p:hf hdr="0" ftr="0" dt="0"/>
  <p:txStyles>
    <p:titleStyle>
      <a:lvl1pPr algn="l" defTabSz="914500" rtl="0" eaLnBrk="1" latinLnBrk="0" hangingPunct="1">
        <a:lnSpc>
          <a:spcPct val="90000"/>
        </a:lnSpc>
        <a:spcBef>
          <a:spcPct val="0"/>
        </a:spcBef>
        <a:buNone/>
        <a:defRPr sz="8534" b="1" kern="600" spc="102">
          <a:solidFill>
            <a:schemeClr val="accent1">
              <a:lumMod val="75000"/>
            </a:schemeClr>
          </a:solidFill>
          <a:effectLst/>
          <a:latin typeface="Arial" panose="020B0604020202020204" pitchFamily="34" charset="0"/>
          <a:ea typeface="+mj-ea"/>
          <a:cs typeface="Arial" panose="020B0604020202020204" pitchFamily="34" charset="0"/>
        </a:defRPr>
      </a:lvl1pPr>
    </p:titleStyle>
    <p:bodyStyle>
      <a:lvl1pPr marL="609584" indent="-609584" algn="l" defTabSz="914500" rtl="0" eaLnBrk="1" latinLnBrk="0" hangingPunct="1">
        <a:lnSpc>
          <a:spcPct val="100000"/>
        </a:lnSpc>
        <a:spcBef>
          <a:spcPts val="0"/>
        </a:spcBef>
        <a:buClr>
          <a:schemeClr val="accent1">
            <a:lumMod val="75000"/>
          </a:schemeClr>
        </a:buClr>
        <a:buSzPct val="95000"/>
        <a:buFont typeface="Arial Black" panose="020B0A04020102020204" pitchFamily="34" charset="0"/>
        <a:buChar char="•"/>
        <a:defRPr sz="6400" kern="600" spc="62">
          <a:solidFill>
            <a:schemeClr val="tx1"/>
          </a:solidFill>
          <a:latin typeface="Arial" panose="020B0604020202020204" pitchFamily="34" charset="0"/>
          <a:ea typeface="+mn-ea"/>
          <a:cs typeface="Arial" panose="020B0604020202020204" pitchFamily="34" charset="0"/>
        </a:defRPr>
      </a:lvl1pPr>
      <a:lvl2pPr marL="1658070" indent="-438902" algn="l" defTabSz="914500" rtl="0" eaLnBrk="1" latinLnBrk="0" hangingPunct="1">
        <a:lnSpc>
          <a:spcPct val="100000"/>
        </a:lnSpc>
        <a:spcBef>
          <a:spcPts val="0"/>
        </a:spcBef>
        <a:buClr>
          <a:schemeClr val="accent1">
            <a:lumMod val="75000"/>
          </a:schemeClr>
        </a:buClr>
        <a:buSzPct val="100000"/>
        <a:buFont typeface="Arial Narrow" panose="020B0606020202030204" pitchFamily="34" charset="0"/>
        <a:buChar char="–"/>
        <a:defRPr sz="5334" kern="600" spc="62">
          <a:solidFill>
            <a:schemeClr val="tx1"/>
          </a:solidFill>
          <a:latin typeface="Arial" panose="020B0604020202020204" pitchFamily="34" charset="0"/>
          <a:ea typeface="+mn-ea"/>
          <a:cs typeface="Arial" panose="020B0604020202020204" pitchFamily="34" charset="0"/>
        </a:defRPr>
      </a:lvl2pPr>
      <a:lvl3pPr marL="2751598" indent="-317494" algn="l" defTabSz="914500" rtl="0" eaLnBrk="1" latinLnBrk="0" hangingPunct="1">
        <a:lnSpc>
          <a:spcPct val="100000"/>
        </a:lnSpc>
        <a:spcBef>
          <a:spcPts val="0"/>
        </a:spcBef>
        <a:buClr>
          <a:schemeClr val="accent1">
            <a:lumMod val="75000"/>
          </a:schemeClr>
        </a:buClr>
        <a:buSzPct val="95000"/>
        <a:buFont typeface="Wingdings" panose="05000000000000000000" pitchFamily="2" charset="2"/>
        <a:buChar char="§"/>
        <a:defRPr sz="4800" kern="600" spc="62">
          <a:solidFill>
            <a:schemeClr val="tx1"/>
          </a:solidFill>
          <a:latin typeface="Arial" panose="020B0604020202020204" pitchFamily="34" charset="0"/>
          <a:ea typeface="+mn-ea"/>
          <a:cs typeface="Arial" panose="020B0604020202020204" pitchFamily="34" charset="0"/>
        </a:defRPr>
      </a:lvl3pPr>
      <a:lvl4pPr marL="3657508" indent="-296326" algn="l" defTabSz="914500" rtl="0" eaLnBrk="1" latinLnBrk="0" hangingPunct="1">
        <a:lnSpc>
          <a:spcPct val="100000"/>
        </a:lnSpc>
        <a:spcBef>
          <a:spcPts val="0"/>
        </a:spcBef>
        <a:buClr>
          <a:schemeClr val="accent1">
            <a:lumMod val="75000"/>
          </a:schemeClr>
        </a:buClr>
        <a:buSzPct val="100000"/>
        <a:buFont typeface="Arial Narrow" panose="020B0606020202030204" pitchFamily="34" charset="0"/>
        <a:buChar char="–"/>
        <a:tabLst/>
        <a:defRPr sz="4266" kern="600" spc="62">
          <a:solidFill>
            <a:schemeClr val="tx1"/>
          </a:solidFill>
          <a:latin typeface="Arial" panose="020B0604020202020204" pitchFamily="34" charset="0"/>
          <a:ea typeface="+mn-ea"/>
          <a:cs typeface="Arial" panose="020B0604020202020204" pitchFamily="34" charset="0"/>
        </a:defRPr>
      </a:lvl4pPr>
      <a:lvl5pPr marL="4580352" indent="-296326" algn="l" defTabSz="914500" rtl="0" eaLnBrk="1" latinLnBrk="0" hangingPunct="1">
        <a:lnSpc>
          <a:spcPct val="100000"/>
        </a:lnSpc>
        <a:spcBef>
          <a:spcPts val="0"/>
        </a:spcBef>
        <a:buClr>
          <a:schemeClr val="accent1">
            <a:lumMod val="75000"/>
          </a:schemeClr>
        </a:buClr>
        <a:buSzPct val="90000"/>
        <a:buFont typeface="Arial Black" panose="020B0A04020102020204" pitchFamily="34" charset="0"/>
        <a:buChar char="•"/>
        <a:defRPr sz="4266" kern="600" spc="62">
          <a:solidFill>
            <a:schemeClr val="tx1"/>
          </a:solidFill>
          <a:latin typeface="Arial" panose="020B0604020202020204" pitchFamily="34" charset="0"/>
          <a:ea typeface="+mn-ea"/>
          <a:cs typeface="Arial" panose="020B0604020202020204" pitchFamily="34" charset="0"/>
        </a:defRPr>
      </a:lvl5pPr>
      <a:lvl6pPr marL="5029744" indent="-457250" algn="l" defTabSz="914500" rtl="0" eaLnBrk="1" latinLnBrk="0" hangingPunct="1">
        <a:spcBef>
          <a:spcPct val="20000"/>
        </a:spcBef>
        <a:buFont typeface="Arial"/>
        <a:buChar char="•"/>
        <a:defRPr sz="4000" kern="1200">
          <a:solidFill>
            <a:schemeClr val="tx1"/>
          </a:solidFill>
          <a:latin typeface="+mn-lt"/>
          <a:ea typeface="+mn-ea"/>
          <a:cs typeface="+mn-cs"/>
        </a:defRPr>
      </a:lvl6pPr>
      <a:lvl7pPr marL="5944244" indent="-457250" algn="l" defTabSz="914500" rtl="0" eaLnBrk="1" latinLnBrk="0" hangingPunct="1">
        <a:spcBef>
          <a:spcPct val="20000"/>
        </a:spcBef>
        <a:buFont typeface="Arial"/>
        <a:buChar char="•"/>
        <a:defRPr sz="4000" kern="1200">
          <a:solidFill>
            <a:schemeClr val="tx1"/>
          </a:solidFill>
          <a:latin typeface="+mn-lt"/>
          <a:ea typeface="+mn-ea"/>
          <a:cs typeface="+mn-cs"/>
        </a:defRPr>
      </a:lvl7pPr>
      <a:lvl8pPr marL="6858744" indent="-457250" algn="l" defTabSz="914500" rtl="0" eaLnBrk="1" latinLnBrk="0" hangingPunct="1">
        <a:spcBef>
          <a:spcPct val="20000"/>
        </a:spcBef>
        <a:buFont typeface="Arial"/>
        <a:buChar char="•"/>
        <a:defRPr sz="4000" kern="1200">
          <a:solidFill>
            <a:schemeClr val="tx1"/>
          </a:solidFill>
          <a:latin typeface="+mn-lt"/>
          <a:ea typeface="+mn-ea"/>
          <a:cs typeface="+mn-cs"/>
        </a:defRPr>
      </a:lvl8pPr>
      <a:lvl9pPr marL="7773242" indent="-457250" algn="l" defTabSz="914500"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500" rtl="0" eaLnBrk="1" latinLnBrk="0" hangingPunct="1">
        <a:defRPr sz="3734" kern="1200">
          <a:solidFill>
            <a:schemeClr val="tx1"/>
          </a:solidFill>
          <a:latin typeface="+mn-lt"/>
          <a:ea typeface="+mn-ea"/>
          <a:cs typeface="+mn-cs"/>
        </a:defRPr>
      </a:lvl1pPr>
      <a:lvl2pPr marL="914500" algn="l" defTabSz="914500" rtl="0" eaLnBrk="1" latinLnBrk="0" hangingPunct="1">
        <a:defRPr sz="3734" kern="1200">
          <a:solidFill>
            <a:schemeClr val="tx1"/>
          </a:solidFill>
          <a:latin typeface="+mn-lt"/>
          <a:ea typeface="+mn-ea"/>
          <a:cs typeface="+mn-cs"/>
        </a:defRPr>
      </a:lvl2pPr>
      <a:lvl3pPr marL="1828996" algn="l" defTabSz="914500" rtl="0" eaLnBrk="1" latinLnBrk="0" hangingPunct="1">
        <a:defRPr sz="3734" kern="1200">
          <a:solidFill>
            <a:schemeClr val="tx1"/>
          </a:solidFill>
          <a:latin typeface="+mn-lt"/>
          <a:ea typeface="+mn-ea"/>
          <a:cs typeface="+mn-cs"/>
        </a:defRPr>
      </a:lvl3pPr>
      <a:lvl4pPr marL="2743496" algn="l" defTabSz="914500" rtl="0" eaLnBrk="1" latinLnBrk="0" hangingPunct="1">
        <a:defRPr sz="3734" kern="1200">
          <a:solidFill>
            <a:schemeClr val="tx1"/>
          </a:solidFill>
          <a:latin typeface="+mn-lt"/>
          <a:ea typeface="+mn-ea"/>
          <a:cs typeface="+mn-cs"/>
        </a:defRPr>
      </a:lvl4pPr>
      <a:lvl5pPr marL="3657996" algn="l" defTabSz="914500" rtl="0" eaLnBrk="1" latinLnBrk="0" hangingPunct="1">
        <a:defRPr sz="3734" kern="1200">
          <a:solidFill>
            <a:schemeClr val="tx1"/>
          </a:solidFill>
          <a:latin typeface="+mn-lt"/>
          <a:ea typeface="+mn-ea"/>
          <a:cs typeface="+mn-cs"/>
        </a:defRPr>
      </a:lvl5pPr>
      <a:lvl6pPr marL="4572496" algn="l" defTabSz="914500" rtl="0" eaLnBrk="1" latinLnBrk="0" hangingPunct="1">
        <a:defRPr sz="3734" kern="1200">
          <a:solidFill>
            <a:schemeClr val="tx1"/>
          </a:solidFill>
          <a:latin typeface="+mn-lt"/>
          <a:ea typeface="+mn-ea"/>
          <a:cs typeface="+mn-cs"/>
        </a:defRPr>
      </a:lvl6pPr>
      <a:lvl7pPr marL="5486994" algn="l" defTabSz="914500" rtl="0" eaLnBrk="1" latinLnBrk="0" hangingPunct="1">
        <a:defRPr sz="3734" kern="1200">
          <a:solidFill>
            <a:schemeClr val="tx1"/>
          </a:solidFill>
          <a:latin typeface="+mn-lt"/>
          <a:ea typeface="+mn-ea"/>
          <a:cs typeface="+mn-cs"/>
        </a:defRPr>
      </a:lvl7pPr>
      <a:lvl8pPr marL="6401494" algn="l" defTabSz="914500" rtl="0" eaLnBrk="1" latinLnBrk="0" hangingPunct="1">
        <a:defRPr sz="3734" kern="1200">
          <a:solidFill>
            <a:schemeClr val="tx1"/>
          </a:solidFill>
          <a:latin typeface="+mn-lt"/>
          <a:ea typeface="+mn-ea"/>
          <a:cs typeface="+mn-cs"/>
        </a:defRPr>
      </a:lvl8pPr>
      <a:lvl9pPr marL="7315994" algn="l" defTabSz="914500" rtl="0" eaLnBrk="1" latinLnBrk="0" hangingPunct="1">
        <a:defRPr sz="37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6C1F1A-8DFC-5B78-FA72-152804CBAFEA}"/>
              </a:ext>
            </a:extLst>
          </p:cNvPr>
          <p:cNvSpPr>
            <a:spLocks noGrp="1"/>
          </p:cNvSpPr>
          <p:nvPr>
            <p:ph type="title"/>
          </p:nvPr>
        </p:nvSpPr>
        <p:spPr>
          <a:xfrm>
            <a:off x="1676400" y="806451"/>
            <a:ext cx="21031200" cy="13400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B76F1D-8938-4AA5-396D-FB5D266722A0}"/>
              </a:ext>
            </a:extLst>
          </p:cNvPr>
          <p:cNvSpPr>
            <a:spLocks noGrp="1"/>
          </p:cNvSpPr>
          <p:nvPr>
            <p:ph type="body" idx="1"/>
          </p:nvPr>
        </p:nvSpPr>
        <p:spPr>
          <a:xfrm>
            <a:off x="1676400" y="2688771"/>
            <a:ext cx="21031200" cy="97413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ACF411B-879C-A767-59A6-86B4D417FDBF}"/>
              </a:ext>
            </a:extLst>
          </p:cNvPr>
          <p:cNvSpPr>
            <a:spLocks noGrp="1"/>
          </p:cNvSpPr>
          <p:nvPr>
            <p:ph type="ftr" sz="quarter" idx="3"/>
          </p:nvPr>
        </p:nvSpPr>
        <p:spPr>
          <a:xfrm>
            <a:off x="1676399" y="12712701"/>
            <a:ext cx="21235358" cy="730250"/>
          </a:xfrm>
          <a:prstGeom prst="rect">
            <a:avLst/>
          </a:prstGeom>
        </p:spPr>
        <p:txBody>
          <a:bodyPr vert="horz" lIns="91440" tIns="45720" rIns="91440" bIns="45720" rtlCol="0" anchor="ctr"/>
          <a:lstStyle>
            <a:lvl1pPr algn="l">
              <a:lnSpc>
                <a:spcPct val="90000"/>
              </a:lnSpc>
              <a:spcAft>
                <a:spcPts val="200"/>
              </a:spcAft>
              <a:defRPr sz="1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DC900A92-CC5C-406E-157B-740701E016F3}"/>
              </a:ext>
            </a:extLst>
          </p:cNvPr>
          <p:cNvSpPr>
            <a:spLocks noGrp="1"/>
          </p:cNvSpPr>
          <p:nvPr>
            <p:ph type="sldNum" sz="quarter" idx="4"/>
          </p:nvPr>
        </p:nvSpPr>
        <p:spPr>
          <a:xfrm>
            <a:off x="23274051" y="12712701"/>
            <a:ext cx="96903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0E498FC1-1390-C54E-AA3A-219533D6590B}" type="slidenum">
              <a:rPr lang="en-US" smtClean="0"/>
              <a:t>‹#›</a:t>
            </a:fld>
            <a:endParaRPr lang="en-US"/>
          </a:p>
        </p:txBody>
      </p:sp>
    </p:spTree>
    <p:extLst>
      <p:ext uri="{BB962C8B-B14F-4D97-AF65-F5344CB8AC3E}">
        <p14:creationId xmlns:p14="http://schemas.microsoft.com/office/powerpoint/2010/main" val="304552121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925" r:id="rId19"/>
    <p:sldLayoutId id="2147484029" r:id="rId20"/>
    <p:sldLayoutId id="2147484030" r:id="rId21"/>
    <p:sldLayoutId id="2147484031" r:id="rId22"/>
    <p:sldLayoutId id="2147484032" r:id="rId23"/>
    <p:sldLayoutId id="2147484033" r:id="rId24"/>
    <p:sldLayoutId id="2147483894" r:id="rId25"/>
    <p:sldLayoutId id="2147483897" r:id="rId26"/>
    <p:sldLayoutId id="2147483907" r:id="rId27"/>
    <p:sldLayoutId id="2147483920" r:id="rId28"/>
    <p:sldLayoutId id="2147483921" r:id="rId29"/>
    <p:sldLayoutId id="2147483922" r:id="rId30"/>
    <p:sldLayoutId id="2147484348" r:id="rId31"/>
    <p:sldLayoutId id="2147484349" r:id="rId32"/>
    <p:sldLayoutId id="2147484344" r:id="rId33"/>
  </p:sldLayoutIdLst>
  <p:hf hdr="0" dt="0"/>
  <p:txStyles>
    <p:titleStyle>
      <a:lvl1pPr algn="l" defTabSz="1828800" rtl="0" eaLnBrk="1" latinLnBrk="0" hangingPunct="1">
        <a:lnSpc>
          <a:spcPct val="90000"/>
        </a:lnSpc>
        <a:spcBef>
          <a:spcPct val="0"/>
        </a:spcBef>
        <a:buNone/>
        <a:defRPr sz="8000" b="1" kern="1200">
          <a:solidFill>
            <a:schemeClr val="tx1"/>
          </a:solidFill>
          <a:latin typeface="Century Gothic" panose="020B0502020202020204" pitchFamily="34" charset="0"/>
          <a:ea typeface="+mj-ea"/>
          <a:cs typeface="+mj-cs"/>
        </a:defRPr>
      </a:lvl1pPr>
    </p:titleStyle>
    <p:bodyStyle>
      <a:lvl1pPr marL="457200" indent="-457200" algn="l" defTabSz="1828800" rtl="0" eaLnBrk="1" latinLnBrk="0" hangingPunct="1">
        <a:lnSpc>
          <a:spcPct val="90000"/>
        </a:lnSpc>
        <a:spcBef>
          <a:spcPts val="2000"/>
        </a:spcBef>
        <a:buClr>
          <a:schemeClr val="accent6">
            <a:lumMod val="75000"/>
          </a:schemeClr>
        </a:buClr>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Clr>
          <a:schemeClr val="tx2"/>
        </a:buClr>
        <a:buFont typeface="Calibri" panose="020F050202020403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1219518" y="476250"/>
            <a:ext cx="21744888" cy="2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1200462" y="3035300"/>
            <a:ext cx="21763944" cy="930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2" y="3"/>
            <a:ext cx="24384000" cy="288926"/>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2" y="3"/>
            <a:ext cx="24384000" cy="288926"/>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400"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2" y="13490576"/>
            <a:ext cx="24384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820544"/>
      </p:ext>
    </p:extLst>
  </p:cSld>
  <p:clrMap bg1="dk2" tx1="lt1" bg2="dk1"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3861" r:id="rId22"/>
    <p:sldLayoutId id="2147483862" r:id="rId23"/>
    <p:sldLayoutId id="2147483864" r:id="rId24"/>
    <p:sldLayoutId id="2147483865" r:id="rId25"/>
    <p:sldLayoutId id="2147483866" r:id="rId26"/>
    <p:sldLayoutId id="2147484065" r:id="rId27"/>
    <p:sldLayoutId id="214748406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fontAlgn="base" hangingPunct="1">
        <a:spcBef>
          <a:spcPct val="0"/>
        </a:spcBef>
        <a:spcAft>
          <a:spcPct val="0"/>
        </a:spcAft>
        <a:defRPr sz="72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7200" b="1">
          <a:solidFill>
            <a:schemeClr val="tx2"/>
          </a:solidFill>
          <a:latin typeface="Arial" charset="0"/>
        </a:defRPr>
      </a:lvl2pPr>
      <a:lvl3pPr algn="l" rtl="0" eaLnBrk="1" fontAlgn="base" hangingPunct="1">
        <a:spcBef>
          <a:spcPct val="0"/>
        </a:spcBef>
        <a:spcAft>
          <a:spcPct val="0"/>
        </a:spcAft>
        <a:defRPr sz="7200" b="1">
          <a:solidFill>
            <a:schemeClr val="tx2"/>
          </a:solidFill>
          <a:latin typeface="Arial" charset="0"/>
        </a:defRPr>
      </a:lvl3pPr>
      <a:lvl4pPr algn="l" rtl="0" eaLnBrk="1" fontAlgn="base" hangingPunct="1">
        <a:spcBef>
          <a:spcPct val="0"/>
        </a:spcBef>
        <a:spcAft>
          <a:spcPct val="0"/>
        </a:spcAft>
        <a:defRPr sz="7200" b="1">
          <a:solidFill>
            <a:schemeClr val="tx2"/>
          </a:solidFill>
          <a:latin typeface="Arial" charset="0"/>
        </a:defRPr>
      </a:lvl4pPr>
      <a:lvl5pPr algn="l" rtl="0" eaLnBrk="1" fontAlgn="base" hangingPunct="1">
        <a:spcBef>
          <a:spcPct val="0"/>
        </a:spcBef>
        <a:spcAft>
          <a:spcPct val="0"/>
        </a:spcAft>
        <a:defRPr sz="7200" b="1">
          <a:solidFill>
            <a:schemeClr val="tx2"/>
          </a:solidFill>
          <a:latin typeface="Arial" charset="0"/>
        </a:defRPr>
      </a:lvl5pPr>
      <a:lvl6pPr marL="914400" algn="l" rtl="0" eaLnBrk="1" fontAlgn="base" hangingPunct="1">
        <a:spcBef>
          <a:spcPct val="0"/>
        </a:spcBef>
        <a:spcAft>
          <a:spcPct val="0"/>
        </a:spcAft>
        <a:defRPr sz="7000" b="1">
          <a:solidFill>
            <a:schemeClr val="tx2"/>
          </a:solidFill>
          <a:latin typeface="Arial" charset="0"/>
        </a:defRPr>
      </a:lvl6pPr>
      <a:lvl7pPr marL="1828800" algn="l" rtl="0" eaLnBrk="1" fontAlgn="base" hangingPunct="1">
        <a:spcBef>
          <a:spcPct val="0"/>
        </a:spcBef>
        <a:spcAft>
          <a:spcPct val="0"/>
        </a:spcAft>
        <a:defRPr sz="7000" b="1">
          <a:solidFill>
            <a:schemeClr val="tx2"/>
          </a:solidFill>
          <a:latin typeface="Arial" charset="0"/>
        </a:defRPr>
      </a:lvl7pPr>
      <a:lvl8pPr marL="2743200" algn="l" rtl="0" eaLnBrk="1" fontAlgn="base" hangingPunct="1">
        <a:spcBef>
          <a:spcPct val="0"/>
        </a:spcBef>
        <a:spcAft>
          <a:spcPct val="0"/>
        </a:spcAft>
        <a:defRPr sz="7000" b="1">
          <a:solidFill>
            <a:schemeClr val="tx2"/>
          </a:solidFill>
          <a:latin typeface="Arial" charset="0"/>
        </a:defRPr>
      </a:lvl8pPr>
      <a:lvl9pPr marL="3657600" algn="l" rtl="0" eaLnBrk="1" fontAlgn="base" hangingPunct="1">
        <a:spcBef>
          <a:spcPct val="0"/>
        </a:spcBef>
        <a:spcAft>
          <a:spcPct val="0"/>
        </a:spcAft>
        <a:defRPr sz="7000" b="1">
          <a:solidFill>
            <a:schemeClr val="tx2"/>
          </a:solidFill>
          <a:latin typeface="Arial" charset="0"/>
        </a:defRPr>
      </a:lvl9pPr>
    </p:titleStyle>
    <p:bodyStyle>
      <a:lvl1pPr marL="685800" indent="-685800" algn="l" rtl="0" eaLnBrk="1" fontAlgn="base" hangingPunct="1">
        <a:lnSpc>
          <a:spcPct val="90000"/>
        </a:lnSpc>
        <a:spcBef>
          <a:spcPts val="2000"/>
        </a:spcBef>
        <a:spcAft>
          <a:spcPts val="1400"/>
        </a:spcAft>
        <a:buClr>
          <a:schemeClr val="bg1"/>
        </a:buClr>
        <a:buFont typeface="Wingdings" panose="05000000000000000000" pitchFamily="2" charset="2"/>
        <a:buChar char="§"/>
        <a:defRPr sz="5600">
          <a:solidFill>
            <a:schemeClr val="bg1"/>
          </a:solidFill>
          <a:latin typeface="Calibri" panose="020F0502020204030204" pitchFamily="34" charset="0"/>
          <a:ea typeface="+mn-ea"/>
          <a:cs typeface="+mn-cs"/>
        </a:defRPr>
      </a:lvl1pPr>
      <a:lvl2pPr marL="1485900" indent="-571500" algn="l" rtl="0" eaLnBrk="1" fontAlgn="base" hangingPunct="1">
        <a:lnSpc>
          <a:spcPct val="90000"/>
        </a:lnSpc>
        <a:spcBef>
          <a:spcPts val="2000"/>
        </a:spcBef>
        <a:spcAft>
          <a:spcPts val="1400"/>
        </a:spcAft>
        <a:buClr>
          <a:schemeClr val="bg1"/>
        </a:buClr>
        <a:buFont typeface="Arial" panose="020B0604020202020204" pitchFamily="34" charset="0"/>
        <a:buChar char="‒"/>
        <a:defRPr sz="5200">
          <a:solidFill>
            <a:schemeClr val="bg1"/>
          </a:solidFill>
          <a:latin typeface="Calibri" panose="020F0502020204030204" pitchFamily="34" charset="0"/>
        </a:defRPr>
      </a:lvl2pPr>
      <a:lvl3pPr marL="22860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800">
          <a:solidFill>
            <a:schemeClr val="bg1"/>
          </a:solidFill>
          <a:latin typeface="Calibri" panose="020F0502020204030204" pitchFamily="34" charset="0"/>
        </a:defRPr>
      </a:lvl3pPr>
      <a:lvl4pPr marL="32004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400">
          <a:solidFill>
            <a:schemeClr val="bg1"/>
          </a:solidFill>
          <a:latin typeface="Calibri" panose="020F0502020204030204" pitchFamily="34" charset="0"/>
        </a:defRPr>
      </a:lvl4pPr>
      <a:lvl5pPr marL="41148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000">
          <a:solidFill>
            <a:schemeClr val="bg1"/>
          </a:solidFill>
          <a:latin typeface="Calibri" panose="020F0502020204030204" pitchFamily="34" charset="0"/>
        </a:defRPr>
      </a:lvl5pPr>
      <a:lvl6pPr marL="50292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6pPr>
      <a:lvl7pPr marL="59436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7pPr>
      <a:lvl8pPr marL="68580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8pPr>
      <a:lvl9pPr marL="77724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06CA8-617D-224E-4F2A-663AF067579F}"/>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56ADD1-781F-82F6-2622-4121F9B081BA}"/>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159F36-7A0C-5F20-3A9B-8FBB084B0F40}"/>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E3A7234E-3DD2-4F44-8A91-37152DF7AE56}" type="datetimeFigureOut">
              <a:rPr lang="en-US" smtClean="0"/>
              <a:t>11/25/2024</a:t>
            </a:fld>
            <a:endParaRPr lang="en-US"/>
          </a:p>
        </p:txBody>
      </p:sp>
      <p:sp>
        <p:nvSpPr>
          <p:cNvPr id="5" name="Footer Placeholder 4">
            <a:extLst>
              <a:ext uri="{FF2B5EF4-FFF2-40B4-BE49-F238E27FC236}">
                <a16:creationId xmlns:a16="http://schemas.microsoft.com/office/drawing/2014/main" id="{1DCE5CE8-9B58-0454-7428-355FC2675027}"/>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444227-26B0-D951-3C4C-5B2F3E3DE2A1}"/>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BEAA09E-D67E-864E-8466-C38E88600C4F}" type="slidenum">
              <a:rPr lang="en-US" smtClean="0"/>
              <a:pPr/>
              <a:t>‹#›</a:t>
            </a:fld>
            <a:endParaRPr lang="en-US"/>
          </a:p>
        </p:txBody>
      </p:sp>
    </p:spTree>
    <p:extLst>
      <p:ext uri="{BB962C8B-B14F-4D97-AF65-F5344CB8AC3E}">
        <p14:creationId xmlns:p14="http://schemas.microsoft.com/office/powerpoint/2010/main" val="3537581049"/>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4" r:id="rId16"/>
    <p:sldLayoutId id="2147484685" r:id="rId17"/>
    <p:sldLayoutId id="2147484687" r:id="rId18"/>
    <p:sldLayoutId id="2147484768" r:id="rId19"/>
  </p:sldLayoutIdLst>
  <p:hf hdr="0" ftr="0" dt="0"/>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5884D0-6C0A-4957-A521-E7AECDD8A627}"/>
              </a:ext>
            </a:extLst>
          </p:cNvPr>
          <p:cNvSpPr>
            <a:spLocks noGrp="1"/>
          </p:cNvSpPr>
          <p:nvPr>
            <p:ph type="title"/>
          </p:nvPr>
        </p:nvSpPr>
        <p:spPr>
          <a:xfrm>
            <a:off x="815975" y="809625"/>
            <a:ext cx="22752050" cy="2014854"/>
          </a:xfrm>
          <a:prstGeom prst="rect">
            <a:avLst/>
          </a:prstGeom>
        </p:spPr>
        <p:txBody>
          <a:bodyPr vert="horz" lIns="0" tIns="0" rIns="0" bIns="0" rtlCol="0" anchor="t">
            <a:normAutofit/>
          </a:bodyPr>
          <a:lstStyle/>
          <a:p>
            <a:r>
              <a:rPr lang="en-US" dirty="0"/>
              <a:t>Click to enter title here</a:t>
            </a:r>
            <a:endParaRPr lang="en-GB" dirty="0"/>
          </a:p>
        </p:txBody>
      </p:sp>
      <p:sp>
        <p:nvSpPr>
          <p:cNvPr id="8" name="Text Placeholder 7">
            <a:extLst>
              <a:ext uri="{FF2B5EF4-FFF2-40B4-BE49-F238E27FC236}">
                <a16:creationId xmlns:a16="http://schemas.microsoft.com/office/drawing/2014/main" id="{6E248C0A-0C4B-4F9E-B86F-C76D98029E86}"/>
              </a:ext>
            </a:extLst>
          </p:cNvPr>
          <p:cNvSpPr>
            <a:spLocks noGrp="1"/>
          </p:cNvSpPr>
          <p:nvPr>
            <p:ph type="body" idx="1"/>
          </p:nvPr>
        </p:nvSpPr>
        <p:spPr>
          <a:xfrm>
            <a:off x="815975" y="3114675"/>
            <a:ext cx="22752050" cy="9286874"/>
          </a:xfrm>
          <a:prstGeom prst="rect">
            <a:avLst/>
          </a:prstGeom>
        </p:spPr>
        <p:txBody>
          <a:bodyPr vert="horz" lIns="91440" tIns="45720" rIns="91440" bIns="45720" rtlCol="0">
            <a:noAutofit/>
          </a:body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a:t>
            </a:r>
          </a:p>
          <a:p>
            <a:pPr marL="1152000" marR="0" lvl="1" indent="-576000" algn="l" defTabSz="1828800" rtl="0" eaLnBrk="1" fontAlgn="auto" latinLnBrk="0" hangingPunct="1">
              <a:lnSpc>
                <a:spcPct val="90000"/>
              </a:lnSpc>
              <a:spcBef>
                <a:spcPts val="0"/>
              </a:spcBef>
              <a:spcAft>
                <a:spcPts val="1600"/>
              </a:spcAft>
              <a:buClrTx/>
              <a:buSzPct val="100000"/>
              <a:buFont typeface="Arial" panose="020B0604020202020204" pitchFamily="34" charset="0"/>
              <a:buChar char="•"/>
              <a:tabLst/>
            </a:pPr>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1B9B832-9E61-B72D-4835-C09F47C87C4D}"/>
              </a:ext>
            </a:extLst>
          </p:cNvPr>
          <p:cNvSpPr txBox="1"/>
          <p:nvPr userDrawn="1"/>
        </p:nvSpPr>
        <p:spPr>
          <a:xfrm>
            <a:off x="12181840" y="70961"/>
            <a:ext cx="12202160" cy="461665"/>
          </a:xfrm>
          <a:prstGeom prst="rect">
            <a:avLst/>
          </a:prstGeom>
          <a:noFill/>
        </p:spPr>
        <p:txBody>
          <a:bodyPr wrap="square">
            <a:spAutoFit/>
          </a:bodyPr>
          <a:lstStyle/>
          <a:p>
            <a:pPr algn="r"/>
            <a:r>
              <a:rPr lang="en-GB" sz="2400">
                <a:latin typeface="Arial" panose="020B0604020202020204" pitchFamily="34" charset="0"/>
                <a:cs typeface="Arial" panose="020B0604020202020204" pitchFamily="34" charset="0"/>
              </a:rPr>
              <a:t>San Antonio Breast Cancer Symposium</a:t>
            </a:r>
            <a:r>
              <a:rPr lang="en-GB" sz="2400" baseline="30000">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 December 6–10, 2022</a:t>
            </a:r>
            <a:endParaRPr lang="en-US" sz="2400">
              <a:latin typeface="Arial" panose="020B0604020202020204" pitchFamily="34" charset="0"/>
              <a:cs typeface="Arial" panose="020B0604020202020204" pitchFamily="34" charset="0"/>
            </a:endParaRPr>
          </a:p>
        </p:txBody>
      </p:sp>
    </p:spTree>
    <p:custDataLst>
      <p:tags r:id="rId6"/>
    </p:custDataLst>
    <p:extLst>
      <p:ext uri="{BB962C8B-B14F-4D97-AF65-F5344CB8AC3E}">
        <p14:creationId xmlns:p14="http://schemas.microsoft.com/office/powerpoint/2010/main" val="2343235901"/>
      </p:ext>
    </p:extLst>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Lst>
  <p:hf hdr="0" ftr="0"/>
  <p:txStyles>
    <p:titleStyle>
      <a:lvl1pPr algn="l" defTabSz="1828800" rtl="0" eaLnBrk="1" latinLnBrk="0" hangingPunct="1">
        <a:lnSpc>
          <a:spcPct val="100000"/>
        </a:lnSpc>
        <a:spcBef>
          <a:spcPct val="0"/>
        </a:spcBef>
        <a:buNone/>
        <a:defRPr sz="7200" kern="1200">
          <a:solidFill>
            <a:schemeClr val="accent1"/>
          </a:solidFill>
          <a:latin typeface="Arial" panose="020B0604020202020204" pitchFamily="34" charset="0"/>
          <a:ea typeface="+mj-ea"/>
          <a:cs typeface="Arial" panose="020B0604020202020204" pitchFamily="34" charset="0"/>
        </a:defRPr>
      </a:lvl1pPr>
    </p:titleStyle>
    <p:bodyStyle>
      <a:lvl1pPr marL="457200" indent="-457200" algn="l" defTabSz="1828800" rtl="0" eaLnBrk="1" latinLnBrk="0" hangingPunct="1">
        <a:lnSpc>
          <a:spcPct val="100000"/>
        </a:lnSpc>
        <a:spcBef>
          <a:spcPts val="0"/>
        </a:spcBef>
        <a:spcAft>
          <a:spcPts val="2400"/>
        </a:spcAft>
        <a:buFont typeface="Arial" panose="020B0604020202020204" pitchFamily="34" charset="0"/>
        <a:buChar char="•"/>
        <a:defRPr sz="4800" kern="1200">
          <a:solidFill>
            <a:schemeClr val="tx1"/>
          </a:solidFill>
          <a:latin typeface="Arial" panose="020B0604020202020204" pitchFamily="34" charset="0"/>
          <a:ea typeface="+mn-ea"/>
          <a:cs typeface="+mn-cs"/>
        </a:defRPr>
      </a:lvl1pPr>
      <a:lvl2pPr marL="1261800" marR="0" indent="-685800" algn="l" defTabSz="1828800" rtl="0" eaLnBrk="1" fontAlgn="auto" latinLnBrk="0" hangingPunct="1">
        <a:lnSpc>
          <a:spcPct val="100000"/>
        </a:lnSpc>
        <a:spcBef>
          <a:spcPts val="0"/>
        </a:spcBef>
        <a:spcAft>
          <a:spcPts val="1600"/>
        </a:spcAft>
        <a:buClrTx/>
        <a:buSzPct val="100000"/>
        <a:buFont typeface="Arial" panose="020B0604020202020204" pitchFamily="34" charset="0"/>
        <a:buChar char="•"/>
        <a:tabLst/>
        <a:defRPr lang="en-US" sz="4800" kern="1200" dirty="0">
          <a:solidFill>
            <a:schemeClr val="tx1"/>
          </a:solidFill>
          <a:latin typeface="Arial" panose="020B0604020202020204" pitchFamily="34" charset="0"/>
          <a:ea typeface="+mn-ea"/>
          <a:cs typeface="+mn-cs"/>
        </a:defRPr>
      </a:lvl2pPr>
      <a:lvl3pPr marL="1584000" indent="-432000" algn="l" defTabSz="1828800" rtl="0" eaLnBrk="1" latinLnBrk="0" hangingPunct="1">
        <a:lnSpc>
          <a:spcPct val="100000"/>
        </a:lnSpc>
        <a:spcBef>
          <a:spcPts val="0"/>
        </a:spcBef>
        <a:spcAft>
          <a:spcPts val="1600"/>
        </a:spcAft>
        <a:buClrTx/>
        <a:buSzPct val="100000"/>
        <a:buFont typeface="Arial" panose="020B0604020202020204" pitchFamily="34" charset="0"/>
        <a:buChar char="•"/>
        <a:defRPr sz="4000" kern="1200">
          <a:solidFill>
            <a:schemeClr val="tx1"/>
          </a:solidFill>
          <a:latin typeface="Arial" panose="020B0604020202020204" pitchFamily="34" charset="0"/>
          <a:ea typeface="+mn-ea"/>
          <a:cs typeface="+mn-cs"/>
        </a:defRPr>
      </a:lvl3pPr>
      <a:lvl4pPr marL="1944000" indent="-432000" algn="l" defTabSz="1828800" rtl="0" eaLnBrk="1" latinLnBrk="0" hangingPunct="1">
        <a:lnSpc>
          <a:spcPct val="100000"/>
        </a:lnSpc>
        <a:spcBef>
          <a:spcPts val="0"/>
        </a:spcBef>
        <a:spcAft>
          <a:spcPts val="1600"/>
        </a:spcAft>
        <a:buClrTx/>
        <a:buSzPct val="100000"/>
        <a:buFont typeface="Arial" panose="020B0604020202020204" pitchFamily="34" charset="0"/>
        <a:buChar char="•"/>
        <a:defRPr lang="en-US" sz="4000" kern="1200" dirty="0" smtClean="0">
          <a:solidFill>
            <a:schemeClr val="tx1"/>
          </a:solidFill>
          <a:latin typeface="Arial" panose="020B0604020202020204" pitchFamily="34" charset="0"/>
          <a:ea typeface="+mn-ea"/>
          <a:cs typeface="+mn-cs"/>
        </a:defRPr>
      </a:lvl4pPr>
      <a:lvl5pPr marL="2376000" indent="-457200" algn="l" defTabSz="1828800" rtl="0" eaLnBrk="1" latinLnBrk="0" hangingPunct="1">
        <a:lnSpc>
          <a:spcPct val="100000"/>
        </a:lnSpc>
        <a:spcBef>
          <a:spcPts val="0"/>
        </a:spcBef>
        <a:spcAft>
          <a:spcPts val="1600"/>
        </a:spcAft>
        <a:buClrTx/>
        <a:buSzPct val="100000"/>
        <a:buFont typeface="Arial" panose="020B0604020202020204" pitchFamily="34" charset="0"/>
        <a:buChar char="•"/>
        <a:defRPr sz="4000" kern="1200">
          <a:solidFill>
            <a:schemeClr val="tx1"/>
          </a:solidFill>
          <a:latin typeface="Arial" panose="020B06040202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7">
          <p15:clr>
            <a:srgbClr val="C35EA4"/>
          </p15:clr>
        </p15:guide>
        <p15:guide id="2" pos="7423">
          <p15:clr>
            <a:srgbClr val="C35EA4"/>
          </p15:clr>
        </p15:guide>
        <p15:guide id="3" orient="horz" pos="3906">
          <p15:clr>
            <a:srgbClr val="C35EA4"/>
          </p15:clr>
        </p15:guide>
        <p15:guide id="4" orient="horz" pos="255">
          <p15:clr>
            <a:srgbClr val="C35EA4"/>
          </p15:clr>
        </p15:guide>
        <p15:guide id="5" orient="horz" pos="420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1219518" y="476250"/>
            <a:ext cx="21744888" cy="2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1200462" y="3035300"/>
            <a:ext cx="21763944" cy="930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2" y="3"/>
            <a:ext cx="24384000" cy="288926"/>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2" y="13490576"/>
            <a:ext cx="2438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2" y="3"/>
            <a:ext cx="24384000" cy="288926"/>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800" dirty="0"/>
          </a:p>
        </p:txBody>
      </p:sp>
    </p:spTree>
    <p:extLst>
      <p:ext uri="{BB962C8B-B14F-4D97-AF65-F5344CB8AC3E}">
        <p14:creationId xmlns:p14="http://schemas.microsoft.com/office/powerpoint/2010/main" val="1690402832"/>
      </p:ext>
    </p:extLst>
  </p:cSld>
  <p:clrMap bg1="dk2" tx1="lt1" bg2="dk1" tx2="lt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6" r:id="rId12"/>
    <p:sldLayoutId id="2147484707" r:id="rId13"/>
    <p:sldLayoutId id="2147484708" r:id="rId14"/>
    <p:sldLayoutId id="2147484709" r:id="rId15"/>
    <p:sldLayoutId id="2147484711" r:id="rId16"/>
    <p:sldLayoutId id="2147484712" r:id="rId17"/>
    <p:sldLayoutId id="2147484713" r:id="rId18"/>
    <p:sldLayoutId id="2147484714" r:id="rId19"/>
    <p:sldLayoutId id="2147484715" r:id="rId20"/>
    <p:sldLayoutId id="2147484716" r:id="rId21"/>
    <p:sldLayoutId id="2147484717" r:id="rId22"/>
    <p:sldLayoutId id="2147484718" r:id="rId23"/>
    <p:sldLayoutId id="2147484719" r:id="rId24"/>
    <p:sldLayoutId id="2147484720" r:id="rId25"/>
    <p:sldLayoutId id="2147484721" r:id="rId26"/>
    <p:sldLayoutId id="2147484722" r:id="rId27"/>
    <p:sldLayoutId id="2147484723" r:id="rId28"/>
    <p:sldLayoutId id="2147484724" r:id="rId29"/>
    <p:sldLayoutId id="2147484725" r:id="rId30"/>
    <p:sldLayoutId id="2147484726" r:id="rId31"/>
    <p:sldLayoutId id="2147484727" r:id="rId32"/>
    <p:sldLayoutId id="2147484728" r:id="rId33"/>
    <p:sldLayoutId id="2147484729" r:id="rId34"/>
  </p:sldLayoutIdLst>
  <p:txStyles>
    <p:titleStyle>
      <a:lvl1pPr algn="l" rtl="0" eaLnBrk="1" fontAlgn="base" hangingPunct="1">
        <a:spcBef>
          <a:spcPct val="0"/>
        </a:spcBef>
        <a:spcAft>
          <a:spcPct val="0"/>
        </a:spcAft>
        <a:defRPr sz="72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7200" b="1">
          <a:solidFill>
            <a:schemeClr val="tx2"/>
          </a:solidFill>
          <a:latin typeface="Arial" charset="0"/>
        </a:defRPr>
      </a:lvl2pPr>
      <a:lvl3pPr algn="l" rtl="0" eaLnBrk="1" fontAlgn="base" hangingPunct="1">
        <a:spcBef>
          <a:spcPct val="0"/>
        </a:spcBef>
        <a:spcAft>
          <a:spcPct val="0"/>
        </a:spcAft>
        <a:defRPr sz="7200" b="1">
          <a:solidFill>
            <a:schemeClr val="tx2"/>
          </a:solidFill>
          <a:latin typeface="Arial" charset="0"/>
        </a:defRPr>
      </a:lvl3pPr>
      <a:lvl4pPr algn="l" rtl="0" eaLnBrk="1" fontAlgn="base" hangingPunct="1">
        <a:spcBef>
          <a:spcPct val="0"/>
        </a:spcBef>
        <a:spcAft>
          <a:spcPct val="0"/>
        </a:spcAft>
        <a:defRPr sz="7200" b="1">
          <a:solidFill>
            <a:schemeClr val="tx2"/>
          </a:solidFill>
          <a:latin typeface="Arial" charset="0"/>
        </a:defRPr>
      </a:lvl4pPr>
      <a:lvl5pPr algn="l" rtl="0" eaLnBrk="1" fontAlgn="base" hangingPunct="1">
        <a:spcBef>
          <a:spcPct val="0"/>
        </a:spcBef>
        <a:spcAft>
          <a:spcPct val="0"/>
        </a:spcAft>
        <a:defRPr sz="7200" b="1">
          <a:solidFill>
            <a:schemeClr val="tx2"/>
          </a:solidFill>
          <a:latin typeface="Arial" charset="0"/>
        </a:defRPr>
      </a:lvl5pPr>
      <a:lvl6pPr marL="914400" algn="l" rtl="0" eaLnBrk="1" fontAlgn="base" hangingPunct="1">
        <a:spcBef>
          <a:spcPct val="0"/>
        </a:spcBef>
        <a:spcAft>
          <a:spcPct val="0"/>
        </a:spcAft>
        <a:defRPr sz="7000" b="1">
          <a:solidFill>
            <a:schemeClr val="tx2"/>
          </a:solidFill>
          <a:latin typeface="Arial" charset="0"/>
        </a:defRPr>
      </a:lvl6pPr>
      <a:lvl7pPr marL="1828800" algn="l" rtl="0" eaLnBrk="1" fontAlgn="base" hangingPunct="1">
        <a:spcBef>
          <a:spcPct val="0"/>
        </a:spcBef>
        <a:spcAft>
          <a:spcPct val="0"/>
        </a:spcAft>
        <a:defRPr sz="7000" b="1">
          <a:solidFill>
            <a:schemeClr val="tx2"/>
          </a:solidFill>
          <a:latin typeface="Arial" charset="0"/>
        </a:defRPr>
      </a:lvl7pPr>
      <a:lvl8pPr marL="2743200" algn="l" rtl="0" eaLnBrk="1" fontAlgn="base" hangingPunct="1">
        <a:spcBef>
          <a:spcPct val="0"/>
        </a:spcBef>
        <a:spcAft>
          <a:spcPct val="0"/>
        </a:spcAft>
        <a:defRPr sz="7000" b="1">
          <a:solidFill>
            <a:schemeClr val="tx2"/>
          </a:solidFill>
          <a:latin typeface="Arial" charset="0"/>
        </a:defRPr>
      </a:lvl8pPr>
      <a:lvl9pPr marL="3657600" algn="l" rtl="0" eaLnBrk="1" fontAlgn="base" hangingPunct="1">
        <a:spcBef>
          <a:spcPct val="0"/>
        </a:spcBef>
        <a:spcAft>
          <a:spcPct val="0"/>
        </a:spcAft>
        <a:defRPr sz="7000" b="1">
          <a:solidFill>
            <a:schemeClr val="tx2"/>
          </a:solidFill>
          <a:latin typeface="Arial" charset="0"/>
        </a:defRPr>
      </a:lvl9pPr>
    </p:titleStyle>
    <p:bodyStyle>
      <a:lvl1pPr marL="685800" indent="-685800" algn="l" rtl="0" eaLnBrk="1" fontAlgn="base" hangingPunct="1">
        <a:lnSpc>
          <a:spcPct val="90000"/>
        </a:lnSpc>
        <a:spcBef>
          <a:spcPts val="2000"/>
        </a:spcBef>
        <a:spcAft>
          <a:spcPts val="1400"/>
        </a:spcAft>
        <a:buClr>
          <a:schemeClr val="bg1"/>
        </a:buClr>
        <a:buFont typeface="Wingdings" panose="05000000000000000000" pitchFamily="2" charset="2"/>
        <a:buChar char="§"/>
        <a:defRPr sz="5600">
          <a:solidFill>
            <a:schemeClr val="bg1"/>
          </a:solidFill>
          <a:latin typeface="Calibri" panose="020F0502020204030204" pitchFamily="34" charset="0"/>
          <a:ea typeface="+mn-ea"/>
          <a:cs typeface="+mn-cs"/>
        </a:defRPr>
      </a:lvl1pPr>
      <a:lvl2pPr marL="1485900" indent="-571500" algn="l" rtl="0" eaLnBrk="1" fontAlgn="base" hangingPunct="1">
        <a:lnSpc>
          <a:spcPct val="90000"/>
        </a:lnSpc>
        <a:spcBef>
          <a:spcPts val="2000"/>
        </a:spcBef>
        <a:spcAft>
          <a:spcPts val="1400"/>
        </a:spcAft>
        <a:buClr>
          <a:schemeClr val="bg1"/>
        </a:buClr>
        <a:buFont typeface="Arial" panose="020B0604020202020204" pitchFamily="34" charset="0"/>
        <a:buChar char="‒"/>
        <a:defRPr sz="5200">
          <a:solidFill>
            <a:schemeClr val="bg1"/>
          </a:solidFill>
          <a:latin typeface="Calibri" panose="020F0502020204030204" pitchFamily="34" charset="0"/>
        </a:defRPr>
      </a:lvl2pPr>
      <a:lvl3pPr marL="22860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800">
          <a:solidFill>
            <a:schemeClr val="bg1"/>
          </a:solidFill>
          <a:latin typeface="Calibri" panose="020F0502020204030204" pitchFamily="34" charset="0"/>
        </a:defRPr>
      </a:lvl3pPr>
      <a:lvl4pPr marL="32004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400">
          <a:solidFill>
            <a:schemeClr val="bg1"/>
          </a:solidFill>
          <a:latin typeface="Calibri" panose="020F0502020204030204" pitchFamily="34" charset="0"/>
        </a:defRPr>
      </a:lvl4pPr>
      <a:lvl5pPr marL="4114800" indent="-457200" algn="l" rtl="0" eaLnBrk="1" fontAlgn="base" hangingPunct="1">
        <a:lnSpc>
          <a:spcPct val="90000"/>
        </a:lnSpc>
        <a:spcBef>
          <a:spcPts val="2000"/>
        </a:spcBef>
        <a:spcAft>
          <a:spcPts val="1400"/>
        </a:spcAft>
        <a:buClr>
          <a:schemeClr val="bg1"/>
        </a:buClr>
        <a:buFont typeface="Arial" panose="020B0604020202020204" pitchFamily="34" charset="0"/>
        <a:buChar char="‒"/>
        <a:defRPr sz="4000">
          <a:solidFill>
            <a:schemeClr val="bg1"/>
          </a:solidFill>
          <a:latin typeface="Calibri" panose="020F0502020204030204" pitchFamily="34" charset="0"/>
        </a:defRPr>
      </a:lvl5pPr>
      <a:lvl6pPr marL="50292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6pPr>
      <a:lvl7pPr marL="59436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7pPr>
      <a:lvl8pPr marL="68580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8pPr>
      <a:lvl9pPr marL="7772400" indent="-457200" algn="l" rtl="0" eaLnBrk="1" fontAlgn="base" hangingPunct="1">
        <a:lnSpc>
          <a:spcPct val="90000"/>
        </a:lnSpc>
        <a:spcBef>
          <a:spcPct val="35000"/>
        </a:spcBef>
        <a:spcAft>
          <a:spcPct val="25000"/>
        </a:spcAft>
        <a:buClr>
          <a:schemeClr val="accent2"/>
        </a:buClr>
        <a:buFont typeface="Arial" charset="0"/>
        <a:buChar char="–"/>
        <a:defRPr sz="2800">
          <a:solidFill>
            <a:schemeClr val="tx1"/>
          </a:solidFill>
          <a:latin typeface="+mn-lt"/>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248.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2.xml"/></Relationships>
</file>

<file path=ppt/slides/_rels/slide1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5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9.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4.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34.xml"/></Relationships>
</file>

<file path=ppt/slides/_rels/slide2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239.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xml"/><Relationship Id="rId1" Type="http://schemas.openxmlformats.org/officeDocument/2006/relationships/slideLayout" Target="../slideLayouts/slideLayout34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0.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3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hyperlink" Target="https://nobaproject.com/textbooks/psychology-as-a-biological-science/modules/touch-and-pain" TargetMode="External"/><Relationship Id="rId2" Type="http://schemas.openxmlformats.org/officeDocument/2006/relationships/image" Target="../media/image83.jpeg"/><Relationship Id="rId1" Type="http://schemas.openxmlformats.org/officeDocument/2006/relationships/slideLayout" Target="../slideLayouts/slideLayout235.xml"/><Relationship Id="rId4" Type="http://schemas.openxmlformats.org/officeDocument/2006/relationships/hyperlink" Target="https://creativecommons.org/licenses/by-nc-sa/3.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233.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1.xml"/></Relationships>
</file>

<file path=ppt/slides/_rels/slide3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5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1.xml"/></Relationships>
</file>

<file path=ppt/slides/_rels/slide4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8.xml"/></Relationships>
</file>

<file path=ppt/slides/_rels/slide44.xml.rels><?xml version="1.0" encoding="UTF-8" standalone="yes"?>
<Relationships xmlns="http://schemas.openxmlformats.org/package/2006/relationships"><Relationship Id="rId3" Type="http://schemas.openxmlformats.org/officeDocument/2006/relationships/hyperlink" Target="https://seer.cancer.gov/statfacts/html/breast.html" TargetMode="External"/><Relationship Id="rId7" Type="http://schemas.openxmlformats.org/officeDocument/2006/relationships/hyperlink" Target="https://www.cancer.gov/about-cancer/causes-prevention/genetics/brca-fact-sheet" TargetMode="External"/><Relationship Id="rId2" Type="http://schemas.openxmlformats.org/officeDocument/2006/relationships/notesSlide" Target="../notesSlides/notesSlide13.xml"/><Relationship Id="rId1" Type="http://schemas.openxmlformats.org/officeDocument/2006/relationships/slideLayout" Target="../slideLayouts/slideLayout362.xml"/><Relationship Id="rId6" Type="http://schemas.openxmlformats.org/officeDocument/2006/relationships/hyperlink" Target="https://seer.cancer.gov/statfacts/html/prost.html" TargetMode="External"/><Relationship Id="rId5" Type="http://schemas.openxmlformats.org/officeDocument/2006/relationships/hyperlink" Target="https://seer.cancer.gov/statfacts/html/pancreas.html" TargetMode="External"/><Relationship Id="rId4" Type="http://schemas.openxmlformats.org/officeDocument/2006/relationships/hyperlink" Target="https://seer.cancer.gov/statfacts/html/ovary.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362.xml"/><Relationship Id="rId5" Type="http://schemas.openxmlformats.org/officeDocument/2006/relationships/hyperlink" Target="https://doi.org/10.3747/co.27.5769" TargetMode="External"/><Relationship Id="rId4" Type="http://schemas.openxmlformats.org/officeDocument/2006/relationships/image" Target="../media/image96.svg"/></Relationships>
</file>

<file path=ppt/slides/_rels/slide4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51.xml"/></Relationships>
</file>

<file path=ppt/slides/_rels/slide47.xml.rels><?xml version="1.0" encoding="UTF-8" standalone="yes"?>
<Relationships xmlns="http://schemas.openxmlformats.org/package/2006/relationships"><Relationship Id="rId3" Type="http://schemas.openxmlformats.org/officeDocument/2006/relationships/customXml" Target="../ink/ink4.xml"/><Relationship Id="rId7" Type="http://schemas.openxmlformats.org/officeDocument/2006/relationships/image" Target="../media/image900.png"/><Relationship Id="rId2" Type="http://schemas.openxmlformats.org/officeDocument/2006/relationships/image" Target="../media/image98.png"/><Relationship Id="rId1" Type="http://schemas.openxmlformats.org/officeDocument/2006/relationships/slideLayout" Target="../slideLayouts/slideLayout351.xml"/><Relationship Id="rId6" Type="http://schemas.openxmlformats.org/officeDocument/2006/relationships/customXml" Target="../ink/ink5.xml"/><Relationship Id="rId5" Type="http://schemas.openxmlformats.org/officeDocument/2006/relationships/image" Target="../media/image80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3.xml"/></Relationships>
</file>

<file path=ppt/slides/_rels/slide49.xml.rels><?xml version="1.0" encoding="UTF-8" standalone="yes"?>
<Relationships xmlns="http://schemas.openxmlformats.org/package/2006/relationships"><Relationship Id="rId3" Type="http://schemas.openxmlformats.org/officeDocument/2006/relationships/hyperlink" Target="https://www.frontiersin.org/articles/10.3389/fcell.2021.639233/full" TargetMode="External"/><Relationship Id="rId2" Type="http://schemas.openxmlformats.org/officeDocument/2006/relationships/image" Target="../media/image99.jpg"/><Relationship Id="rId1" Type="http://schemas.openxmlformats.org/officeDocument/2006/relationships/slideLayout" Target="../slideLayouts/slideLayout235.xml"/></Relationships>
</file>

<file path=ppt/slides/_rels/slide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7.xml"/></Relationships>
</file>

<file path=ppt/slides/_rels/slide50.xml.rels><?xml version="1.0" encoding="UTF-8" standalone="yes"?>
<Relationships xmlns="http://schemas.openxmlformats.org/package/2006/relationships"><Relationship Id="rId3" Type="http://schemas.openxmlformats.org/officeDocument/2006/relationships/hyperlink" Target="http://www.weightymatters.ca/2016/09/saturday-stories-muscle-confusion.html" TargetMode="External"/><Relationship Id="rId2" Type="http://schemas.openxmlformats.org/officeDocument/2006/relationships/image" Target="../media/image100.jpg"/><Relationship Id="rId1" Type="http://schemas.openxmlformats.org/officeDocument/2006/relationships/slideLayout" Target="../slideLayouts/slideLayout235.xml"/><Relationship Id="rId4" Type="http://schemas.openxmlformats.org/officeDocument/2006/relationships/image" Target="../media/image10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38.xml"/></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7.xml"/></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239.xml"/></Relationships>
</file>

<file path=ppt/slides/_rels/slide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customXml" Target="../ink/ink1.xml"/><Relationship Id="rId1" Type="http://schemas.openxmlformats.org/officeDocument/2006/relationships/slideLayout" Target="../slideLayouts/slideLayout239.xml"/><Relationship Id="rId6" Type="http://schemas.openxmlformats.org/officeDocument/2006/relationships/customXml" Target="../ink/ink3.xml"/><Relationship Id="rId5" Type="http://schemas.openxmlformats.org/officeDocument/2006/relationships/image" Target="../media/image420.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hueOff val="-222033"/>
            <a:satOff val="-38393"/>
            <a:lumOff val="-17784"/>
          </a:schemeClr>
        </a:solidFill>
        <a:effectLst/>
      </p:bgPr>
    </p:bg>
    <p:spTree>
      <p:nvGrpSpPr>
        <p:cNvPr id="1" name=""/>
        <p:cNvGrpSpPr/>
        <p:nvPr/>
      </p:nvGrpSpPr>
      <p:grpSpPr>
        <a:xfrm>
          <a:off x="0" y="0"/>
          <a:ext cx="0" cy="0"/>
          <a:chOff x="0" y="0"/>
          <a:chExt cx="0" cy="0"/>
        </a:xfrm>
      </p:grpSpPr>
      <p:sp>
        <p:nvSpPr>
          <p:cNvPr id="151" name="A patient’s journey through a clinician’s perspective"/>
          <p:cNvSpPr txBox="1">
            <a:spLocks noGrp="1"/>
          </p:cNvSpPr>
          <p:nvPr>
            <p:ph type="body" sz="quarter" idx="21"/>
          </p:nvPr>
        </p:nvSpPr>
        <p:spPr>
          <a:xfrm>
            <a:off x="1219200" y="7937500"/>
            <a:ext cx="21945600" cy="2095500"/>
          </a:xfrm>
          <a:prstGeom prst="rect">
            <a:avLst/>
          </a:prstGeom>
        </p:spPr>
        <p:txBody>
          <a:bodyPr/>
          <a:lstStyle>
            <a:lvl1pPr>
              <a:defRPr b="1">
                <a:latin typeface="Helvetica Neue"/>
                <a:ea typeface="Helvetica Neue"/>
                <a:cs typeface="Helvetica Neue"/>
                <a:sym typeface="Helvetica Neue"/>
              </a:defRPr>
            </a:lvl1pPr>
          </a:lstStyle>
          <a:p>
            <a:pPr algn="ctr"/>
            <a:r>
              <a:rPr lang="en-CA" dirty="0"/>
              <a:t>Canadian Breast Cancer Network Webinar</a:t>
            </a:r>
          </a:p>
          <a:p>
            <a:pPr algn="ctr"/>
            <a:r>
              <a:rPr lang="en-CA" dirty="0"/>
              <a:t>November 22, 2024</a:t>
            </a:r>
            <a:endParaRPr dirty="0"/>
          </a:p>
        </p:txBody>
      </p:sp>
      <p:sp>
        <p:nvSpPr>
          <p:cNvPr id="150" name="Dr. Mita Manna, MD FRCPC…"/>
          <p:cNvSpPr txBox="1">
            <a:spLocks noGrp="1"/>
          </p:cNvSpPr>
          <p:nvPr>
            <p:ph type="body" sz="quarter" idx="1"/>
          </p:nvPr>
        </p:nvSpPr>
        <p:spPr>
          <a:xfrm>
            <a:off x="6074228" y="11112500"/>
            <a:ext cx="12235543" cy="20954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algn="ctr" defTabSz="280415">
              <a:lnSpc>
                <a:spcPct val="90000"/>
              </a:lnSpc>
              <a:defRPr sz="2496" b="1" cap="none" spc="-24">
                <a:latin typeface="Helvetica Neue"/>
                <a:ea typeface="Helvetica Neue"/>
                <a:cs typeface="Helvetica Neue"/>
                <a:sym typeface="Helvetica Neue"/>
              </a:defRPr>
            </a:pPr>
            <a:r>
              <a:rPr sz="3200" dirty="0"/>
              <a:t>Dr. Mita Manna, MD FRCPC</a:t>
            </a:r>
            <a:endParaRPr lang="en-CA" sz="3200" dirty="0"/>
          </a:p>
          <a:p>
            <a:pPr algn="ctr" defTabSz="280415">
              <a:lnSpc>
                <a:spcPct val="90000"/>
              </a:lnSpc>
              <a:defRPr sz="2496" b="1" cap="none" spc="-24">
                <a:latin typeface="Helvetica Neue"/>
                <a:ea typeface="Helvetica Neue"/>
                <a:cs typeface="Helvetica Neue"/>
                <a:sym typeface="Helvetica Neue"/>
              </a:defRPr>
            </a:pPr>
            <a:endParaRPr sz="576" spc="-5" dirty="0"/>
          </a:p>
          <a:p>
            <a:pPr algn="ctr" defTabSz="280415">
              <a:lnSpc>
                <a:spcPct val="90000"/>
              </a:lnSpc>
              <a:defRPr sz="2496" b="1" cap="none" spc="-24">
                <a:latin typeface="Helvetica Neue"/>
                <a:ea typeface="Helvetica Neue"/>
                <a:cs typeface="Helvetica Neue"/>
                <a:sym typeface="Helvetica Neue"/>
              </a:defRPr>
            </a:pPr>
            <a:r>
              <a:rPr dirty="0"/>
              <a:t>Medical Oncologist</a:t>
            </a:r>
            <a:r>
              <a:rPr lang="en-CA" dirty="0"/>
              <a:t>, Saskatoon Cancer Centre, Saskatchewan Cancer Agency</a:t>
            </a:r>
          </a:p>
          <a:p>
            <a:pPr algn="ctr" defTabSz="280415">
              <a:lnSpc>
                <a:spcPct val="90000"/>
              </a:lnSpc>
              <a:defRPr sz="2496" b="1" cap="none" spc="-24">
                <a:latin typeface="Helvetica Neue"/>
                <a:ea typeface="Helvetica Neue"/>
                <a:cs typeface="Helvetica Neue"/>
                <a:sym typeface="Helvetica Neue"/>
              </a:defRPr>
            </a:pPr>
            <a:endParaRPr sz="576" spc="-5" dirty="0"/>
          </a:p>
          <a:p>
            <a:pPr algn="ctr" defTabSz="280415">
              <a:lnSpc>
                <a:spcPct val="90000"/>
              </a:lnSpc>
              <a:defRPr sz="2496" b="1" cap="none" spc="-24">
                <a:latin typeface="Helvetica Neue"/>
                <a:ea typeface="Helvetica Neue"/>
                <a:cs typeface="Helvetica Neue"/>
                <a:sym typeface="Helvetica Neue"/>
              </a:defRPr>
            </a:pPr>
            <a:r>
              <a:rPr dirty="0"/>
              <a:t>Assistant Professor</a:t>
            </a:r>
            <a:r>
              <a:rPr lang="en-CA" dirty="0"/>
              <a:t>, Department of Oncology, University of Saskatchewan</a:t>
            </a:r>
          </a:p>
          <a:p>
            <a:pPr algn="ctr" defTabSz="280415">
              <a:lnSpc>
                <a:spcPct val="90000"/>
              </a:lnSpc>
              <a:defRPr sz="2496" b="1" cap="none" spc="-24">
                <a:latin typeface="Helvetica Neue"/>
                <a:ea typeface="Helvetica Neue"/>
                <a:cs typeface="Helvetica Neue"/>
                <a:sym typeface="Helvetica Neue"/>
              </a:defRPr>
            </a:pPr>
            <a:r>
              <a:rPr lang="en-CA" dirty="0"/>
              <a:t>Provincial Disease Site lead for Breast Malignancies</a:t>
            </a:r>
          </a:p>
          <a:p>
            <a:pPr algn="ctr" defTabSz="280415">
              <a:lnSpc>
                <a:spcPct val="90000"/>
              </a:lnSpc>
              <a:defRPr sz="2496" b="1" cap="none" spc="-24">
                <a:latin typeface="Helvetica Neue"/>
                <a:ea typeface="Helvetica Neue"/>
                <a:cs typeface="Helvetica Neue"/>
                <a:sym typeface="Helvetica Neue"/>
              </a:defRPr>
            </a:pPr>
            <a:r>
              <a:rPr lang="en-CA" dirty="0"/>
              <a:t> </a:t>
            </a:r>
            <a:endParaRPr sz="576" spc="-5" dirty="0"/>
          </a:p>
        </p:txBody>
      </p:sp>
      <p:sp>
        <p:nvSpPr>
          <p:cNvPr id="152" name="Treatment Decision making &amp; overview of Triple negative breast cancer"/>
          <p:cNvSpPr txBox="1">
            <a:spLocks noGrp="1"/>
          </p:cNvSpPr>
          <p:nvPr>
            <p:ph type="title"/>
          </p:nvPr>
        </p:nvSpPr>
        <p:spPr>
          <a:xfrm>
            <a:off x="1219200" y="3457575"/>
            <a:ext cx="21945600" cy="3400425"/>
          </a:xfrm>
          <a:prstGeom prst="rect">
            <a:avLst/>
          </a:prstGeom>
        </p:spPr>
        <p:txBody>
          <a:bodyPr>
            <a:normAutofit fontScale="90000"/>
          </a:bodyPr>
          <a:lstStyle>
            <a:lvl1pPr defTabSz="449833">
              <a:defRPr sz="11550" spc="-115">
                <a:latin typeface="Helvetica Neue"/>
                <a:ea typeface="Helvetica Neue"/>
                <a:cs typeface="Helvetica Neue"/>
                <a:sym typeface="Helvetica Neue"/>
              </a:defRPr>
            </a:lvl1pPr>
          </a:lstStyle>
          <a:p>
            <a:pPr algn="ctr">
              <a:lnSpc>
                <a:spcPct val="100000"/>
              </a:lnSpc>
            </a:pPr>
            <a:r>
              <a:rPr lang="en-CA" cap="none" dirty="0"/>
              <a:t>Advancements in Metastatic Breast Cancer</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2803D-DEB9-5084-695B-C8D3E4A93F5C}"/>
              </a:ext>
            </a:extLst>
          </p:cNvPr>
          <p:cNvSpPr>
            <a:spLocks noGrp="1"/>
          </p:cNvSpPr>
          <p:nvPr>
            <p:ph type="body" sz="half" idx="1"/>
          </p:nvPr>
        </p:nvSpPr>
        <p:spPr/>
        <p:txBody>
          <a:bodyPr/>
          <a:lstStyle/>
          <a:p>
            <a:r>
              <a:rPr lang="en-US" dirty="0"/>
              <a:t>Metastatic HR+ Breast Cancer</a:t>
            </a:r>
          </a:p>
          <a:p>
            <a:r>
              <a:rPr lang="en-US" sz="5400" dirty="0"/>
              <a:t>Including HER2 Low and HER2 </a:t>
            </a:r>
            <a:r>
              <a:rPr lang="en-US" sz="5400" dirty="0" err="1"/>
              <a:t>UltraLOW</a:t>
            </a:r>
            <a:endParaRPr lang="en-US" sz="5400" dirty="0"/>
          </a:p>
        </p:txBody>
      </p:sp>
    </p:spTree>
    <p:extLst>
      <p:ext uri="{BB962C8B-B14F-4D97-AF65-F5344CB8AC3E}">
        <p14:creationId xmlns:p14="http://schemas.microsoft.com/office/powerpoint/2010/main" val="247854536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24384000" cy="13715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5078" y="2835076"/>
            <a:ext cx="13751636" cy="8081488"/>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130" y="5318808"/>
            <a:ext cx="8711188" cy="8081484"/>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710" y="2402624"/>
            <a:ext cx="9616604" cy="8177332"/>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idx="4294967295"/>
          </p:nvPr>
        </p:nvSpPr>
        <p:spPr>
          <a:xfrm>
            <a:off x="1068946" y="5900774"/>
            <a:ext cx="6104586" cy="7062806"/>
          </a:xfrm>
        </p:spPr>
        <p:txBody>
          <a:bodyPr vert="horz" lIns="91440" tIns="45720" rIns="91440" bIns="45720" rtlCol="0" anchor="t">
            <a:normAutofit/>
          </a:bodyPr>
          <a:lstStyle/>
          <a:p>
            <a:pPr algn="r" defTabSz="914400"/>
            <a:r>
              <a:rPr lang="en-US" sz="8000">
                <a:solidFill>
                  <a:srgbClr val="FFFFFF"/>
                </a:solidFill>
              </a:rPr>
              <a:t>2</a:t>
            </a:r>
            <a:r>
              <a:rPr lang="en-US" sz="8000" baseline="30000">
                <a:solidFill>
                  <a:srgbClr val="FFFFFF"/>
                </a:solidFill>
              </a:rPr>
              <a:t>nd</a:t>
            </a:r>
            <a:r>
              <a:rPr lang="en-US" sz="8000">
                <a:solidFill>
                  <a:srgbClr val="FFFFFF"/>
                </a:solidFill>
              </a:rPr>
              <a:t> line options for HR positive MBC</a:t>
            </a:r>
          </a:p>
        </p:txBody>
      </p:sp>
      <p:graphicFrame>
        <p:nvGraphicFramePr>
          <p:cNvPr id="5" name="Content Placeholder 2">
            <a:extLst>
              <a:ext uri="{FF2B5EF4-FFF2-40B4-BE49-F238E27FC236}">
                <a16:creationId xmlns:a16="http://schemas.microsoft.com/office/drawing/2014/main" id="{10E2A5EC-F58B-80D5-8915-43B59249E4E2}"/>
              </a:ext>
            </a:extLst>
          </p:cNvPr>
          <p:cNvGraphicFramePr>
            <a:graphicFrameLocks noGrp="1"/>
          </p:cNvGraphicFramePr>
          <p:nvPr>
            <p:ph idx="4294967295"/>
            <p:extLst>
              <p:ext uri="{D42A27DB-BD31-4B8C-83A1-F6EECF244321}">
                <p14:modId xmlns:p14="http://schemas.microsoft.com/office/powerpoint/2010/main" val="925882936"/>
              </p:ext>
            </p:extLst>
          </p:nvPr>
        </p:nvGraphicFramePr>
        <p:xfrm>
          <a:off x="9216052" y="1343818"/>
          <a:ext cx="14445770" cy="110283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92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0A0518-6D21-B65E-66D8-322BBF5CB4D4}"/>
              </a:ext>
            </a:extLst>
          </p:cNvPr>
          <p:cNvSpPr/>
          <p:nvPr/>
        </p:nvSpPr>
        <p:spPr>
          <a:xfrm>
            <a:off x="4193870" y="6160143"/>
            <a:ext cx="20155344" cy="3025714"/>
          </a:xfrm>
          <a:prstGeom prst="rect">
            <a:avLst/>
          </a:prstGeom>
          <a:gradFill>
            <a:gsLst>
              <a:gs pos="0">
                <a:schemeClr val="bg1"/>
              </a:gs>
              <a:gs pos="81000">
                <a:schemeClr val="tx1">
                  <a:lumMod val="10000"/>
                  <a:lumOff val="90000"/>
                </a:schemeClr>
              </a:gs>
              <a:gs pos="26000">
                <a:schemeClr val="tx1">
                  <a:lumMod val="10000"/>
                  <a:lumOff val="90000"/>
                </a:schemeClr>
              </a:gs>
              <a:gs pos="100000">
                <a:schemeClr val="bg1"/>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CA" sz="3200" b="0" i="0" u="none" strike="noStrike" kern="0" cap="none" spc="0" normalizeH="0" baseline="0" noProof="0">
              <a:ln>
                <a:noFill/>
              </a:ln>
              <a:solidFill>
                <a:srgbClr val="632E62"/>
              </a:solidFill>
              <a:effectLst/>
              <a:uLnTx/>
              <a:uFillTx/>
              <a:latin typeface="Calibri" panose="020F0502020204030204"/>
              <a:ea typeface="+mn-ea"/>
              <a:cs typeface="+mn-cs"/>
              <a:sym typeface="Proxima Nova"/>
            </a:endParaRPr>
          </a:p>
        </p:txBody>
      </p:sp>
      <p:sp>
        <p:nvSpPr>
          <p:cNvPr id="346" name="Rectangle 345">
            <a:extLst>
              <a:ext uri="{FF2B5EF4-FFF2-40B4-BE49-F238E27FC236}">
                <a16:creationId xmlns:a16="http://schemas.microsoft.com/office/drawing/2014/main" id="{89455E65-9E8E-47E8-130F-0BF557D21754}"/>
              </a:ext>
            </a:extLst>
          </p:cNvPr>
          <p:cNvSpPr/>
          <p:nvPr/>
        </p:nvSpPr>
        <p:spPr>
          <a:xfrm>
            <a:off x="1022684" y="11996966"/>
            <a:ext cx="13445408" cy="1315160"/>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CA" sz="3200" b="0" i="0" u="none" strike="noStrike" kern="0" cap="none" spc="0" normalizeH="0" baseline="0" noProof="0">
              <a:ln>
                <a:noFill/>
              </a:ln>
              <a:solidFill>
                <a:srgbClr val="632E62"/>
              </a:solidFill>
              <a:effectLst/>
              <a:uLnTx/>
              <a:uFillTx/>
              <a:latin typeface="Calibri" panose="020F0502020204030204"/>
              <a:ea typeface="+mn-ea"/>
              <a:cs typeface="+mn-cs"/>
              <a:sym typeface="Proxima Nova"/>
            </a:endParaRPr>
          </a:p>
        </p:txBody>
      </p:sp>
      <p:sp>
        <p:nvSpPr>
          <p:cNvPr id="344" name="Left Bracket 343">
            <a:extLst>
              <a:ext uri="{FF2B5EF4-FFF2-40B4-BE49-F238E27FC236}">
                <a16:creationId xmlns:a16="http://schemas.microsoft.com/office/drawing/2014/main" id="{2AA1AD66-2933-88F2-B9F6-2DB3407711C2}"/>
              </a:ext>
            </a:extLst>
          </p:cNvPr>
          <p:cNvSpPr/>
          <p:nvPr/>
        </p:nvSpPr>
        <p:spPr>
          <a:xfrm rot="10800000">
            <a:off x="18581081" y="9430399"/>
            <a:ext cx="143322" cy="2251086"/>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cxnSp>
        <p:nvCxnSpPr>
          <p:cNvPr id="345" name="Straight Arrow Connector 344">
            <a:extLst>
              <a:ext uri="{FF2B5EF4-FFF2-40B4-BE49-F238E27FC236}">
                <a16:creationId xmlns:a16="http://schemas.microsoft.com/office/drawing/2014/main" id="{999F7558-689A-4C8A-4B52-47A83A92B4BA}"/>
              </a:ext>
            </a:extLst>
          </p:cNvPr>
          <p:cNvCxnSpPr>
            <a:cxnSpLocks/>
            <a:stCxn id="287" idx="3"/>
          </p:cNvCxnSpPr>
          <p:nvPr/>
        </p:nvCxnSpPr>
        <p:spPr>
          <a:xfrm>
            <a:off x="18551564" y="5529128"/>
            <a:ext cx="147904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cxnSp>
        <p:nvCxnSpPr>
          <p:cNvPr id="342" name="Straight Arrow Connector 341">
            <a:extLst>
              <a:ext uri="{FF2B5EF4-FFF2-40B4-BE49-F238E27FC236}">
                <a16:creationId xmlns:a16="http://schemas.microsoft.com/office/drawing/2014/main" id="{346DD945-5104-43F1-D35B-065A7C61C8BE}"/>
              </a:ext>
            </a:extLst>
          </p:cNvPr>
          <p:cNvCxnSpPr>
            <a:cxnSpLocks/>
          </p:cNvCxnSpPr>
          <p:nvPr/>
        </p:nvCxnSpPr>
        <p:spPr>
          <a:xfrm>
            <a:off x="13313494" y="10172578"/>
            <a:ext cx="13680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sp>
        <p:nvSpPr>
          <p:cNvPr id="343" name="Left Bracket 342">
            <a:extLst>
              <a:ext uri="{FF2B5EF4-FFF2-40B4-BE49-F238E27FC236}">
                <a16:creationId xmlns:a16="http://schemas.microsoft.com/office/drawing/2014/main" id="{AE64C284-26E0-7B19-613F-9CB9C4DFCD7D}"/>
              </a:ext>
            </a:extLst>
          </p:cNvPr>
          <p:cNvSpPr/>
          <p:nvPr/>
        </p:nvSpPr>
        <p:spPr>
          <a:xfrm rot="10800000" flipH="1">
            <a:off x="14787393" y="9389310"/>
            <a:ext cx="175170" cy="2160000"/>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cxnSp>
        <p:nvCxnSpPr>
          <p:cNvPr id="337" name="Straight Arrow Connector 336">
            <a:extLst>
              <a:ext uri="{FF2B5EF4-FFF2-40B4-BE49-F238E27FC236}">
                <a16:creationId xmlns:a16="http://schemas.microsoft.com/office/drawing/2014/main" id="{1DCE9283-02D7-BB65-2CEB-140EC6F7D67F}"/>
              </a:ext>
            </a:extLst>
          </p:cNvPr>
          <p:cNvCxnSpPr>
            <a:cxnSpLocks/>
          </p:cNvCxnSpPr>
          <p:nvPr/>
        </p:nvCxnSpPr>
        <p:spPr>
          <a:xfrm flipV="1">
            <a:off x="18392022" y="3573288"/>
            <a:ext cx="16560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cxnSp>
        <p:nvCxnSpPr>
          <p:cNvPr id="270" name="Straight Arrow Connector 269">
            <a:extLst>
              <a:ext uri="{FF2B5EF4-FFF2-40B4-BE49-F238E27FC236}">
                <a16:creationId xmlns:a16="http://schemas.microsoft.com/office/drawing/2014/main" id="{0C90F649-FA3D-2C99-7145-3D5A967F9942}"/>
              </a:ext>
            </a:extLst>
          </p:cNvPr>
          <p:cNvCxnSpPr>
            <a:cxnSpLocks/>
          </p:cNvCxnSpPr>
          <p:nvPr/>
        </p:nvCxnSpPr>
        <p:spPr>
          <a:xfrm>
            <a:off x="7967660" y="10194612"/>
            <a:ext cx="17675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sp>
        <p:nvSpPr>
          <p:cNvPr id="2" name="Title 1">
            <a:extLst>
              <a:ext uri="{FF2B5EF4-FFF2-40B4-BE49-F238E27FC236}">
                <a16:creationId xmlns:a16="http://schemas.microsoft.com/office/drawing/2014/main" id="{79BF7556-936C-3254-0C64-145D0F13E09A}"/>
              </a:ext>
            </a:extLst>
          </p:cNvPr>
          <p:cNvSpPr>
            <a:spLocks noGrp="1"/>
          </p:cNvSpPr>
          <p:nvPr>
            <p:ph type="title"/>
          </p:nvPr>
        </p:nvSpPr>
        <p:spPr>
          <a:xfrm>
            <a:off x="2288570" y="131539"/>
            <a:ext cx="21168000" cy="925982"/>
          </a:xfrm>
        </p:spPr>
        <p:txBody>
          <a:bodyPr>
            <a:normAutofit/>
          </a:bodyPr>
          <a:lstStyle/>
          <a:p>
            <a:r>
              <a:rPr lang="en-US" sz="5600"/>
              <a:t>HR+/HER2– </a:t>
            </a:r>
            <a:r>
              <a:rPr lang="en-US" sz="5600" err="1"/>
              <a:t>mBC</a:t>
            </a:r>
            <a:r>
              <a:rPr lang="en-US" sz="5600"/>
              <a:t> Treatment Pathways: Canadian Landscape</a:t>
            </a:r>
            <a:endParaRPr lang="en-CA" sz="5600"/>
          </a:p>
        </p:txBody>
      </p:sp>
      <p:sp>
        <p:nvSpPr>
          <p:cNvPr id="75" name="Content Placeholder 74">
            <a:extLst>
              <a:ext uri="{FF2B5EF4-FFF2-40B4-BE49-F238E27FC236}">
                <a16:creationId xmlns:a16="http://schemas.microsoft.com/office/drawing/2014/main" id="{157CB4EB-8512-CA58-B37C-E81935E93011}"/>
              </a:ext>
            </a:extLst>
          </p:cNvPr>
          <p:cNvSpPr>
            <a:spLocks noGrp="1"/>
          </p:cNvSpPr>
          <p:nvPr>
            <p:ph idx="1"/>
          </p:nvPr>
        </p:nvSpPr>
        <p:spPr>
          <a:xfrm>
            <a:off x="944736" y="13215037"/>
            <a:ext cx="21168000" cy="400110"/>
          </a:xfrm>
        </p:spPr>
        <p:txBody>
          <a:bodyPr/>
          <a:lstStyle/>
          <a:p>
            <a:r>
              <a:rPr lang="en-CA" sz="1400"/>
              <a:t>a. AI may include exemestane in some jurisdictions.</a:t>
            </a:r>
          </a:p>
        </p:txBody>
      </p:sp>
      <p:sp>
        <p:nvSpPr>
          <p:cNvPr id="3" name="Slide Number Placeholder 5">
            <a:extLst>
              <a:ext uri="{FF2B5EF4-FFF2-40B4-BE49-F238E27FC236}">
                <a16:creationId xmlns:a16="http://schemas.microsoft.com/office/drawing/2014/main" id="{41E65251-39B4-2D2F-DC6C-6F91A397CBD8}"/>
              </a:ext>
            </a:extLst>
          </p:cNvPr>
          <p:cNvSpPr>
            <a:spLocks noGrp="1"/>
          </p:cNvSpPr>
          <p:nvPr>
            <p:ph type="sldNum" sz="quarter" idx="12"/>
          </p:nvPr>
        </p:nvSpPr>
        <p:spPr>
          <a:prstGeom prst="rect">
            <a:avLst/>
          </a:prstGeom>
        </p:spPr>
        <p:txBody>
          <a:bodyPr/>
          <a:lstStyle>
            <a:defPPr>
              <a:defRPr lang="en-US"/>
            </a:defPPr>
            <a:lvl1pPr marL="0" algn="r" defTabSz="914400" rtl="0" eaLnBrk="1" latinLnBrk="0" hangingPunct="1">
              <a:defRPr sz="10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828800" rtl="0" eaLnBrk="1" fontAlgn="auto" latinLnBrk="0" hangingPunct="1">
              <a:lnSpc>
                <a:spcPct val="100000"/>
              </a:lnSpc>
              <a:spcBef>
                <a:spcPts val="0"/>
              </a:spcBef>
              <a:spcAft>
                <a:spcPts val="0"/>
              </a:spcAft>
              <a:buClrTx/>
              <a:buSzTx/>
              <a:buFontTx/>
              <a:buNone/>
              <a:tabLst/>
              <a:defRPr/>
            </a:pPr>
            <a:fld id="{EE762A11-A3F0-4D1B-B1B2-208FCF4B7D37}" type="slidenum">
              <a:rPr kumimoji="0" lang="en-CA"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sym typeface="Proxima Nova"/>
              </a:rPr>
              <a:pPr marL="0" marR="0" lvl="0" indent="0" algn="r" defTabSz="1828800" rtl="0" eaLnBrk="1" fontAlgn="auto" latinLnBrk="0" hangingPunct="1">
                <a:lnSpc>
                  <a:spcPct val="100000"/>
                </a:lnSpc>
                <a:spcBef>
                  <a:spcPts val="0"/>
                </a:spcBef>
                <a:spcAft>
                  <a:spcPts val="0"/>
                </a:spcAft>
                <a:buClrTx/>
                <a:buSzTx/>
                <a:buFontTx/>
                <a:buNone/>
                <a:tabLst/>
                <a:defRPr/>
              </a:pPr>
              <a:t>12</a:t>
            </a:fld>
            <a:endParaRPr kumimoji="0" lang="en-CA" sz="1000" b="0" i="0" u="none" strike="noStrike" kern="1200" cap="none" spc="0" normalizeH="0" baseline="0" noProof="0">
              <a:ln>
                <a:noFill/>
              </a:ln>
              <a:solidFill>
                <a:srgbClr val="2E3232"/>
              </a:solidFill>
              <a:effectLst/>
              <a:uLnTx/>
              <a:uFillTx/>
              <a:latin typeface="Arial" panose="020B0604020202020204" pitchFamily="34" charset="0"/>
              <a:ea typeface="+mn-ea"/>
              <a:cs typeface="+mn-cs"/>
              <a:sym typeface="Proxima Nova"/>
            </a:endParaRPr>
          </a:p>
        </p:txBody>
      </p:sp>
      <p:sp>
        <p:nvSpPr>
          <p:cNvPr id="11" name="Rectangle 10">
            <a:extLst>
              <a:ext uri="{FF2B5EF4-FFF2-40B4-BE49-F238E27FC236}">
                <a16:creationId xmlns:a16="http://schemas.microsoft.com/office/drawing/2014/main" id="{70CAE7AF-4D2B-ACEA-6520-A2215217980E}"/>
              </a:ext>
            </a:extLst>
          </p:cNvPr>
          <p:cNvSpPr/>
          <p:nvPr/>
        </p:nvSpPr>
        <p:spPr>
          <a:xfrm>
            <a:off x="1191564" y="1631868"/>
            <a:ext cx="2016000" cy="360000"/>
          </a:xfrm>
          <a:prstGeom prst="rect">
            <a:avLst/>
          </a:prstGeom>
          <a:ln>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Adjuvant</a:t>
            </a:r>
          </a:p>
        </p:txBody>
      </p:sp>
      <p:sp>
        <p:nvSpPr>
          <p:cNvPr id="12" name="Rectangle 11">
            <a:extLst>
              <a:ext uri="{FF2B5EF4-FFF2-40B4-BE49-F238E27FC236}">
                <a16:creationId xmlns:a16="http://schemas.microsoft.com/office/drawing/2014/main" id="{BFAC6FCF-8DDB-3DD3-87AD-536036E9F9FD}"/>
              </a:ext>
            </a:extLst>
          </p:cNvPr>
          <p:cNvSpPr/>
          <p:nvPr/>
        </p:nvSpPr>
        <p:spPr>
          <a:xfrm>
            <a:off x="4973144" y="1616974"/>
            <a:ext cx="3240000" cy="360000"/>
          </a:xfrm>
          <a:prstGeom prst="rect">
            <a:avLst/>
          </a:prstGeom>
          <a:ln>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1L</a:t>
            </a:r>
          </a:p>
        </p:txBody>
      </p:sp>
      <p:sp>
        <p:nvSpPr>
          <p:cNvPr id="13" name="Rectangle 12">
            <a:extLst>
              <a:ext uri="{FF2B5EF4-FFF2-40B4-BE49-F238E27FC236}">
                <a16:creationId xmlns:a16="http://schemas.microsoft.com/office/drawing/2014/main" id="{B6B1BFF3-2E26-AF5C-4D7A-93A31E992966}"/>
              </a:ext>
            </a:extLst>
          </p:cNvPr>
          <p:cNvSpPr/>
          <p:nvPr/>
        </p:nvSpPr>
        <p:spPr>
          <a:xfrm>
            <a:off x="15172368" y="1616974"/>
            <a:ext cx="3240000" cy="360000"/>
          </a:xfrm>
          <a:prstGeom prst="rect">
            <a:avLst/>
          </a:prstGeom>
          <a:ln>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3L</a:t>
            </a:r>
          </a:p>
        </p:txBody>
      </p:sp>
      <p:sp>
        <p:nvSpPr>
          <p:cNvPr id="14" name="Rectangle 13">
            <a:extLst>
              <a:ext uri="{FF2B5EF4-FFF2-40B4-BE49-F238E27FC236}">
                <a16:creationId xmlns:a16="http://schemas.microsoft.com/office/drawing/2014/main" id="{14EB443A-89D4-1910-0520-A53AE7C47783}"/>
              </a:ext>
            </a:extLst>
          </p:cNvPr>
          <p:cNvSpPr/>
          <p:nvPr/>
        </p:nvSpPr>
        <p:spPr>
          <a:xfrm>
            <a:off x="10072756" y="1616974"/>
            <a:ext cx="3240000" cy="360000"/>
          </a:xfrm>
          <a:prstGeom prst="rect">
            <a:avLst/>
          </a:prstGeom>
          <a:ln>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2L</a:t>
            </a:r>
          </a:p>
        </p:txBody>
      </p:sp>
      <p:sp>
        <p:nvSpPr>
          <p:cNvPr id="16" name="Rectangle 15">
            <a:extLst>
              <a:ext uri="{FF2B5EF4-FFF2-40B4-BE49-F238E27FC236}">
                <a16:creationId xmlns:a16="http://schemas.microsoft.com/office/drawing/2014/main" id="{924B1E3A-CF53-3FD7-41DF-21D5B544DEF8}"/>
              </a:ext>
            </a:extLst>
          </p:cNvPr>
          <p:cNvSpPr/>
          <p:nvPr/>
        </p:nvSpPr>
        <p:spPr>
          <a:xfrm>
            <a:off x="20271982" y="1616974"/>
            <a:ext cx="3240000" cy="360000"/>
          </a:xfrm>
          <a:prstGeom prst="rect">
            <a:avLst/>
          </a:prstGeom>
          <a:ln>
            <a:solidFill>
              <a:schemeClr val="accent4">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4L</a:t>
            </a:r>
          </a:p>
        </p:txBody>
      </p:sp>
      <p:grpSp>
        <p:nvGrpSpPr>
          <p:cNvPr id="193" name="Group 192">
            <a:extLst>
              <a:ext uri="{FF2B5EF4-FFF2-40B4-BE49-F238E27FC236}">
                <a16:creationId xmlns:a16="http://schemas.microsoft.com/office/drawing/2014/main" id="{6E26ACC6-A126-F52B-9276-6CACC223380D}"/>
              </a:ext>
            </a:extLst>
          </p:cNvPr>
          <p:cNvGrpSpPr/>
          <p:nvPr/>
        </p:nvGrpSpPr>
        <p:grpSpPr>
          <a:xfrm>
            <a:off x="3298814" y="3574826"/>
            <a:ext cx="1650268" cy="6624000"/>
            <a:chOff x="1639717" y="1405679"/>
            <a:chExt cx="659453" cy="1958654"/>
          </a:xfrm>
        </p:grpSpPr>
        <p:cxnSp>
          <p:nvCxnSpPr>
            <p:cNvPr id="99" name="Straight Arrow Connector 98">
              <a:extLst>
                <a:ext uri="{FF2B5EF4-FFF2-40B4-BE49-F238E27FC236}">
                  <a16:creationId xmlns:a16="http://schemas.microsoft.com/office/drawing/2014/main" id="{E2F61056-8867-2525-C274-B8E77765C02F}"/>
                </a:ext>
              </a:extLst>
            </p:cNvPr>
            <p:cNvCxnSpPr>
              <a:cxnSpLocks/>
            </p:cNvCxnSpPr>
            <p:nvPr/>
          </p:nvCxnSpPr>
          <p:spPr>
            <a:xfrm flipV="1">
              <a:off x="2022227" y="2642823"/>
              <a:ext cx="276943"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sp>
          <p:nvSpPr>
            <p:cNvPr id="178" name="Left Bracket 177">
              <a:extLst>
                <a:ext uri="{FF2B5EF4-FFF2-40B4-BE49-F238E27FC236}">
                  <a16:creationId xmlns:a16="http://schemas.microsoft.com/office/drawing/2014/main" id="{A23BA039-F6AF-914C-F917-924B58B73ECC}"/>
                </a:ext>
              </a:extLst>
            </p:cNvPr>
            <p:cNvSpPr/>
            <p:nvPr/>
          </p:nvSpPr>
          <p:spPr>
            <a:xfrm>
              <a:off x="2011285" y="1405679"/>
              <a:ext cx="281168" cy="1958654"/>
            </a:xfrm>
            <a:prstGeom prst="leftBracket">
              <a:avLst>
                <a:gd name="adj" fmla="val 0"/>
              </a:avLst>
            </a:prstGeom>
            <a:ln w="1905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cxnSp>
          <p:nvCxnSpPr>
            <p:cNvPr id="144" name="Straight Arrow Connector 143">
              <a:extLst>
                <a:ext uri="{FF2B5EF4-FFF2-40B4-BE49-F238E27FC236}">
                  <a16:creationId xmlns:a16="http://schemas.microsoft.com/office/drawing/2014/main" id="{009A50F8-B0A9-CF29-1966-DEEBDDF776BB}"/>
                </a:ext>
              </a:extLst>
            </p:cNvPr>
            <p:cNvCxnSpPr>
              <a:cxnSpLocks/>
            </p:cNvCxnSpPr>
            <p:nvPr/>
          </p:nvCxnSpPr>
          <p:spPr>
            <a:xfrm flipV="1">
              <a:off x="1709669" y="2227679"/>
              <a:ext cx="287715" cy="0"/>
            </a:xfrm>
            <a:prstGeom prst="straightConnector1">
              <a:avLst/>
            </a:prstGeom>
            <a:ln w="19050">
              <a:solidFill>
                <a:schemeClr val="tx1">
                  <a:lumMod val="75000"/>
                  <a:lumOff val="25000"/>
                </a:schemeClr>
              </a:solidFill>
              <a:headEnd type="none" w="med" len="med"/>
              <a:tailEnd type="none"/>
            </a:ln>
            <a:effectLst/>
          </p:spPr>
          <p:style>
            <a:lnRef idx="1">
              <a:schemeClr val="accent4"/>
            </a:lnRef>
            <a:fillRef idx="0">
              <a:schemeClr val="accent4"/>
            </a:fillRef>
            <a:effectRef idx="0">
              <a:schemeClr val="accent4"/>
            </a:effectRef>
            <a:fontRef idx="minor">
              <a:schemeClr val="tx1"/>
            </a:fontRef>
          </p:style>
        </p:cxnSp>
        <p:sp>
          <p:nvSpPr>
            <p:cNvPr id="83" name="Left Bracket 82">
              <a:extLst>
                <a:ext uri="{FF2B5EF4-FFF2-40B4-BE49-F238E27FC236}">
                  <a16:creationId xmlns:a16="http://schemas.microsoft.com/office/drawing/2014/main" id="{2878914F-8F87-272F-8DB5-19D4602C7C66}"/>
                </a:ext>
              </a:extLst>
            </p:cNvPr>
            <p:cNvSpPr/>
            <p:nvPr/>
          </p:nvSpPr>
          <p:spPr>
            <a:xfrm rot="10800000">
              <a:off x="1639717" y="1732555"/>
              <a:ext cx="63124" cy="1000617"/>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grpSp>
      <p:grpSp>
        <p:nvGrpSpPr>
          <p:cNvPr id="273" name="Group 272">
            <a:extLst>
              <a:ext uri="{FF2B5EF4-FFF2-40B4-BE49-F238E27FC236}">
                <a16:creationId xmlns:a16="http://schemas.microsoft.com/office/drawing/2014/main" id="{F22474A0-CAE2-00D7-AC03-24A281CF1CCB}"/>
              </a:ext>
            </a:extLst>
          </p:cNvPr>
          <p:cNvGrpSpPr/>
          <p:nvPr/>
        </p:nvGrpSpPr>
        <p:grpSpPr>
          <a:xfrm>
            <a:off x="821595" y="10943796"/>
            <a:ext cx="4314114" cy="1080000"/>
            <a:chOff x="474479" y="5069651"/>
            <a:chExt cx="2157057" cy="540000"/>
          </a:xfrm>
        </p:grpSpPr>
        <p:grpSp>
          <p:nvGrpSpPr>
            <p:cNvPr id="74" name="Group 73">
              <a:extLst>
                <a:ext uri="{FF2B5EF4-FFF2-40B4-BE49-F238E27FC236}">
                  <a16:creationId xmlns:a16="http://schemas.microsoft.com/office/drawing/2014/main" id="{F39AED92-3677-F4D0-BBEE-BBE01CE41CC1}"/>
                </a:ext>
              </a:extLst>
            </p:cNvPr>
            <p:cNvGrpSpPr/>
            <p:nvPr/>
          </p:nvGrpSpPr>
          <p:grpSpPr>
            <a:xfrm>
              <a:off x="474479" y="5069651"/>
              <a:ext cx="540000" cy="540000"/>
              <a:chOff x="-1628755" y="1884493"/>
              <a:chExt cx="1334209" cy="1334209"/>
            </a:xfrm>
          </p:grpSpPr>
          <p:pic>
            <p:nvPicPr>
              <p:cNvPr id="78" name="Graphic 77" descr="Marker with solid fill">
                <a:extLst>
                  <a:ext uri="{FF2B5EF4-FFF2-40B4-BE49-F238E27FC236}">
                    <a16:creationId xmlns:a16="http://schemas.microsoft.com/office/drawing/2014/main" id="{61E96D5A-9F3E-13E4-F185-57676A54DDF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79" name="Oval 78">
                <a:extLst>
                  <a:ext uri="{FF2B5EF4-FFF2-40B4-BE49-F238E27FC236}">
                    <a16:creationId xmlns:a16="http://schemas.microsoft.com/office/drawing/2014/main" id="{649CEDF7-88ED-A585-D3BE-ED7B992F5A6A}"/>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80" name="Graphic 79" descr="DNA with solid fill">
                <a:extLst>
                  <a:ext uri="{FF2B5EF4-FFF2-40B4-BE49-F238E27FC236}">
                    <a16:creationId xmlns:a16="http://schemas.microsoft.com/office/drawing/2014/main" id="{1AF93CE2-1E59-515C-0681-7A6D54BE13B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sp>
          <p:nvSpPr>
            <p:cNvPr id="117" name="TextBox 116">
              <a:extLst>
                <a:ext uri="{FF2B5EF4-FFF2-40B4-BE49-F238E27FC236}">
                  <a16:creationId xmlns:a16="http://schemas.microsoft.com/office/drawing/2014/main" id="{BA8AB830-2B34-CF4F-EB15-F3EDB56E1670}"/>
                </a:ext>
              </a:extLst>
            </p:cNvPr>
            <p:cNvSpPr txBox="1"/>
            <p:nvPr/>
          </p:nvSpPr>
          <p:spPr>
            <a:xfrm>
              <a:off x="831536" y="5246422"/>
              <a:ext cx="1800000" cy="273711"/>
            </a:xfrm>
            <a:prstGeom prst="rect">
              <a:avLst/>
            </a:prstGeom>
            <a:noFill/>
            <a:ln>
              <a:noFill/>
            </a:ln>
          </p:spPr>
          <p:txBody>
            <a:bodyPr wrap="square" rtlCol="0" anchor="ctr" anchorCtr="0">
              <a:no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rPr>
                <a:t>Biomarker-targeted</a:t>
              </a:r>
              <a:endParaRPr kumimoji="0" lang="en-CA"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endParaRPr>
            </a:p>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CA"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endParaRPr>
            </a:p>
          </p:txBody>
        </p:sp>
      </p:grpSp>
      <p:grpSp>
        <p:nvGrpSpPr>
          <p:cNvPr id="265" name="Group 264">
            <a:extLst>
              <a:ext uri="{FF2B5EF4-FFF2-40B4-BE49-F238E27FC236}">
                <a16:creationId xmlns:a16="http://schemas.microsoft.com/office/drawing/2014/main" id="{289CE705-F8A6-1D31-FCE6-3555DE9E4EF6}"/>
              </a:ext>
            </a:extLst>
          </p:cNvPr>
          <p:cNvGrpSpPr/>
          <p:nvPr/>
        </p:nvGrpSpPr>
        <p:grpSpPr>
          <a:xfrm>
            <a:off x="1218183" y="12108773"/>
            <a:ext cx="13204226" cy="1062146"/>
            <a:chOff x="650651" y="6078556"/>
            <a:chExt cx="6602113" cy="531073"/>
          </a:xfrm>
        </p:grpSpPr>
        <p:grpSp>
          <p:nvGrpSpPr>
            <p:cNvPr id="264" name="Group 263">
              <a:extLst>
                <a:ext uri="{FF2B5EF4-FFF2-40B4-BE49-F238E27FC236}">
                  <a16:creationId xmlns:a16="http://schemas.microsoft.com/office/drawing/2014/main" id="{5F19CE6E-83FF-139C-A8DF-A4167A7CD7A2}"/>
                </a:ext>
              </a:extLst>
            </p:cNvPr>
            <p:cNvGrpSpPr/>
            <p:nvPr/>
          </p:nvGrpSpPr>
          <p:grpSpPr>
            <a:xfrm>
              <a:off x="650651" y="6078556"/>
              <a:ext cx="6602113" cy="279628"/>
              <a:chOff x="650651" y="6078556"/>
              <a:chExt cx="6602113" cy="279628"/>
            </a:xfrm>
          </p:grpSpPr>
          <p:sp>
            <p:nvSpPr>
              <p:cNvPr id="126" name="Rectangle: Rounded Corners 125">
                <a:extLst>
                  <a:ext uri="{FF2B5EF4-FFF2-40B4-BE49-F238E27FC236}">
                    <a16:creationId xmlns:a16="http://schemas.microsoft.com/office/drawing/2014/main" id="{379E4924-EC47-195B-E748-1AC571AA6C5E}"/>
                  </a:ext>
                </a:extLst>
              </p:cNvPr>
              <p:cNvSpPr/>
              <p:nvPr/>
            </p:nvSpPr>
            <p:spPr>
              <a:xfrm>
                <a:off x="5567060" y="6111495"/>
                <a:ext cx="180000" cy="216000"/>
              </a:xfrm>
              <a:prstGeom prst="roundRect">
                <a:avLst/>
              </a:prstGeom>
              <a:solidFill>
                <a:schemeClr val="bg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sym typeface="Proxima Nova"/>
                  </a:rPr>
                  <a:t>N</a:t>
                </a:r>
                <a:endParaRPr kumimoji="0" lang="en-CA" sz="2400" b="1" i="0" u="none" strike="noStrike" kern="0" cap="none" spc="0" normalizeH="0" baseline="0" noProof="0">
                  <a:ln>
                    <a:noFill/>
                  </a:ln>
                  <a:solidFill>
                    <a:prstClr val="black"/>
                  </a:solidFill>
                  <a:effectLst/>
                  <a:uLnTx/>
                  <a:uFillTx/>
                  <a:latin typeface="Calibri" panose="020F0502020204030204"/>
                  <a:ea typeface="+mn-ea"/>
                  <a:cs typeface="+mn-cs"/>
                  <a:sym typeface="Proxima Nova"/>
                </a:endParaRPr>
              </a:p>
            </p:txBody>
          </p:sp>
          <p:sp>
            <p:nvSpPr>
              <p:cNvPr id="136" name="TextBox 135">
                <a:extLst>
                  <a:ext uri="{FF2B5EF4-FFF2-40B4-BE49-F238E27FC236}">
                    <a16:creationId xmlns:a16="http://schemas.microsoft.com/office/drawing/2014/main" id="{EFA284CF-900D-20CF-A9E2-A487D301FB15}"/>
                  </a:ext>
                </a:extLst>
              </p:cNvPr>
              <p:cNvSpPr txBox="1"/>
              <p:nvPr/>
            </p:nvSpPr>
            <p:spPr>
              <a:xfrm>
                <a:off x="5751287" y="6092537"/>
                <a:ext cx="1501477"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Negative CADTH review</a:t>
                </a:r>
              </a:p>
            </p:txBody>
          </p:sp>
          <p:sp>
            <p:nvSpPr>
              <p:cNvPr id="124" name="Rectangle: Rounded Corners 123">
                <a:extLst>
                  <a:ext uri="{FF2B5EF4-FFF2-40B4-BE49-F238E27FC236}">
                    <a16:creationId xmlns:a16="http://schemas.microsoft.com/office/drawing/2014/main" id="{D4A726F4-E983-7F3C-ACB5-199382077F63}"/>
                  </a:ext>
                </a:extLst>
              </p:cNvPr>
              <p:cNvSpPr/>
              <p:nvPr/>
            </p:nvSpPr>
            <p:spPr>
              <a:xfrm>
                <a:off x="650651" y="6111495"/>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40" name="TextBox 139">
                <a:extLst>
                  <a:ext uri="{FF2B5EF4-FFF2-40B4-BE49-F238E27FC236}">
                    <a16:creationId xmlns:a16="http://schemas.microsoft.com/office/drawing/2014/main" id="{1737634C-B273-E3E1-D818-C7425B4C402B}"/>
                  </a:ext>
                </a:extLst>
              </p:cNvPr>
              <p:cNvSpPr txBox="1"/>
              <p:nvPr/>
            </p:nvSpPr>
            <p:spPr>
              <a:xfrm>
                <a:off x="810814" y="6092537"/>
                <a:ext cx="1756391"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Funded in most jurisdictions</a:t>
                </a:r>
              </a:p>
            </p:txBody>
          </p:sp>
          <p:sp>
            <p:nvSpPr>
              <p:cNvPr id="145" name="Rectangle: Rounded Corners 144">
                <a:extLst>
                  <a:ext uri="{FF2B5EF4-FFF2-40B4-BE49-F238E27FC236}">
                    <a16:creationId xmlns:a16="http://schemas.microsoft.com/office/drawing/2014/main" id="{ACF8AD3E-82D6-B862-D003-395E8A43D248}"/>
                  </a:ext>
                </a:extLst>
              </p:cNvPr>
              <p:cNvSpPr/>
              <p:nvPr/>
            </p:nvSpPr>
            <p:spPr>
              <a:xfrm>
                <a:off x="2573318" y="6111495"/>
                <a:ext cx="180000" cy="216000"/>
              </a:xfrm>
              <a:prstGeom prst="roundRect">
                <a:avLst/>
              </a:prstGeom>
              <a:solidFill>
                <a:srgbClr val="007A3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R</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46" name="TextBox 145">
                <a:extLst>
                  <a:ext uri="{FF2B5EF4-FFF2-40B4-BE49-F238E27FC236}">
                    <a16:creationId xmlns:a16="http://schemas.microsoft.com/office/drawing/2014/main" id="{74E1A3A8-56A3-6CA3-9C16-EA09706704CB}"/>
                  </a:ext>
                </a:extLst>
              </p:cNvPr>
              <p:cNvSpPr txBox="1"/>
              <p:nvPr/>
            </p:nvSpPr>
            <p:spPr>
              <a:xfrm>
                <a:off x="2757545" y="6092537"/>
                <a:ext cx="967422"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rPr>
                  <a:t>R</a:t>
                </a:r>
                <a:r>
                  <a:rPr kumimoji="0" lang="en-CA"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rPr>
                  <a:t>AMQ listed</a:t>
                </a:r>
                <a:endPar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endParaRPr>
              </a:p>
            </p:txBody>
          </p:sp>
          <p:sp>
            <p:nvSpPr>
              <p:cNvPr id="125" name="Rectangle: Rounded Corners 124">
                <a:extLst>
                  <a:ext uri="{FF2B5EF4-FFF2-40B4-BE49-F238E27FC236}">
                    <a16:creationId xmlns:a16="http://schemas.microsoft.com/office/drawing/2014/main" id="{EFB491C2-B80B-6893-A246-0C985BF28FE7}"/>
                  </a:ext>
                </a:extLst>
              </p:cNvPr>
              <p:cNvSpPr/>
              <p:nvPr/>
            </p:nvSpPr>
            <p:spPr>
              <a:xfrm>
                <a:off x="3947076" y="6111495"/>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37" name="TextBox 136">
                <a:extLst>
                  <a:ext uri="{FF2B5EF4-FFF2-40B4-BE49-F238E27FC236}">
                    <a16:creationId xmlns:a16="http://schemas.microsoft.com/office/drawing/2014/main" id="{22C9BB44-01DC-2AFD-F722-7943B2507983}"/>
                  </a:ext>
                </a:extLst>
              </p:cNvPr>
              <p:cNvSpPr txBox="1"/>
              <p:nvPr/>
            </p:nvSpPr>
            <p:spPr>
              <a:xfrm>
                <a:off x="4131303" y="6078556"/>
                <a:ext cx="1476323" cy="279628"/>
              </a:xfrm>
              <a:prstGeom prst="rect">
                <a:avLst/>
              </a:prstGeom>
              <a:noFill/>
            </p:spPr>
            <p:txBody>
              <a:bodyPr wrap="square">
                <a:spAutoFit/>
              </a:bodyPr>
              <a:lstStyle/>
              <a:p>
                <a:pPr marL="0" marR="0" lvl="0" indent="0" algn="l" defTabSz="1828800" rtl="0" eaLnBrk="1" fontAlgn="auto" latinLnBrk="0" hangingPunct="1">
                  <a:lnSpc>
                    <a:spcPct val="7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Under review by pCPA </a:t>
                </a:r>
                <a:b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b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or provincial agency</a:t>
                </a:r>
              </a:p>
            </p:txBody>
          </p:sp>
        </p:grpSp>
        <p:grpSp>
          <p:nvGrpSpPr>
            <p:cNvPr id="263" name="Group 262">
              <a:extLst>
                <a:ext uri="{FF2B5EF4-FFF2-40B4-BE49-F238E27FC236}">
                  <a16:creationId xmlns:a16="http://schemas.microsoft.com/office/drawing/2014/main" id="{44ABFE82-9C4B-9A13-B331-E35F7AA716F2}"/>
                </a:ext>
              </a:extLst>
            </p:cNvPr>
            <p:cNvGrpSpPr/>
            <p:nvPr/>
          </p:nvGrpSpPr>
          <p:grpSpPr>
            <a:xfrm>
              <a:off x="650651" y="6301724"/>
              <a:ext cx="6602113" cy="307905"/>
              <a:chOff x="650651" y="6301724"/>
              <a:chExt cx="6602113" cy="307905"/>
            </a:xfrm>
          </p:grpSpPr>
          <p:sp>
            <p:nvSpPr>
              <p:cNvPr id="130" name="Rectangle: Rounded Corners 129">
                <a:extLst>
                  <a:ext uri="{FF2B5EF4-FFF2-40B4-BE49-F238E27FC236}">
                    <a16:creationId xmlns:a16="http://schemas.microsoft.com/office/drawing/2014/main" id="{904801A3-B304-64A4-5F12-27F2D1F6A22E}"/>
                  </a:ext>
                </a:extLst>
              </p:cNvPr>
              <p:cNvSpPr/>
              <p:nvPr/>
            </p:nvSpPr>
            <p:spPr>
              <a:xfrm>
                <a:off x="5567060" y="6370759"/>
                <a:ext cx="180000" cy="216000"/>
              </a:xfrm>
              <a:prstGeom prst="roundRect">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27" name="Rectangle: Rounded Corners 126">
                <a:extLst>
                  <a:ext uri="{FF2B5EF4-FFF2-40B4-BE49-F238E27FC236}">
                    <a16:creationId xmlns:a16="http://schemas.microsoft.com/office/drawing/2014/main" id="{06188184-9271-04F3-2AC7-508DDF063CBD}"/>
                  </a:ext>
                </a:extLst>
              </p:cNvPr>
              <p:cNvSpPr/>
              <p:nvPr/>
            </p:nvSpPr>
            <p:spPr>
              <a:xfrm>
                <a:off x="650651" y="6370759"/>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28" name="TextBox 127">
                <a:extLst>
                  <a:ext uri="{FF2B5EF4-FFF2-40B4-BE49-F238E27FC236}">
                    <a16:creationId xmlns:a16="http://schemas.microsoft.com/office/drawing/2014/main" id="{ABA0504B-8A9F-D0B0-F067-46CA1ED408B7}"/>
                  </a:ext>
                </a:extLst>
              </p:cNvPr>
              <p:cNvSpPr txBox="1"/>
              <p:nvPr/>
            </p:nvSpPr>
            <p:spPr>
              <a:xfrm>
                <a:off x="810815" y="6301724"/>
                <a:ext cx="1675350" cy="307905"/>
              </a:xfrm>
              <a:prstGeom prst="rect">
                <a:avLst/>
              </a:prstGeom>
              <a:noFill/>
            </p:spPr>
            <p:txBody>
              <a:bodyPr wrap="square">
                <a:spAutoFit/>
              </a:bodyPr>
              <a:lstStyle/>
              <a:p>
                <a:pPr marL="0" marR="0" lvl="0" indent="0" algn="l" defTabSz="1828800" rtl="0" eaLnBrk="1" fontAlgn="auto" latinLnBrk="0" hangingPunct="1">
                  <a:lnSpc>
                    <a:spcPct val="8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Not CADTH reviewed, </a:t>
                </a:r>
                <a:b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b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funding assumed</a:t>
                </a:r>
              </a:p>
            </p:txBody>
          </p:sp>
          <p:sp>
            <p:nvSpPr>
              <p:cNvPr id="141" name="TextBox 140">
                <a:extLst>
                  <a:ext uri="{FF2B5EF4-FFF2-40B4-BE49-F238E27FC236}">
                    <a16:creationId xmlns:a16="http://schemas.microsoft.com/office/drawing/2014/main" id="{FCF4EAC7-FB10-4C68-A1D5-D62D14DB4D96}"/>
                  </a:ext>
                </a:extLst>
              </p:cNvPr>
              <p:cNvSpPr txBox="1"/>
              <p:nvPr/>
            </p:nvSpPr>
            <p:spPr>
              <a:xfrm>
                <a:off x="5751287" y="6351801"/>
                <a:ext cx="1501477"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No</a:t>
                </a:r>
                <a:r>
                  <a:rPr kumimoji="0" lang="en-CA"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rPr>
                  <a:t> </a:t>
                </a: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CADTH review</a:t>
                </a:r>
              </a:p>
            </p:txBody>
          </p:sp>
          <p:sp>
            <p:nvSpPr>
              <p:cNvPr id="147" name="Rectangle: Rounded Corners 146">
                <a:extLst>
                  <a:ext uri="{FF2B5EF4-FFF2-40B4-BE49-F238E27FC236}">
                    <a16:creationId xmlns:a16="http://schemas.microsoft.com/office/drawing/2014/main" id="{EE982184-3182-9833-FC36-8514B375EE43}"/>
                  </a:ext>
                </a:extLst>
              </p:cNvPr>
              <p:cNvSpPr/>
              <p:nvPr/>
            </p:nvSpPr>
            <p:spPr>
              <a:xfrm>
                <a:off x="2573318" y="6370759"/>
                <a:ext cx="180000" cy="216000"/>
              </a:xfrm>
              <a:prstGeom prst="roundRect">
                <a:avLst/>
              </a:prstGeom>
              <a:solidFill>
                <a:schemeClr val="accent2">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I</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48" name="TextBox 147">
                <a:extLst>
                  <a:ext uri="{FF2B5EF4-FFF2-40B4-BE49-F238E27FC236}">
                    <a16:creationId xmlns:a16="http://schemas.microsoft.com/office/drawing/2014/main" id="{971B44E5-2345-479D-8029-064AFCA44465}"/>
                  </a:ext>
                </a:extLst>
              </p:cNvPr>
              <p:cNvSpPr txBox="1"/>
              <p:nvPr/>
            </p:nvSpPr>
            <p:spPr>
              <a:xfrm>
                <a:off x="2757545" y="6351801"/>
                <a:ext cx="1313841"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a:ln>
                      <a:noFill/>
                    </a:ln>
                    <a:solidFill>
                      <a:srgbClr val="2E3232"/>
                    </a:solidFill>
                    <a:effectLst/>
                    <a:uLnTx/>
                    <a:uFillTx/>
                    <a:latin typeface="Calibri" panose="020F0502020204030204" pitchFamily="34" charset="0"/>
                    <a:cs typeface="Calibri" panose="020F0502020204030204" pitchFamily="34" charset="0"/>
                    <a:sym typeface="Proxima Nova"/>
                  </a:rPr>
                  <a:t>Positive INESSS</a:t>
                </a:r>
                <a:endPar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endParaRPr>
              </a:p>
            </p:txBody>
          </p:sp>
          <p:sp>
            <p:nvSpPr>
              <p:cNvPr id="149" name="Rectangle: Rounded Corners 148">
                <a:extLst>
                  <a:ext uri="{FF2B5EF4-FFF2-40B4-BE49-F238E27FC236}">
                    <a16:creationId xmlns:a16="http://schemas.microsoft.com/office/drawing/2014/main" id="{024031A7-B9A3-E14F-07EC-25D911CF39CA}"/>
                  </a:ext>
                </a:extLst>
              </p:cNvPr>
              <p:cNvSpPr/>
              <p:nvPr/>
            </p:nvSpPr>
            <p:spPr>
              <a:xfrm>
                <a:off x="3944741" y="6370759"/>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150" name="TextBox 149">
                <a:extLst>
                  <a:ext uri="{FF2B5EF4-FFF2-40B4-BE49-F238E27FC236}">
                    <a16:creationId xmlns:a16="http://schemas.microsoft.com/office/drawing/2014/main" id="{2A72CA3F-FFC2-784B-9F8D-409128241D2E}"/>
                  </a:ext>
                </a:extLst>
              </p:cNvPr>
              <p:cNvSpPr txBox="1"/>
              <p:nvPr/>
            </p:nvSpPr>
            <p:spPr>
              <a:xfrm>
                <a:off x="4128968" y="6351801"/>
                <a:ext cx="1348694" cy="207749"/>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a:ln>
                      <a:noFill/>
                    </a:ln>
                    <a:solidFill>
                      <a:srgbClr val="2E3232"/>
                    </a:solidFill>
                    <a:effectLst/>
                    <a:uLnTx/>
                    <a:uFillTx/>
                    <a:latin typeface="Calibri" panose="020F0502020204030204" pitchFamily="34" charset="0"/>
                    <a:ea typeface="+mn-ea"/>
                    <a:cs typeface="Calibri" panose="020F0502020204030204" pitchFamily="34" charset="0"/>
                    <a:sym typeface="Proxima Nova"/>
                  </a:rPr>
                  <a:t>Emerging therapy</a:t>
                </a:r>
              </a:p>
            </p:txBody>
          </p:sp>
        </p:grpSp>
      </p:grpSp>
      <p:grpSp>
        <p:nvGrpSpPr>
          <p:cNvPr id="188" name="Group 187">
            <a:extLst>
              <a:ext uri="{FF2B5EF4-FFF2-40B4-BE49-F238E27FC236}">
                <a16:creationId xmlns:a16="http://schemas.microsoft.com/office/drawing/2014/main" id="{D73989C0-CE8E-00FB-4BF0-9485AC375E62}"/>
              </a:ext>
            </a:extLst>
          </p:cNvPr>
          <p:cNvGrpSpPr/>
          <p:nvPr/>
        </p:nvGrpSpPr>
        <p:grpSpPr>
          <a:xfrm>
            <a:off x="4986900" y="9891920"/>
            <a:ext cx="3402284" cy="648000"/>
            <a:chOff x="2386089" y="2691970"/>
            <a:chExt cx="1701142" cy="324000"/>
          </a:xfrm>
        </p:grpSpPr>
        <p:sp>
          <p:nvSpPr>
            <p:cNvPr id="31" name="Rectangle 30">
              <a:extLst>
                <a:ext uri="{FF2B5EF4-FFF2-40B4-BE49-F238E27FC236}">
                  <a16:creationId xmlns:a16="http://schemas.microsoft.com/office/drawing/2014/main" id="{722785ED-B449-9A2C-0444-FBCE22CC2A5F}"/>
                </a:ext>
              </a:extLst>
            </p:cNvPr>
            <p:cNvSpPr/>
            <p:nvPr/>
          </p:nvSpPr>
          <p:spPr>
            <a:xfrm>
              <a:off x="2386089" y="2691970"/>
              <a:ext cx="1620000" cy="324000"/>
            </a:xfrm>
            <a:prstGeom prst="rect">
              <a:avLst/>
            </a:prstGeom>
            <a:solidFill>
              <a:srgbClr val="F141C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ET monotherapy</a:t>
              </a:r>
            </a:p>
          </p:txBody>
        </p:sp>
        <p:sp>
          <p:nvSpPr>
            <p:cNvPr id="179" name="Rectangle: Rounded Corners 178">
              <a:extLst>
                <a:ext uri="{FF2B5EF4-FFF2-40B4-BE49-F238E27FC236}">
                  <a16:creationId xmlns:a16="http://schemas.microsoft.com/office/drawing/2014/main" id="{DBA80C51-9D79-81BE-83A6-43060572FB62}"/>
                </a:ext>
              </a:extLst>
            </p:cNvPr>
            <p:cNvSpPr/>
            <p:nvPr/>
          </p:nvSpPr>
          <p:spPr>
            <a:xfrm>
              <a:off x="3907231" y="2735316"/>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17" name="Group 216">
            <a:extLst>
              <a:ext uri="{FF2B5EF4-FFF2-40B4-BE49-F238E27FC236}">
                <a16:creationId xmlns:a16="http://schemas.microsoft.com/office/drawing/2014/main" id="{F6305F44-3FFF-198F-591F-0C915BAB23F9}"/>
              </a:ext>
            </a:extLst>
          </p:cNvPr>
          <p:cNvGrpSpPr/>
          <p:nvPr/>
        </p:nvGrpSpPr>
        <p:grpSpPr>
          <a:xfrm>
            <a:off x="10044563" y="9872272"/>
            <a:ext cx="3498838" cy="648000"/>
            <a:chOff x="2337812" y="1207187"/>
            <a:chExt cx="1749419" cy="324000"/>
          </a:xfrm>
        </p:grpSpPr>
        <p:sp>
          <p:nvSpPr>
            <p:cNvPr id="218" name="Rectangle 217">
              <a:extLst>
                <a:ext uri="{FF2B5EF4-FFF2-40B4-BE49-F238E27FC236}">
                  <a16:creationId xmlns:a16="http://schemas.microsoft.com/office/drawing/2014/main" id="{1FFA43AE-71DF-8236-A963-EE2E70CC8F50}"/>
                </a:ext>
              </a:extLst>
            </p:cNvPr>
            <p:cNvSpPr/>
            <p:nvPr/>
          </p:nvSpPr>
          <p:spPr>
            <a:xfrm>
              <a:off x="2337812" y="1207187"/>
              <a:ext cx="1620000" cy="324000"/>
            </a:xfrm>
            <a:prstGeom prst="rect">
              <a:avLst/>
            </a:prstGeom>
            <a:solidFill>
              <a:srgbClr val="29A40C"/>
            </a:solidFill>
            <a:ln>
              <a:noFill/>
            </a:ln>
          </p:spPr>
          <p:style>
            <a:lnRef idx="2">
              <a:schemeClr val="dk1"/>
            </a:lnRef>
            <a:fillRef idx="1">
              <a:schemeClr val="lt1"/>
            </a:fillRef>
            <a:effectRef idx="0">
              <a:schemeClr val="dk1"/>
            </a:effectRef>
            <a:fontRef idx="minor">
              <a:schemeClr val="dk1"/>
            </a:fontRef>
          </p:style>
          <p:txBody>
            <a:bodyPr tIns="72000" bIns="0" rtlCol="0" anchor="ctr"/>
            <a:lstStyle/>
            <a:p>
              <a:pPr marL="0" marR="0" lvl="0" indent="0" algn="ctr" defTabSz="1828800" rtl="0" eaLnBrk="1" fontAlgn="auto" latinLnBrk="0" hangingPunct="1">
                <a:lnSpc>
                  <a:spcPct val="8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ribociclib or palbociclib </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 AI</a:t>
              </a:r>
              <a:r>
                <a:rPr kumimoji="0" lang="en-US" sz="1800" b="1" i="0" u="none" strike="noStrike" kern="0" cap="none" spc="0" normalizeH="0" baseline="30000" noProof="0">
                  <a:ln>
                    <a:noFill/>
                  </a:ln>
                  <a:solidFill>
                    <a:prstClr val="white"/>
                  </a:solidFill>
                  <a:effectLst/>
                  <a:uLnTx/>
                  <a:uFillTx/>
                  <a:latin typeface="Century Gothic" panose="020F0302020204030204"/>
                  <a:ea typeface="+mn-ea"/>
                  <a:cs typeface="+mn-cs"/>
                  <a:sym typeface="Proxima Nova"/>
                </a:rPr>
                <a:t>a</a:t>
              </a:r>
              <a:r>
                <a:rPr kumimoji="0" lang="en-US" sz="1800" b="1" i="0" u="none" strike="noStrike" kern="1200" cap="none" spc="0" normalizeH="0" baseline="30000" noProof="0">
                  <a:ln>
                    <a:noFill/>
                  </a:ln>
                  <a:solidFill>
                    <a:prstClr val="white"/>
                  </a:solidFill>
                  <a:effectLst/>
                  <a:uLnTx/>
                  <a:uFillTx/>
                  <a:latin typeface="Century Gothic" panose="020F0302020204030204"/>
                  <a:ea typeface="+mn-ea"/>
                  <a:cs typeface="+mn-cs"/>
                  <a:sym typeface="Proxima Nova"/>
                </a:rPr>
                <a:t> </a:t>
              </a: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or fulvestrant</a:t>
              </a:r>
            </a:p>
          </p:txBody>
        </p:sp>
        <p:sp>
          <p:nvSpPr>
            <p:cNvPr id="219" name="Rectangle: Rounded Corners 218">
              <a:extLst>
                <a:ext uri="{FF2B5EF4-FFF2-40B4-BE49-F238E27FC236}">
                  <a16:creationId xmlns:a16="http://schemas.microsoft.com/office/drawing/2014/main" id="{8BB09A1E-56F6-1AA5-D35E-57A68DCDC023}"/>
                </a:ext>
              </a:extLst>
            </p:cNvPr>
            <p:cNvSpPr/>
            <p:nvPr/>
          </p:nvSpPr>
          <p:spPr>
            <a:xfrm>
              <a:off x="3907231" y="1252055"/>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79" name="Group 278">
            <a:extLst>
              <a:ext uri="{FF2B5EF4-FFF2-40B4-BE49-F238E27FC236}">
                <a16:creationId xmlns:a16="http://schemas.microsoft.com/office/drawing/2014/main" id="{3102BB3C-031B-D2FF-BB3B-09806DC60B96}"/>
              </a:ext>
            </a:extLst>
          </p:cNvPr>
          <p:cNvGrpSpPr/>
          <p:nvPr/>
        </p:nvGrpSpPr>
        <p:grpSpPr>
          <a:xfrm>
            <a:off x="20271982" y="3237232"/>
            <a:ext cx="3420000" cy="648000"/>
            <a:chOff x="5030203" y="3378939"/>
            <a:chExt cx="1710000" cy="324000"/>
          </a:xfrm>
        </p:grpSpPr>
        <p:sp>
          <p:nvSpPr>
            <p:cNvPr id="280" name="Rectangle 279">
              <a:extLst>
                <a:ext uri="{FF2B5EF4-FFF2-40B4-BE49-F238E27FC236}">
                  <a16:creationId xmlns:a16="http://schemas.microsoft.com/office/drawing/2014/main" id="{3CC0F96A-7842-F18A-A973-411F229B6CF9}"/>
                </a:ext>
              </a:extLst>
            </p:cNvPr>
            <p:cNvSpPr/>
            <p:nvPr/>
          </p:nvSpPr>
          <p:spPr>
            <a:xfrm>
              <a:off x="5030203" y="3378939"/>
              <a:ext cx="1620000" cy="3240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T-DXd</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prior 1 line of CT + HER2-low)</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281" name="Rectangle: Rounded Corners 280">
              <a:extLst>
                <a:ext uri="{FF2B5EF4-FFF2-40B4-BE49-F238E27FC236}">
                  <a16:creationId xmlns:a16="http://schemas.microsoft.com/office/drawing/2014/main" id="{ACE738A9-DCC2-65E1-C8A2-71367821A823}"/>
                </a:ext>
              </a:extLst>
            </p:cNvPr>
            <p:cNvSpPr/>
            <p:nvPr/>
          </p:nvSpPr>
          <p:spPr>
            <a:xfrm>
              <a:off x="6560203" y="3421236"/>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304" name="Group 303">
            <a:extLst>
              <a:ext uri="{FF2B5EF4-FFF2-40B4-BE49-F238E27FC236}">
                <a16:creationId xmlns:a16="http://schemas.microsoft.com/office/drawing/2014/main" id="{5E1C6F67-52BB-496D-A1B4-D724D4A1450B}"/>
              </a:ext>
            </a:extLst>
          </p:cNvPr>
          <p:cNvGrpSpPr/>
          <p:nvPr/>
        </p:nvGrpSpPr>
        <p:grpSpPr>
          <a:xfrm>
            <a:off x="20253324" y="5178748"/>
            <a:ext cx="3395936" cy="648000"/>
            <a:chOff x="10335182" y="5671610"/>
            <a:chExt cx="1697968" cy="324000"/>
          </a:xfrm>
        </p:grpSpPr>
        <p:sp>
          <p:nvSpPr>
            <p:cNvPr id="55" name="Rectangle 54">
              <a:extLst>
                <a:ext uri="{FF2B5EF4-FFF2-40B4-BE49-F238E27FC236}">
                  <a16:creationId xmlns:a16="http://schemas.microsoft.com/office/drawing/2014/main" id="{4E78FF29-C7F3-1A7E-396F-9D32F4A9CCE3}"/>
                </a:ext>
              </a:extLst>
            </p:cNvPr>
            <p:cNvSpPr/>
            <p:nvPr/>
          </p:nvSpPr>
          <p:spPr>
            <a:xfrm>
              <a:off x="10335182" y="5671610"/>
              <a:ext cx="1620000" cy="324000"/>
            </a:xfrm>
            <a:prstGeom prst="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SG</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2 prior lines of CT)</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03" name="Rectangle: Rounded Corners 302">
              <a:extLst>
                <a:ext uri="{FF2B5EF4-FFF2-40B4-BE49-F238E27FC236}">
                  <a16:creationId xmlns:a16="http://schemas.microsoft.com/office/drawing/2014/main" id="{613029F6-8795-90A3-CA4B-007D12584049}"/>
                </a:ext>
              </a:extLst>
            </p:cNvPr>
            <p:cNvSpPr/>
            <p:nvPr/>
          </p:nvSpPr>
          <p:spPr>
            <a:xfrm>
              <a:off x="11853150" y="5725610"/>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cxnSp>
        <p:nvCxnSpPr>
          <p:cNvPr id="305" name="Straight Arrow Connector 304">
            <a:extLst>
              <a:ext uri="{FF2B5EF4-FFF2-40B4-BE49-F238E27FC236}">
                <a16:creationId xmlns:a16="http://schemas.microsoft.com/office/drawing/2014/main" id="{8F8CB397-EBB4-A578-1763-6431EF9A7F21}"/>
              </a:ext>
            </a:extLst>
          </p:cNvPr>
          <p:cNvCxnSpPr>
            <a:cxnSpLocks/>
          </p:cNvCxnSpPr>
          <p:nvPr/>
        </p:nvCxnSpPr>
        <p:spPr>
          <a:xfrm>
            <a:off x="13285318" y="5600766"/>
            <a:ext cx="17675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cxnSp>
        <p:nvCxnSpPr>
          <p:cNvPr id="18" name="Straight Arrow Connector 17">
            <a:extLst>
              <a:ext uri="{FF2B5EF4-FFF2-40B4-BE49-F238E27FC236}">
                <a16:creationId xmlns:a16="http://schemas.microsoft.com/office/drawing/2014/main" id="{2B75A84D-78B0-CE59-98D7-B823C1913B7E}"/>
              </a:ext>
            </a:extLst>
          </p:cNvPr>
          <p:cNvCxnSpPr>
            <a:cxnSpLocks/>
          </p:cNvCxnSpPr>
          <p:nvPr/>
        </p:nvCxnSpPr>
        <p:spPr>
          <a:xfrm>
            <a:off x="8255106" y="3597662"/>
            <a:ext cx="14400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184" name="Group 183">
            <a:extLst>
              <a:ext uri="{FF2B5EF4-FFF2-40B4-BE49-F238E27FC236}">
                <a16:creationId xmlns:a16="http://schemas.microsoft.com/office/drawing/2014/main" id="{1B24194D-C2E4-D5E6-447D-2C0F0372C394}"/>
              </a:ext>
            </a:extLst>
          </p:cNvPr>
          <p:cNvGrpSpPr/>
          <p:nvPr/>
        </p:nvGrpSpPr>
        <p:grpSpPr>
          <a:xfrm>
            <a:off x="5064740" y="3255788"/>
            <a:ext cx="3402284" cy="648000"/>
            <a:chOff x="2386089" y="1207187"/>
            <a:chExt cx="1701142" cy="324000"/>
          </a:xfrm>
        </p:grpSpPr>
        <p:sp>
          <p:nvSpPr>
            <p:cNvPr id="39" name="Rectangle 38">
              <a:extLst>
                <a:ext uri="{FF2B5EF4-FFF2-40B4-BE49-F238E27FC236}">
                  <a16:creationId xmlns:a16="http://schemas.microsoft.com/office/drawing/2014/main" id="{D137FAA9-6906-605B-04B8-83B8628823F2}"/>
                </a:ext>
              </a:extLst>
            </p:cNvPr>
            <p:cNvSpPr/>
            <p:nvPr/>
          </p:nvSpPr>
          <p:spPr>
            <a:xfrm>
              <a:off x="2386089" y="1207187"/>
              <a:ext cx="1620000" cy="324000"/>
            </a:xfrm>
            <a:prstGeom prst="rect">
              <a:avLst/>
            </a:prstGeom>
            <a:solidFill>
              <a:srgbClr val="29A40C"/>
            </a:solidFill>
            <a:ln>
              <a:noFill/>
            </a:ln>
          </p:spPr>
          <p:style>
            <a:lnRef idx="2">
              <a:schemeClr val="dk1"/>
            </a:lnRef>
            <a:fillRef idx="1">
              <a:schemeClr val="lt1"/>
            </a:fillRef>
            <a:effectRef idx="0">
              <a:schemeClr val="dk1"/>
            </a:effectRef>
            <a:fontRef idx="minor">
              <a:schemeClr val="dk1"/>
            </a:fontRef>
          </p:style>
          <p:txBody>
            <a:bodyPr tIns="72000" bIns="0" rtlCol="0" anchor="ctr"/>
            <a:lstStyle/>
            <a:p>
              <a:pPr marL="0" marR="0" lvl="0" indent="0" algn="ctr" defTabSz="1828800" rtl="0" eaLnBrk="1" fontAlgn="auto" latinLnBrk="0" hangingPunct="1">
                <a:lnSpc>
                  <a:spcPct val="8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ribociclib or palbociclib </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 AI</a:t>
              </a:r>
              <a:r>
                <a:rPr kumimoji="0" lang="en-US" sz="1800" b="1" i="0" u="none" strike="noStrike" kern="0" cap="none" spc="0" normalizeH="0" baseline="30000" noProof="0">
                  <a:ln>
                    <a:noFill/>
                  </a:ln>
                  <a:solidFill>
                    <a:prstClr val="white"/>
                  </a:solidFill>
                  <a:effectLst/>
                  <a:uLnTx/>
                  <a:uFillTx/>
                  <a:latin typeface="Century Gothic" panose="020F0302020204030204"/>
                  <a:ea typeface="+mn-ea"/>
                  <a:cs typeface="+mn-cs"/>
                  <a:sym typeface="Proxima Nova"/>
                </a:rPr>
                <a:t>a</a:t>
              </a:r>
              <a:r>
                <a:rPr kumimoji="0" lang="en-US" sz="1800" b="1" i="0" u="none" strike="noStrike" kern="1200" cap="none" spc="0" normalizeH="0" baseline="30000" noProof="0">
                  <a:ln>
                    <a:noFill/>
                  </a:ln>
                  <a:solidFill>
                    <a:prstClr val="white"/>
                  </a:solidFill>
                  <a:effectLst/>
                  <a:uLnTx/>
                  <a:uFillTx/>
                  <a:latin typeface="Century Gothic" panose="020F0302020204030204"/>
                  <a:ea typeface="+mn-ea"/>
                  <a:cs typeface="+mn-cs"/>
                  <a:sym typeface="Proxima Nova"/>
                </a:rPr>
                <a:t> </a:t>
              </a: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or fulvestrant</a:t>
              </a:r>
            </a:p>
          </p:txBody>
        </p:sp>
        <p:sp>
          <p:nvSpPr>
            <p:cNvPr id="170" name="Rectangle: Rounded Corners 169">
              <a:extLst>
                <a:ext uri="{FF2B5EF4-FFF2-40B4-BE49-F238E27FC236}">
                  <a16:creationId xmlns:a16="http://schemas.microsoft.com/office/drawing/2014/main" id="{1F152247-75AD-79DD-0A45-A3966A063129}"/>
                </a:ext>
              </a:extLst>
            </p:cNvPr>
            <p:cNvSpPr/>
            <p:nvPr/>
          </p:nvSpPr>
          <p:spPr>
            <a:xfrm>
              <a:off x="3907231" y="1252055"/>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01" name="Group 200">
            <a:extLst>
              <a:ext uri="{FF2B5EF4-FFF2-40B4-BE49-F238E27FC236}">
                <a16:creationId xmlns:a16="http://schemas.microsoft.com/office/drawing/2014/main" id="{FEDC5FB8-693B-4C2E-F85E-2DFF6A9ED1E1}"/>
              </a:ext>
            </a:extLst>
          </p:cNvPr>
          <p:cNvGrpSpPr/>
          <p:nvPr/>
        </p:nvGrpSpPr>
        <p:grpSpPr>
          <a:xfrm>
            <a:off x="10073494" y="2186712"/>
            <a:ext cx="3402284" cy="648000"/>
            <a:chOff x="2386089" y="2691970"/>
            <a:chExt cx="1701142" cy="324000"/>
          </a:xfrm>
        </p:grpSpPr>
        <p:sp>
          <p:nvSpPr>
            <p:cNvPr id="202" name="Rectangle 201">
              <a:extLst>
                <a:ext uri="{FF2B5EF4-FFF2-40B4-BE49-F238E27FC236}">
                  <a16:creationId xmlns:a16="http://schemas.microsoft.com/office/drawing/2014/main" id="{EB9F4FDB-89D8-F891-10D2-3765BA3083EE}"/>
                </a:ext>
              </a:extLst>
            </p:cNvPr>
            <p:cNvSpPr/>
            <p:nvPr/>
          </p:nvSpPr>
          <p:spPr>
            <a:xfrm>
              <a:off x="2386089" y="2691970"/>
              <a:ext cx="1620000" cy="324000"/>
            </a:xfrm>
            <a:prstGeom prst="rect">
              <a:avLst/>
            </a:prstGeom>
            <a:solidFill>
              <a:srgbClr val="F141CF"/>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ET monotherapy</a:t>
              </a:r>
            </a:p>
          </p:txBody>
        </p:sp>
        <p:sp>
          <p:nvSpPr>
            <p:cNvPr id="203" name="Rectangle: Rounded Corners 202">
              <a:extLst>
                <a:ext uri="{FF2B5EF4-FFF2-40B4-BE49-F238E27FC236}">
                  <a16:creationId xmlns:a16="http://schemas.microsoft.com/office/drawing/2014/main" id="{92020619-CF20-F106-2FAD-0290D03B90EB}"/>
                </a:ext>
              </a:extLst>
            </p:cNvPr>
            <p:cNvSpPr/>
            <p:nvPr/>
          </p:nvSpPr>
          <p:spPr>
            <a:xfrm>
              <a:off x="3907231" y="2735316"/>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11" name="Group 210">
            <a:extLst>
              <a:ext uri="{FF2B5EF4-FFF2-40B4-BE49-F238E27FC236}">
                <a16:creationId xmlns:a16="http://schemas.microsoft.com/office/drawing/2014/main" id="{C002A482-542C-35B4-C173-0F2654169614}"/>
              </a:ext>
            </a:extLst>
          </p:cNvPr>
          <p:cNvGrpSpPr/>
          <p:nvPr/>
        </p:nvGrpSpPr>
        <p:grpSpPr>
          <a:xfrm>
            <a:off x="10095069" y="5287994"/>
            <a:ext cx="3383430" cy="648000"/>
            <a:chOff x="2395516" y="3639924"/>
            <a:chExt cx="1691715" cy="324000"/>
          </a:xfrm>
        </p:grpSpPr>
        <p:sp>
          <p:nvSpPr>
            <p:cNvPr id="212" name="Rectangle 211">
              <a:extLst>
                <a:ext uri="{FF2B5EF4-FFF2-40B4-BE49-F238E27FC236}">
                  <a16:creationId xmlns:a16="http://schemas.microsoft.com/office/drawing/2014/main" id="{1FA27A93-7D18-B3DA-8E31-E8E27461A7F6}"/>
                </a:ext>
              </a:extLst>
            </p:cNvPr>
            <p:cNvSpPr/>
            <p:nvPr/>
          </p:nvSpPr>
          <p:spPr>
            <a:xfrm>
              <a:off x="2395516" y="3639924"/>
              <a:ext cx="1620000" cy="324000"/>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rPr>
                <a:t>Chemotherapy</a:t>
              </a:r>
            </a:p>
          </p:txBody>
        </p:sp>
        <p:sp>
          <p:nvSpPr>
            <p:cNvPr id="213" name="Rectangle: Rounded Corners 212">
              <a:extLst>
                <a:ext uri="{FF2B5EF4-FFF2-40B4-BE49-F238E27FC236}">
                  <a16:creationId xmlns:a16="http://schemas.microsoft.com/office/drawing/2014/main" id="{9005F4CD-7499-57C9-5A8C-880B37B8F795}"/>
                </a:ext>
              </a:extLst>
            </p:cNvPr>
            <p:cNvSpPr/>
            <p:nvPr/>
          </p:nvSpPr>
          <p:spPr>
            <a:xfrm>
              <a:off x="3907231" y="3699952"/>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51" name="Group 250">
            <a:extLst>
              <a:ext uri="{FF2B5EF4-FFF2-40B4-BE49-F238E27FC236}">
                <a16:creationId xmlns:a16="http://schemas.microsoft.com/office/drawing/2014/main" id="{EF907B87-DF3A-8901-D13D-594233E69850}"/>
              </a:ext>
            </a:extLst>
          </p:cNvPr>
          <p:cNvGrpSpPr/>
          <p:nvPr/>
        </p:nvGrpSpPr>
        <p:grpSpPr>
          <a:xfrm>
            <a:off x="9603338" y="3504110"/>
            <a:ext cx="3878712" cy="836800"/>
            <a:chOff x="4813549" y="1812707"/>
            <a:chExt cx="1939356" cy="418400"/>
          </a:xfrm>
        </p:grpSpPr>
        <p:grpSp>
          <p:nvGrpSpPr>
            <p:cNvPr id="244" name="Group 243">
              <a:extLst>
                <a:ext uri="{FF2B5EF4-FFF2-40B4-BE49-F238E27FC236}">
                  <a16:creationId xmlns:a16="http://schemas.microsoft.com/office/drawing/2014/main" id="{489B032A-EA7E-6963-9885-F1844536C643}"/>
                </a:ext>
              </a:extLst>
            </p:cNvPr>
            <p:cNvGrpSpPr/>
            <p:nvPr/>
          </p:nvGrpSpPr>
          <p:grpSpPr>
            <a:xfrm>
              <a:off x="5051767" y="1866200"/>
              <a:ext cx="1701138" cy="324000"/>
              <a:chOff x="5039061" y="1542487"/>
              <a:chExt cx="1701138" cy="324000"/>
            </a:xfrm>
          </p:grpSpPr>
          <p:sp>
            <p:nvSpPr>
              <p:cNvPr id="32" name="Rectangle 31">
                <a:extLst>
                  <a:ext uri="{FF2B5EF4-FFF2-40B4-BE49-F238E27FC236}">
                    <a16:creationId xmlns:a16="http://schemas.microsoft.com/office/drawing/2014/main" id="{BBA33451-7763-C673-215B-48BE15D42911}"/>
                  </a:ext>
                </a:extLst>
              </p:cNvPr>
              <p:cNvSpPr/>
              <p:nvPr/>
            </p:nvSpPr>
            <p:spPr>
              <a:xfrm>
                <a:off x="5039061" y="1542487"/>
                <a:ext cx="1620000" cy="3240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prstClr val="white"/>
                    </a:solidFill>
                    <a:effectLst/>
                    <a:uLnTx/>
                    <a:uFillTx/>
                    <a:latin typeface="Century Gothic" panose="020F0302020204030204"/>
                    <a:ea typeface="+mn-ea"/>
                    <a:cs typeface="+mn-cs"/>
                    <a:sym typeface="Proxima Nova"/>
                  </a:rPr>
                  <a:t>capivasertib + fulvestrant</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AKTpathway-altered tumour)</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243" name="Rectangle: Rounded Corners 242">
                <a:extLst>
                  <a:ext uri="{FF2B5EF4-FFF2-40B4-BE49-F238E27FC236}">
                    <a16:creationId xmlns:a16="http://schemas.microsoft.com/office/drawing/2014/main" id="{3FD4002F-524C-064C-E9DB-806834DDEB29}"/>
                  </a:ext>
                </a:extLst>
              </p:cNvPr>
              <p:cNvSpPr/>
              <p:nvPr/>
            </p:nvSpPr>
            <p:spPr>
              <a:xfrm>
                <a:off x="6560199" y="1589586"/>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195" name="Group 194">
              <a:extLst>
                <a:ext uri="{FF2B5EF4-FFF2-40B4-BE49-F238E27FC236}">
                  <a16:creationId xmlns:a16="http://schemas.microsoft.com/office/drawing/2014/main" id="{9004D85C-F579-5A14-2390-0EBFD6A684C5}"/>
                </a:ext>
              </a:extLst>
            </p:cNvPr>
            <p:cNvGrpSpPr/>
            <p:nvPr/>
          </p:nvGrpSpPr>
          <p:grpSpPr>
            <a:xfrm>
              <a:off x="4813549" y="1812707"/>
              <a:ext cx="504000" cy="418400"/>
              <a:chOff x="-1628755" y="1884493"/>
              <a:chExt cx="1334209" cy="1334209"/>
            </a:xfrm>
          </p:grpSpPr>
          <p:pic>
            <p:nvPicPr>
              <p:cNvPr id="196" name="Graphic 195" descr="Marker with solid fill">
                <a:extLst>
                  <a:ext uri="{FF2B5EF4-FFF2-40B4-BE49-F238E27FC236}">
                    <a16:creationId xmlns:a16="http://schemas.microsoft.com/office/drawing/2014/main" id="{BBD5A47D-B188-DF01-703F-D434FE1A104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197" name="Oval 196">
                <a:extLst>
                  <a:ext uri="{FF2B5EF4-FFF2-40B4-BE49-F238E27FC236}">
                    <a16:creationId xmlns:a16="http://schemas.microsoft.com/office/drawing/2014/main" id="{F5823149-FA67-B0FF-34CF-4D0A254752A5}"/>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198" name="Graphic 197" descr="DNA with solid fill">
                <a:extLst>
                  <a:ext uri="{FF2B5EF4-FFF2-40B4-BE49-F238E27FC236}">
                    <a16:creationId xmlns:a16="http://schemas.microsoft.com/office/drawing/2014/main" id="{F3797C6E-49DF-4636-C179-F2D253A0587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grpSp>
      <p:sp>
        <p:nvSpPr>
          <p:cNvPr id="257" name="Left Bracket 256">
            <a:extLst>
              <a:ext uri="{FF2B5EF4-FFF2-40B4-BE49-F238E27FC236}">
                <a16:creationId xmlns:a16="http://schemas.microsoft.com/office/drawing/2014/main" id="{9B4D8E08-8113-0855-803C-F24000666077}"/>
              </a:ext>
            </a:extLst>
          </p:cNvPr>
          <p:cNvSpPr/>
          <p:nvPr/>
        </p:nvSpPr>
        <p:spPr>
          <a:xfrm rot="10800000" flipH="1">
            <a:off x="9795538" y="2576550"/>
            <a:ext cx="216000" cy="2952000"/>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grpSp>
        <p:nvGrpSpPr>
          <p:cNvPr id="268" name="Group 267">
            <a:extLst>
              <a:ext uri="{FF2B5EF4-FFF2-40B4-BE49-F238E27FC236}">
                <a16:creationId xmlns:a16="http://schemas.microsoft.com/office/drawing/2014/main" id="{6DB9F944-BD20-BD82-5B19-4E325293B81E}"/>
              </a:ext>
            </a:extLst>
          </p:cNvPr>
          <p:cNvGrpSpPr/>
          <p:nvPr/>
        </p:nvGrpSpPr>
        <p:grpSpPr>
          <a:xfrm>
            <a:off x="9644770" y="4258598"/>
            <a:ext cx="3831008" cy="836800"/>
            <a:chOff x="8574563" y="6404131"/>
            <a:chExt cx="1915504" cy="418400"/>
          </a:xfrm>
        </p:grpSpPr>
        <p:sp>
          <p:nvSpPr>
            <p:cNvPr id="133" name="Rectangle 132">
              <a:extLst>
                <a:ext uri="{FF2B5EF4-FFF2-40B4-BE49-F238E27FC236}">
                  <a16:creationId xmlns:a16="http://schemas.microsoft.com/office/drawing/2014/main" id="{5015692D-E264-D1F3-E89A-589945EFDC96}"/>
                </a:ext>
              </a:extLst>
            </p:cNvPr>
            <p:cNvSpPr/>
            <p:nvPr/>
          </p:nvSpPr>
          <p:spPr>
            <a:xfrm>
              <a:off x="8793194" y="6440339"/>
              <a:ext cx="1620000" cy="324000"/>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alpelisib + fulvestrant</a:t>
              </a:r>
              <a:b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(if </a:t>
              </a:r>
              <a:r>
                <a:rPr kumimoji="0" lang="en-US" sz="1400" b="1" i="1"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PIK3CAm</a:t>
              </a: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 </a:t>
              </a: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endParaRPr>
            </a:p>
          </p:txBody>
        </p:sp>
        <p:grpSp>
          <p:nvGrpSpPr>
            <p:cNvPr id="259" name="Group 258">
              <a:extLst>
                <a:ext uri="{FF2B5EF4-FFF2-40B4-BE49-F238E27FC236}">
                  <a16:creationId xmlns:a16="http://schemas.microsoft.com/office/drawing/2014/main" id="{51B6D143-B225-5CFD-1C4D-8FB2A27AE6D3}"/>
                </a:ext>
              </a:extLst>
            </p:cNvPr>
            <p:cNvGrpSpPr/>
            <p:nvPr/>
          </p:nvGrpSpPr>
          <p:grpSpPr>
            <a:xfrm>
              <a:off x="8574563" y="6404131"/>
              <a:ext cx="504000" cy="418400"/>
              <a:chOff x="-1628755" y="1884493"/>
              <a:chExt cx="1334209" cy="1334209"/>
            </a:xfrm>
          </p:grpSpPr>
          <p:pic>
            <p:nvPicPr>
              <p:cNvPr id="260" name="Graphic 259" descr="Marker with solid fill">
                <a:extLst>
                  <a:ext uri="{FF2B5EF4-FFF2-40B4-BE49-F238E27FC236}">
                    <a16:creationId xmlns:a16="http://schemas.microsoft.com/office/drawing/2014/main" id="{1C910423-F06D-CDB2-1200-8978BC6EEF0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261" name="Oval 260">
                <a:extLst>
                  <a:ext uri="{FF2B5EF4-FFF2-40B4-BE49-F238E27FC236}">
                    <a16:creationId xmlns:a16="http://schemas.microsoft.com/office/drawing/2014/main" id="{A6F38AE9-3EDE-FE1F-9660-EA857E9DBA8A}"/>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pic>
            <p:nvPicPr>
              <p:cNvPr id="262" name="Graphic 261" descr="DNA with solid fill">
                <a:extLst>
                  <a:ext uri="{FF2B5EF4-FFF2-40B4-BE49-F238E27FC236}">
                    <a16:creationId xmlns:a16="http://schemas.microsoft.com/office/drawing/2014/main" id="{117D7DE9-B364-C137-5D9E-9EADC4F52A2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6095" y="2201811"/>
                <a:ext cx="445189" cy="445187"/>
              </a:xfrm>
              <a:prstGeom prst="rect">
                <a:avLst/>
              </a:prstGeom>
            </p:spPr>
          </p:pic>
        </p:grpSp>
        <p:sp>
          <p:nvSpPr>
            <p:cNvPr id="267" name="Rectangle: Rounded Corners 266">
              <a:extLst>
                <a:ext uri="{FF2B5EF4-FFF2-40B4-BE49-F238E27FC236}">
                  <a16:creationId xmlns:a16="http://schemas.microsoft.com/office/drawing/2014/main" id="{3B70C25C-BDD7-F694-5587-81D0C7486629}"/>
                </a:ext>
              </a:extLst>
            </p:cNvPr>
            <p:cNvSpPr/>
            <p:nvPr/>
          </p:nvSpPr>
          <p:spPr>
            <a:xfrm>
              <a:off x="10310067" y="6492391"/>
              <a:ext cx="180000" cy="216000"/>
            </a:xfrm>
            <a:prstGeom prst="roundRect">
              <a:avLst/>
            </a:prstGeom>
            <a:solidFill>
              <a:schemeClr val="bg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sym typeface="Proxima Nova"/>
                </a:rPr>
                <a:t>N</a:t>
              </a:r>
              <a:endParaRPr kumimoji="0" lang="en-CA" sz="2400" b="1" i="0" u="none" strike="noStrike" kern="0" cap="none" spc="0" normalizeH="0" baseline="0" noProof="0">
                <a:ln>
                  <a:noFill/>
                </a:ln>
                <a:solidFill>
                  <a:prstClr val="black"/>
                </a:solidFill>
                <a:effectLst/>
                <a:uLnTx/>
                <a:uFillTx/>
                <a:latin typeface="Calibri" panose="020F0502020204030204"/>
                <a:ea typeface="+mn-ea"/>
                <a:cs typeface="+mn-cs"/>
                <a:sym typeface="Proxima Nova"/>
              </a:endParaRPr>
            </a:p>
          </p:txBody>
        </p:sp>
      </p:grpSp>
      <p:grpSp>
        <p:nvGrpSpPr>
          <p:cNvPr id="282" name="Group 281">
            <a:extLst>
              <a:ext uri="{FF2B5EF4-FFF2-40B4-BE49-F238E27FC236}">
                <a16:creationId xmlns:a16="http://schemas.microsoft.com/office/drawing/2014/main" id="{2D36A392-3977-144E-7558-721C408C9ADB}"/>
              </a:ext>
            </a:extLst>
          </p:cNvPr>
          <p:cNvGrpSpPr/>
          <p:nvPr/>
        </p:nvGrpSpPr>
        <p:grpSpPr>
          <a:xfrm>
            <a:off x="15150335" y="3237232"/>
            <a:ext cx="3389482" cy="648000"/>
            <a:chOff x="2375072" y="3639924"/>
            <a:chExt cx="1694741" cy="324000"/>
          </a:xfrm>
        </p:grpSpPr>
        <p:sp>
          <p:nvSpPr>
            <p:cNvPr id="283" name="Rectangle 282">
              <a:extLst>
                <a:ext uri="{FF2B5EF4-FFF2-40B4-BE49-F238E27FC236}">
                  <a16:creationId xmlns:a16="http://schemas.microsoft.com/office/drawing/2014/main" id="{045E65D0-9042-05D7-44F5-351E084B6CFF}"/>
                </a:ext>
              </a:extLst>
            </p:cNvPr>
            <p:cNvSpPr/>
            <p:nvPr/>
          </p:nvSpPr>
          <p:spPr>
            <a:xfrm>
              <a:off x="2375072" y="3639924"/>
              <a:ext cx="1620000" cy="324000"/>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rPr>
                <a:t>Chemotherapy</a:t>
              </a:r>
            </a:p>
          </p:txBody>
        </p:sp>
        <p:sp>
          <p:nvSpPr>
            <p:cNvPr id="284" name="Rectangle: Rounded Corners 283">
              <a:extLst>
                <a:ext uri="{FF2B5EF4-FFF2-40B4-BE49-F238E27FC236}">
                  <a16:creationId xmlns:a16="http://schemas.microsoft.com/office/drawing/2014/main" id="{43E278D0-75E1-4422-50E9-AD15F741F54F}"/>
                </a:ext>
              </a:extLst>
            </p:cNvPr>
            <p:cNvSpPr/>
            <p:nvPr/>
          </p:nvSpPr>
          <p:spPr>
            <a:xfrm>
              <a:off x="3889813" y="3699952"/>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85" name="Group 284">
            <a:extLst>
              <a:ext uri="{FF2B5EF4-FFF2-40B4-BE49-F238E27FC236}">
                <a16:creationId xmlns:a16="http://schemas.microsoft.com/office/drawing/2014/main" id="{4C1008B8-6B3A-43E8-7E52-05907B5F6D0D}"/>
              </a:ext>
            </a:extLst>
          </p:cNvPr>
          <p:cNvGrpSpPr/>
          <p:nvPr/>
        </p:nvGrpSpPr>
        <p:grpSpPr>
          <a:xfrm>
            <a:off x="15148983" y="5228534"/>
            <a:ext cx="3402582" cy="648000"/>
            <a:chOff x="5030203" y="3378939"/>
            <a:chExt cx="1701291" cy="324000"/>
          </a:xfrm>
        </p:grpSpPr>
        <p:sp>
          <p:nvSpPr>
            <p:cNvPr id="286" name="Rectangle 285">
              <a:extLst>
                <a:ext uri="{FF2B5EF4-FFF2-40B4-BE49-F238E27FC236}">
                  <a16:creationId xmlns:a16="http://schemas.microsoft.com/office/drawing/2014/main" id="{2EA39097-74C6-2744-570C-52A93FC10C1B}"/>
                </a:ext>
              </a:extLst>
            </p:cNvPr>
            <p:cNvSpPr/>
            <p:nvPr/>
          </p:nvSpPr>
          <p:spPr>
            <a:xfrm>
              <a:off x="5030203" y="3378939"/>
              <a:ext cx="1620000" cy="3240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T-DXd</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prior 1 line of CT + HER2-low)</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287" name="Rectangle: Rounded Corners 286">
              <a:extLst>
                <a:ext uri="{FF2B5EF4-FFF2-40B4-BE49-F238E27FC236}">
                  <a16:creationId xmlns:a16="http://schemas.microsoft.com/office/drawing/2014/main" id="{EE715D3B-2299-6A44-09A0-45CC5C2211C0}"/>
                </a:ext>
              </a:extLst>
            </p:cNvPr>
            <p:cNvSpPr/>
            <p:nvPr/>
          </p:nvSpPr>
          <p:spPr>
            <a:xfrm>
              <a:off x="6551494" y="3421236"/>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sp>
        <p:nvSpPr>
          <p:cNvPr id="306" name="Left Bracket 305">
            <a:extLst>
              <a:ext uri="{FF2B5EF4-FFF2-40B4-BE49-F238E27FC236}">
                <a16:creationId xmlns:a16="http://schemas.microsoft.com/office/drawing/2014/main" id="{C6E78794-D4E9-5FE2-74DB-1E006F4A1B85}"/>
              </a:ext>
            </a:extLst>
          </p:cNvPr>
          <p:cNvSpPr/>
          <p:nvPr/>
        </p:nvSpPr>
        <p:spPr>
          <a:xfrm rot="10800000">
            <a:off x="13587911" y="2553635"/>
            <a:ext cx="143322" cy="2251086"/>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cxnSp>
        <p:nvCxnSpPr>
          <p:cNvPr id="307" name="Straight Arrow Connector 306">
            <a:extLst>
              <a:ext uri="{FF2B5EF4-FFF2-40B4-BE49-F238E27FC236}">
                <a16:creationId xmlns:a16="http://schemas.microsoft.com/office/drawing/2014/main" id="{A0571DE1-B93A-1125-1B3F-23CD1A469E54}"/>
              </a:ext>
            </a:extLst>
          </p:cNvPr>
          <p:cNvCxnSpPr>
            <a:cxnSpLocks/>
          </p:cNvCxnSpPr>
          <p:nvPr/>
        </p:nvCxnSpPr>
        <p:spPr>
          <a:xfrm flipV="1">
            <a:off x="13765772" y="3603904"/>
            <a:ext cx="1314484"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19" name="Group 18">
            <a:extLst>
              <a:ext uri="{FF2B5EF4-FFF2-40B4-BE49-F238E27FC236}">
                <a16:creationId xmlns:a16="http://schemas.microsoft.com/office/drawing/2014/main" id="{14AD64EA-4129-B919-EED3-9101DB34C6CA}"/>
              </a:ext>
            </a:extLst>
          </p:cNvPr>
          <p:cNvGrpSpPr/>
          <p:nvPr/>
        </p:nvGrpSpPr>
        <p:grpSpPr>
          <a:xfrm>
            <a:off x="15187994" y="8051090"/>
            <a:ext cx="3374892" cy="648000"/>
            <a:chOff x="7560946" y="4025545"/>
            <a:chExt cx="1687446" cy="324000"/>
          </a:xfrm>
        </p:grpSpPr>
        <p:sp>
          <p:nvSpPr>
            <p:cNvPr id="289" name="Rectangle 288">
              <a:extLst>
                <a:ext uri="{FF2B5EF4-FFF2-40B4-BE49-F238E27FC236}">
                  <a16:creationId xmlns:a16="http://schemas.microsoft.com/office/drawing/2014/main" id="{65E347A5-E60C-7F76-14B3-9CE223A49DAC}"/>
                </a:ext>
              </a:extLst>
            </p:cNvPr>
            <p:cNvSpPr/>
            <p:nvPr/>
          </p:nvSpPr>
          <p:spPr>
            <a:xfrm>
              <a:off x="7560946" y="4025545"/>
              <a:ext cx="1620000" cy="324000"/>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alpelisib + fulvestrant</a:t>
              </a:r>
              <a:b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(if </a:t>
              </a:r>
              <a:r>
                <a:rPr kumimoji="0" lang="en-US" sz="1400" b="1" i="1"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PIK3CAm</a:t>
              </a: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 </a:t>
              </a: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endParaRPr>
            </a:p>
          </p:txBody>
        </p:sp>
        <p:sp>
          <p:nvSpPr>
            <p:cNvPr id="291" name="Rectangle: Rounded Corners 290">
              <a:extLst>
                <a:ext uri="{FF2B5EF4-FFF2-40B4-BE49-F238E27FC236}">
                  <a16:creationId xmlns:a16="http://schemas.microsoft.com/office/drawing/2014/main" id="{EAFB3271-72CD-4D08-8473-F7B2C502AF03}"/>
                </a:ext>
              </a:extLst>
            </p:cNvPr>
            <p:cNvSpPr/>
            <p:nvPr/>
          </p:nvSpPr>
          <p:spPr>
            <a:xfrm>
              <a:off x="9068392" y="4088380"/>
              <a:ext cx="180000" cy="216000"/>
            </a:xfrm>
            <a:prstGeom prst="roundRect">
              <a:avLst/>
            </a:prstGeom>
            <a:solidFill>
              <a:schemeClr val="bg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800" b="1" i="0" u="none" strike="noStrike" kern="0" cap="none" spc="0" normalizeH="0" baseline="0" noProof="0">
                  <a:ln>
                    <a:noFill/>
                  </a:ln>
                  <a:solidFill>
                    <a:prstClr val="black"/>
                  </a:solidFill>
                  <a:effectLst/>
                  <a:uLnTx/>
                  <a:uFillTx/>
                  <a:latin typeface="Calibri" panose="020F0502020204030204"/>
                  <a:ea typeface="+mn-ea"/>
                  <a:cs typeface="+mn-cs"/>
                  <a:sym typeface="Proxima Nova"/>
                </a:rPr>
                <a:t>N</a:t>
              </a:r>
              <a:endParaRPr kumimoji="0" lang="en-CA" sz="1800" b="1" i="0" u="none" strike="noStrike" kern="0" cap="none" spc="0" normalizeH="0" baseline="0" noProof="0">
                <a:ln>
                  <a:noFill/>
                </a:ln>
                <a:solidFill>
                  <a:prstClr val="black"/>
                </a:solidFill>
                <a:effectLst/>
                <a:uLnTx/>
                <a:uFillTx/>
                <a:latin typeface="Calibri" panose="020F0502020204030204"/>
                <a:ea typeface="+mn-ea"/>
                <a:cs typeface="+mn-cs"/>
                <a:sym typeface="Proxima Nova"/>
              </a:endParaRPr>
            </a:p>
          </p:txBody>
        </p:sp>
      </p:grpSp>
      <p:cxnSp>
        <p:nvCxnSpPr>
          <p:cNvPr id="309" name="Straight Arrow Connector 308">
            <a:extLst>
              <a:ext uri="{FF2B5EF4-FFF2-40B4-BE49-F238E27FC236}">
                <a16:creationId xmlns:a16="http://schemas.microsoft.com/office/drawing/2014/main" id="{31363624-F324-77CF-CDC2-5DBE29B0C1F9}"/>
              </a:ext>
            </a:extLst>
          </p:cNvPr>
          <p:cNvCxnSpPr>
            <a:cxnSpLocks/>
          </p:cNvCxnSpPr>
          <p:nvPr/>
        </p:nvCxnSpPr>
        <p:spPr>
          <a:xfrm>
            <a:off x="13343788" y="7735004"/>
            <a:ext cx="13680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310" name="Group 309">
            <a:extLst>
              <a:ext uri="{FF2B5EF4-FFF2-40B4-BE49-F238E27FC236}">
                <a16:creationId xmlns:a16="http://schemas.microsoft.com/office/drawing/2014/main" id="{BCF7F993-53C4-388E-2793-9DDCF2A4AB4D}"/>
              </a:ext>
            </a:extLst>
          </p:cNvPr>
          <p:cNvGrpSpPr/>
          <p:nvPr/>
        </p:nvGrpSpPr>
        <p:grpSpPr>
          <a:xfrm>
            <a:off x="15181233" y="6555924"/>
            <a:ext cx="3402582" cy="648000"/>
            <a:chOff x="5022252" y="3378939"/>
            <a:chExt cx="1701291" cy="324000"/>
          </a:xfrm>
        </p:grpSpPr>
        <p:sp>
          <p:nvSpPr>
            <p:cNvPr id="311" name="Rectangle 310">
              <a:extLst>
                <a:ext uri="{FF2B5EF4-FFF2-40B4-BE49-F238E27FC236}">
                  <a16:creationId xmlns:a16="http://schemas.microsoft.com/office/drawing/2014/main" id="{D335287A-12D8-2367-08C2-83BC0A84E5A3}"/>
                </a:ext>
              </a:extLst>
            </p:cNvPr>
            <p:cNvSpPr/>
            <p:nvPr/>
          </p:nvSpPr>
          <p:spPr>
            <a:xfrm>
              <a:off x="5022252" y="3378939"/>
              <a:ext cx="1620000" cy="3240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T-DXd</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prior 1 line of CT + HER2-low)</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12" name="Rectangle: Rounded Corners 311">
              <a:extLst>
                <a:ext uri="{FF2B5EF4-FFF2-40B4-BE49-F238E27FC236}">
                  <a16:creationId xmlns:a16="http://schemas.microsoft.com/office/drawing/2014/main" id="{3993F9CD-9F10-53F7-2586-602FC102BF76}"/>
                </a:ext>
              </a:extLst>
            </p:cNvPr>
            <p:cNvSpPr/>
            <p:nvPr/>
          </p:nvSpPr>
          <p:spPr>
            <a:xfrm>
              <a:off x="6543543" y="3421236"/>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cxnSp>
        <p:nvCxnSpPr>
          <p:cNvPr id="269" name="Straight Arrow Connector 268">
            <a:extLst>
              <a:ext uri="{FF2B5EF4-FFF2-40B4-BE49-F238E27FC236}">
                <a16:creationId xmlns:a16="http://schemas.microsoft.com/office/drawing/2014/main" id="{DE033DF3-42D7-26CA-62F1-025E38C5209B}"/>
              </a:ext>
            </a:extLst>
          </p:cNvPr>
          <p:cNvCxnSpPr>
            <a:cxnSpLocks/>
          </p:cNvCxnSpPr>
          <p:nvPr/>
        </p:nvCxnSpPr>
        <p:spPr>
          <a:xfrm>
            <a:off x="8296114" y="7737106"/>
            <a:ext cx="1440000"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185" name="Group 184">
            <a:extLst>
              <a:ext uri="{FF2B5EF4-FFF2-40B4-BE49-F238E27FC236}">
                <a16:creationId xmlns:a16="http://schemas.microsoft.com/office/drawing/2014/main" id="{C9B6FFC3-B6D0-3938-EC4B-628030334357}"/>
              </a:ext>
            </a:extLst>
          </p:cNvPr>
          <p:cNvGrpSpPr/>
          <p:nvPr/>
        </p:nvGrpSpPr>
        <p:grpSpPr>
          <a:xfrm>
            <a:off x="5015106" y="7449196"/>
            <a:ext cx="3402284" cy="648000"/>
            <a:chOff x="2386089" y="1802465"/>
            <a:chExt cx="1701142" cy="324000"/>
          </a:xfrm>
        </p:grpSpPr>
        <p:sp>
          <p:nvSpPr>
            <p:cNvPr id="21" name="Rectangle 20">
              <a:extLst>
                <a:ext uri="{FF2B5EF4-FFF2-40B4-BE49-F238E27FC236}">
                  <a16:creationId xmlns:a16="http://schemas.microsoft.com/office/drawing/2014/main" id="{06689FDE-9A0B-5FE5-4E53-2124DDD83E65}"/>
                </a:ext>
              </a:extLst>
            </p:cNvPr>
            <p:cNvSpPr/>
            <p:nvPr/>
          </p:nvSpPr>
          <p:spPr>
            <a:xfrm>
              <a:off x="2386089" y="1802465"/>
              <a:ext cx="1620000" cy="324000"/>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rPr>
                <a:t>Chemotherapy</a:t>
              </a:r>
              <a:br>
                <a:rPr kumimoji="0" lang="en-US" sz="1800" b="1" i="0" u="none" strike="noStrike" kern="0" cap="none" spc="0" normalizeH="0" baseline="0" noProof="0">
                  <a:ln>
                    <a:noFill/>
                  </a:ln>
                  <a:solidFill>
                    <a:srgbClr val="2E3232"/>
                  </a:solidFill>
                  <a:effectLst/>
                  <a:uLnTx/>
                  <a:uFillTx/>
                  <a:latin typeface="Century Gothic" panose="020F0302020204030204"/>
                  <a:ea typeface="+mn-ea"/>
                  <a:cs typeface="+mn-cs"/>
                  <a:sym typeface="Proxima Nova"/>
                </a:rPr>
              </a:br>
              <a:r>
                <a:rPr kumimoji="0" lang="en-US" sz="1600" b="1" i="0" u="none" strike="noStrike" kern="0" cap="none" spc="0" normalizeH="0" baseline="0" noProof="0">
                  <a:ln>
                    <a:noFill/>
                  </a:ln>
                  <a:solidFill>
                    <a:srgbClr val="2E3232"/>
                  </a:solidFill>
                  <a:effectLst/>
                  <a:uLnTx/>
                  <a:uFillTx/>
                  <a:latin typeface="Century Gothic" panose="020F0302020204030204"/>
                  <a:ea typeface="+mn-ea"/>
                  <a:cs typeface="+mn-cs"/>
                  <a:sym typeface="Proxima Nova"/>
                </a:rPr>
                <a:t>(if visceral crisis, not endocrine responsive)</a:t>
              </a:r>
              <a:endPar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sp>
          <p:nvSpPr>
            <p:cNvPr id="176" name="Rectangle: Rounded Corners 175">
              <a:extLst>
                <a:ext uri="{FF2B5EF4-FFF2-40B4-BE49-F238E27FC236}">
                  <a16:creationId xmlns:a16="http://schemas.microsoft.com/office/drawing/2014/main" id="{F40E590A-2C0C-78DB-0B8F-6662889E1AED}"/>
                </a:ext>
              </a:extLst>
            </p:cNvPr>
            <p:cNvSpPr/>
            <p:nvPr/>
          </p:nvSpPr>
          <p:spPr>
            <a:xfrm>
              <a:off x="3907231" y="1864602"/>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14" name="Group 213">
            <a:extLst>
              <a:ext uri="{FF2B5EF4-FFF2-40B4-BE49-F238E27FC236}">
                <a16:creationId xmlns:a16="http://schemas.microsoft.com/office/drawing/2014/main" id="{BED3D19D-1D94-1B26-98E7-D2C5817E4442}"/>
              </a:ext>
            </a:extLst>
          </p:cNvPr>
          <p:cNvGrpSpPr/>
          <p:nvPr/>
        </p:nvGrpSpPr>
        <p:grpSpPr>
          <a:xfrm>
            <a:off x="10072757" y="7418462"/>
            <a:ext cx="3478298" cy="648000"/>
            <a:chOff x="2348082" y="1208548"/>
            <a:chExt cx="1739149" cy="324000"/>
          </a:xfrm>
        </p:grpSpPr>
        <p:sp>
          <p:nvSpPr>
            <p:cNvPr id="215" name="Rectangle 214">
              <a:extLst>
                <a:ext uri="{FF2B5EF4-FFF2-40B4-BE49-F238E27FC236}">
                  <a16:creationId xmlns:a16="http://schemas.microsoft.com/office/drawing/2014/main" id="{44713686-9765-99BF-A485-90459BDBFB65}"/>
                </a:ext>
              </a:extLst>
            </p:cNvPr>
            <p:cNvSpPr/>
            <p:nvPr/>
          </p:nvSpPr>
          <p:spPr>
            <a:xfrm>
              <a:off x="2348082" y="1208548"/>
              <a:ext cx="1620000" cy="324000"/>
            </a:xfrm>
            <a:prstGeom prst="rect">
              <a:avLst/>
            </a:prstGeom>
            <a:solidFill>
              <a:srgbClr val="29A40C"/>
            </a:solidFill>
            <a:ln>
              <a:noFill/>
            </a:ln>
          </p:spPr>
          <p:style>
            <a:lnRef idx="2">
              <a:schemeClr val="dk1"/>
            </a:lnRef>
            <a:fillRef idx="1">
              <a:schemeClr val="lt1"/>
            </a:fillRef>
            <a:effectRef idx="0">
              <a:schemeClr val="dk1"/>
            </a:effectRef>
            <a:fontRef idx="minor">
              <a:schemeClr val="dk1"/>
            </a:fontRef>
          </p:style>
          <p:txBody>
            <a:bodyPr tIns="72000" bIns="0" rtlCol="0" anchor="ctr"/>
            <a:lstStyle/>
            <a:p>
              <a:pPr marL="0" marR="0" lvl="0" indent="0" algn="ctr" defTabSz="1828800" rtl="0" eaLnBrk="1" fontAlgn="auto" latinLnBrk="0" hangingPunct="1">
                <a:lnSpc>
                  <a:spcPct val="8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ribociclib or palbociclib </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 AI</a:t>
              </a:r>
              <a:r>
                <a:rPr kumimoji="0" lang="en-US" sz="1800" b="1" i="0" u="none" strike="noStrike" kern="0" cap="none" spc="0" normalizeH="0" baseline="30000" noProof="0">
                  <a:ln>
                    <a:noFill/>
                  </a:ln>
                  <a:solidFill>
                    <a:prstClr val="white"/>
                  </a:solidFill>
                  <a:effectLst/>
                  <a:uLnTx/>
                  <a:uFillTx/>
                  <a:latin typeface="Century Gothic" panose="020F0302020204030204"/>
                  <a:ea typeface="+mn-ea"/>
                  <a:cs typeface="+mn-cs"/>
                  <a:sym typeface="Proxima Nova"/>
                </a:rPr>
                <a:t>a</a:t>
              </a:r>
              <a:r>
                <a:rPr kumimoji="0" lang="en-US" sz="1800" b="1" i="0" u="none" strike="noStrike" kern="1200" cap="none" spc="0" normalizeH="0" baseline="30000" noProof="0">
                  <a:ln>
                    <a:noFill/>
                  </a:ln>
                  <a:solidFill>
                    <a:prstClr val="white"/>
                  </a:solidFill>
                  <a:effectLst/>
                  <a:uLnTx/>
                  <a:uFillTx/>
                  <a:latin typeface="Century Gothic" panose="020F0302020204030204"/>
                  <a:ea typeface="+mn-ea"/>
                  <a:cs typeface="+mn-cs"/>
                  <a:sym typeface="Proxima Nova"/>
                </a:rPr>
                <a:t> </a:t>
              </a: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or fulvestrant</a:t>
              </a:r>
            </a:p>
          </p:txBody>
        </p:sp>
        <p:sp>
          <p:nvSpPr>
            <p:cNvPr id="216" name="Rectangle: Rounded Corners 215">
              <a:extLst>
                <a:ext uri="{FF2B5EF4-FFF2-40B4-BE49-F238E27FC236}">
                  <a16:creationId xmlns:a16="http://schemas.microsoft.com/office/drawing/2014/main" id="{B8017123-1395-341F-EB92-487A7481F335}"/>
                </a:ext>
              </a:extLst>
            </p:cNvPr>
            <p:cNvSpPr/>
            <p:nvPr/>
          </p:nvSpPr>
          <p:spPr>
            <a:xfrm>
              <a:off x="3907231" y="1252055"/>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95" name="Group 294">
            <a:extLst>
              <a:ext uri="{FF2B5EF4-FFF2-40B4-BE49-F238E27FC236}">
                <a16:creationId xmlns:a16="http://schemas.microsoft.com/office/drawing/2014/main" id="{B2962BD3-2688-70C7-4539-7990B6C3AD25}"/>
              </a:ext>
            </a:extLst>
          </p:cNvPr>
          <p:cNvGrpSpPr/>
          <p:nvPr/>
        </p:nvGrpSpPr>
        <p:grpSpPr>
          <a:xfrm>
            <a:off x="14695854" y="7162376"/>
            <a:ext cx="3878712" cy="836800"/>
            <a:chOff x="4813549" y="1812707"/>
            <a:chExt cx="1939356" cy="418400"/>
          </a:xfrm>
        </p:grpSpPr>
        <p:grpSp>
          <p:nvGrpSpPr>
            <p:cNvPr id="296" name="Group 295">
              <a:extLst>
                <a:ext uri="{FF2B5EF4-FFF2-40B4-BE49-F238E27FC236}">
                  <a16:creationId xmlns:a16="http://schemas.microsoft.com/office/drawing/2014/main" id="{44CFAD7A-9E5B-743E-1251-A0D74D9590E3}"/>
                </a:ext>
              </a:extLst>
            </p:cNvPr>
            <p:cNvGrpSpPr/>
            <p:nvPr/>
          </p:nvGrpSpPr>
          <p:grpSpPr>
            <a:xfrm>
              <a:off x="5051767" y="1866200"/>
              <a:ext cx="1701138" cy="324000"/>
              <a:chOff x="5039061" y="1542487"/>
              <a:chExt cx="1701138" cy="324000"/>
            </a:xfrm>
          </p:grpSpPr>
          <p:sp>
            <p:nvSpPr>
              <p:cNvPr id="301" name="Rectangle 300">
                <a:extLst>
                  <a:ext uri="{FF2B5EF4-FFF2-40B4-BE49-F238E27FC236}">
                    <a16:creationId xmlns:a16="http://schemas.microsoft.com/office/drawing/2014/main" id="{642035DC-E230-A925-2650-749F85035835}"/>
                  </a:ext>
                </a:extLst>
              </p:cNvPr>
              <p:cNvSpPr/>
              <p:nvPr/>
            </p:nvSpPr>
            <p:spPr>
              <a:xfrm>
                <a:off x="5039061" y="1542487"/>
                <a:ext cx="1620000" cy="3240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prstClr val="white"/>
                    </a:solidFill>
                    <a:effectLst/>
                    <a:uLnTx/>
                    <a:uFillTx/>
                    <a:latin typeface="Century Gothic" panose="020F0302020204030204"/>
                    <a:ea typeface="+mn-ea"/>
                    <a:cs typeface="+mn-cs"/>
                    <a:sym typeface="Proxima Nova"/>
                  </a:rPr>
                  <a:t>capivasertib + fulvestrant</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AKTpathway-altered tumour)</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02" name="Rectangle: Rounded Corners 301">
                <a:extLst>
                  <a:ext uri="{FF2B5EF4-FFF2-40B4-BE49-F238E27FC236}">
                    <a16:creationId xmlns:a16="http://schemas.microsoft.com/office/drawing/2014/main" id="{51846290-6A16-3C7F-5A2D-6C06695514A8}"/>
                  </a:ext>
                </a:extLst>
              </p:cNvPr>
              <p:cNvSpPr/>
              <p:nvPr/>
            </p:nvSpPr>
            <p:spPr>
              <a:xfrm>
                <a:off x="6560199" y="1589586"/>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297" name="Group 296">
              <a:extLst>
                <a:ext uri="{FF2B5EF4-FFF2-40B4-BE49-F238E27FC236}">
                  <a16:creationId xmlns:a16="http://schemas.microsoft.com/office/drawing/2014/main" id="{BE8C1B8D-D882-51BF-FDEE-628E1DF638FA}"/>
                </a:ext>
              </a:extLst>
            </p:cNvPr>
            <p:cNvGrpSpPr/>
            <p:nvPr/>
          </p:nvGrpSpPr>
          <p:grpSpPr>
            <a:xfrm>
              <a:off x="4813549" y="1812707"/>
              <a:ext cx="504000" cy="418400"/>
              <a:chOff x="-1628755" y="1884493"/>
              <a:chExt cx="1334209" cy="1334209"/>
            </a:xfrm>
          </p:grpSpPr>
          <p:pic>
            <p:nvPicPr>
              <p:cNvPr id="298" name="Graphic 297" descr="Marker with solid fill">
                <a:extLst>
                  <a:ext uri="{FF2B5EF4-FFF2-40B4-BE49-F238E27FC236}">
                    <a16:creationId xmlns:a16="http://schemas.microsoft.com/office/drawing/2014/main" id="{B0B0F22E-F8B8-DD86-A23A-B89372DB9C3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299" name="Oval 298">
                <a:extLst>
                  <a:ext uri="{FF2B5EF4-FFF2-40B4-BE49-F238E27FC236}">
                    <a16:creationId xmlns:a16="http://schemas.microsoft.com/office/drawing/2014/main" id="{CEAB4BDD-0295-63B5-764B-F1F7F7696D68}"/>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300" name="Graphic 299" descr="DNA with solid fill">
                <a:extLst>
                  <a:ext uri="{FF2B5EF4-FFF2-40B4-BE49-F238E27FC236}">
                    <a16:creationId xmlns:a16="http://schemas.microsoft.com/office/drawing/2014/main" id="{082B0F41-C9A4-C1A2-D755-C7C0126A7D2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grpSp>
      <p:sp>
        <p:nvSpPr>
          <p:cNvPr id="313" name="Left Bracket 312">
            <a:extLst>
              <a:ext uri="{FF2B5EF4-FFF2-40B4-BE49-F238E27FC236}">
                <a16:creationId xmlns:a16="http://schemas.microsoft.com/office/drawing/2014/main" id="{1284F6D5-F6D7-F6D3-6BF2-F3CFF8BB4A45}"/>
              </a:ext>
            </a:extLst>
          </p:cNvPr>
          <p:cNvSpPr/>
          <p:nvPr/>
        </p:nvSpPr>
        <p:spPr>
          <a:xfrm rot="10800000" flipH="1">
            <a:off x="14817687" y="6612592"/>
            <a:ext cx="175170" cy="2016000"/>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grpSp>
        <p:nvGrpSpPr>
          <p:cNvPr id="315" name="Group 314">
            <a:extLst>
              <a:ext uri="{FF2B5EF4-FFF2-40B4-BE49-F238E27FC236}">
                <a16:creationId xmlns:a16="http://schemas.microsoft.com/office/drawing/2014/main" id="{9D36A389-25A5-EBE8-6C62-3945B9230980}"/>
              </a:ext>
            </a:extLst>
          </p:cNvPr>
          <p:cNvGrpSpPr/>
          <p:nvPr/>
        </p:nvGrpSpPr>
        <p:grpSpPr>
          <a:xfrm>
            <a:off x="15153878" y="9137506"/>
            <a:ext cx="3402284" cy="648000"/>
            <a:chOff x="2386089" y="3639924"/>
            <a:chExt cx="1701142" cy="324000"/>
          </a:xfrm>
        </p:grpSpPr>
        <p:sp>
          <p:nvSpPr>
            <p:cNvPr id="316" name="Rectangle 315">
              <a:extLst>
                <a:ext uri="{FF2B5EF4-FFF2-40B4-BE49-F238E27FC236}">
                  <a16:creationId xmlns:a16="http://schemas.microsoft.com/office/drawing/2014/main" id="{27E44568-881D-9B32-5413-EFF9664CE2EF}"/>
                </a:ext>
              </a:extLst>
            </p:cNvPr>
            <p:cNvSpPr/>
            <p:nvPr/>
          </p:nvSpPr>
          <p:spPr>
            <a:xfrm>
              <a:off x="2386089" y="3639924"/>
              <a:ext cx="1620000" cy="324000"/>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7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rPr>
                <a:t>Chemotherapy</a:t>
              </a:r>
            </a:p>
          </p:txBody>
        </p:sp>
        <p:sp>
          <p:nvSpPr>
            <p:cNvPr id="317" name="Rectangle: Rounded Corners 316">
              <a:extLst>
                <a:ext uri="{FF2B5EF4-FFF2-40B4-BE49-F238E27FC236}">
                  <a16:creationId xmlns:a16="http://schemas.microsoft.com/office/drawing/2014/main" id="{2F26412B-97A7-C4D1-6DD1-6CB0A16EF8C3}"/>
                </a:ext>
              </a:extLst>
            </p:cNvPr>
            <p:cNvSpPr/>
            <p:nvPr/>
          </p:nvSpPr>
          <p:spPr>
            <a:xfrm>
              <a:off x="3907231" y="3699952"/>
              <a:ext cx="180000" cy="216000"/>
            </a:xfrm>
            <a:prstGeom prst="roundRect">
              <a:avLst/>
            </a:prstGeom>
            <a:solidFill>
              <a:srgbClr val="00B05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321" name="Group 320">
            <a:extLst>
              <a:ext uri="{FF2B5EF4-FFF2-40B4-BE49-F238E27FC236}">
                <a16:creationId xmlns:a16="http://schemas.microsoft.com/office/drawing/2014/main" id="{DCB3A2EC-16EB-3AD5-45A0-B58FA1EBB57B}"/>
              </a:ext>
            </a:extLst>
          </p:cNvPr>
          <p:cNvGrpSpPr/>
          <p:nvPr/>
        </p:nvGrpSpPr>
        <p:grpSpPr>
          <a:xfrm>
            <a:off x="14679164" y="10429002"/>
            <a:ext cx="3880228" cy="836800"/>
            <a:chOff x="4813549" y="1812707"/>
            <a:chExt cx="1940114" cy="418400"/>
          </a:xfrm>
        </p:grpSpPr>
        <p:grpSp>
          <p:nvGrpSpPr>
            <p:cNvPr id="322" name="Group 321">
              <a:extLst>
                <a:ext uri="{FF2B5EF4-FFF2-40B4-BE49-F238E27FC236}">
                  <a16:creationId xmlns:a16="http://schemas.microsoft.com/office/drawing/2014/main" id="{D2CBE17C-00DF-1DFC-7016-5274362B14F2}"/>
                </a:ext>
              </a:extLst>
            </p:cNvPr>
            <p:cNvGrpSpPr/>
            <p:nvPr/>
          </p:nvGrpSpPr>
          <p:grpSpPr>
            <a:xfrm>
              <a:off x="5051767" y="1866200"/>
              <a:ext cx="1701896" cy="324000"/>
              <a:chOff x="5039061" y="1542487"/>
              <a:chExt cx="1701896" cy="324000"/>
            </a:xfrm>
          </p:grpSpPr>
          <p:sp>
            <p:nvSpPr>
              <p:cNvPr id="327" name="Rectangle 326">
                <a:extLst>
                  <a:ext uri="{FF2B5EF4-FFF2-40B4-BE49-F238E27FC236}">
                    <a16:creationId xmlns:a16="http://schemas.microsoft.com/office/drawing/2014/main" id="{465BEED6-BEAA-CC9C-2366-95AE04322AC8}"/>
                  </a:ext>
                </a:extLst>
              </p:cNvPr>
              <p:cNvSpPr/>
              <p:nvPr/>
            </p:nvSpPr>
            <p:spPr>
              <a:xfrm>
                <a:off x="5039061" y="1542487"/>
                <a:ext cx="1620000" cy="3240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prstClr val="white"/>
                    </a:solidFill>
                    <a:effectLst/>
                    <a:uLnTx/>
                    <a:uFillTx/>
                    <a:latin typeface="Century Gothic" panose="020F0302020204030204"/>
                    <a:ea typeface="+mn-ea"/>
                    <a:cs typeface="+mn-cs"/>
                    <a:sym typeface="Proxima Nova"/>
                  </a:rPr>
                  <a:t>capivasertib + fulvestrant</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AKTpathway-altered tumour)</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28" name="Rectangle: Rounded Corners 327">
                <a:extLst>
                  <a:ext uri="{FF2B5EF4-FFF2-40B4-BE49-F238E27FC236}">
                    <a16:creationId xmlns:a16="http://schemas.microsoft.com/office/drawing/2014/main" id="{D2CF1F12-6633-59D4-A80A-4D3CB40D3107}"/>
                  </a:ext>
                </a:extLst>
              </p:cNvPr>
              <p:cNvSpPr/>
              <p:nvPr/>
            </p:nvSpPr>
            <p:spPr>
              <a:xfrm>
                <a:off x="6560957" y="1589586"/>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323" name="Group 322">
              <a:extLst>
                <a:ext uri="{FF2B5EF4-FFF2-40B4-BE49-F238E27FC236}">
                  <a16:creationId xmlns:a16="http://schemas.microsoft.com/office/drawing/2014/main" id="{AE43F0CE-339E-D2D7-3E59-B892F3F30ABC}"/>
                </a:ext>
              </a:extLst>
            </p:cNvPr>
            <p:cNvGrpSpPr/>
            <p:nvPr/>
          </p:nvGrpSpPr>
          <p:grpSpPr>
            <a:xfrm>
              <a:off x="4813549" y="1812707"/>
              <a:ext cx="504000" cy="418400"/>
              <a:chOff x="-1628755" y="1884493"/>
              <a:chExt cx="1334209" cy="1334209"/>
            </a:xfrm>
          </p:grpSpPr>
          <p:pic>
            <p:nvPicPr>
              <p:cNvPr id="324" name="Graphic 323" descr="Marker with solid fill">
                <a:extLst>
                  <a:ext uri="{FF2B5EF4-FFF2-40B4-BE49-F238E27FC236}">
                    <a16:creationId xmlns:a16="http://schemas.microsoft.com/office/drawing/2014/main" id="{9E7B1A5F-9FBD-D35A-F138-3FA2D7FFB3C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325" name="Oval 324">
                <a:extLst>
                  <a:ext uri="{FF2B5EF4-FFF2-40B4-BE49-F238E27FC236}">
                    <a16:creationId xmlns:a16="http://schemas.microsoft.com/office/drawing/2014/main" id="{96F5CE32-3963-AB81-E667-1FB6988EA116}"/>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326" name="Graphic 325" descr="DNA with solid fill">
                <a:extLst>
                  <a:ext uri="{FF2B5EF4-FFF2-40B4-BE49-F238E27FC236}">
                    <a16:creationId xmlns:a16="http://schemas.microsoft.com/office/drawing/2014/main" id="{A866399F-6EBF-79EE-F13A-E3D37A4D8AE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grpSp>
      <p:grpSp>
        <p:nvGrpSpPr>
          <p:cNvPr id="329" name="Group 328">
            <a:extLst>
              <a:ext uri="{FF2B5EF4-FFF2-40B4-BE49-F238E27FC236}">
                <a16:creationId xmlns:a16="http://schemas.microsoft.com/office/drawing/2014/main" id="{B40C22DC-7FA0-A302-BB24-8E421403F388}"/>
              </a:ext>
            </a:extLst>
          </p:cNvPr>
          <p:cNvGrpSpPr/>
          <p:nvPr/>
        </p:nvGrpSpPr>
        <p:grpSpPr>
          <a:xfrm>
            <a:off x="14704694" y="11159426"/>
            <a:ext cx="3831008" cy="836800"/>
            <a:chOff x="8566612" y="6404131"/>
            <a:chExt cx="1915504" cy="418400"/>
          </a:xfrm>
        </p:grpSpPr>
        <p:sp>
          <p:nvSpPr>
            <p:cNvPr id="330" name="Rectangle 329">
              <a:extLst>
                <a:ext uri="{FF2B5EF4-FFF2-40B4-BE49-F238E27FC236}">
                  <a16:creationId xmlns:a16="http://schemas.microsoft.com/office/drawing/2014/main" id="{FFEABADC-721C-2B46-0637-12684F13BC67}"/>
                </a:ext>
              </a:extLst>
            </p:cNvPr>
            <p:cNvSpPr/>
            <p:nvPr/>
          </p:nvSpPr>
          <p:spPr>
            <a:xfrm>
              <a:off x="8794670" y="6440339"/>
              <a:ext cx="1620000" cy="324000"/>
            </a:xfrm>
            <a:prstGeom prst="rect">
              <a:avLst/>
            </a:prstGeom>
            <a:solidFill>
              <a:schemeClr val="accent1">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alpelisib + fulvestrant</a:t>
              </a:r>
              <a:b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(if </a:t>
              </a:r>
              <a:r>
                <a:rPr kumimoji="0" lang="en-US" sz="1400" b="1" i="1"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PIK3CAm</a:t>
              </a: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rPr>
                <a:t>) </a:t>
              </a: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sym typeface="Proxima Nova"/>
              </a:endParaRPr>
            </a:p>
          </p:txBody>
        </p:sp>
        <p:grpSp>
          <p:nvGrpSpPr>
            <p:cNvPr id="331" name="Group 330">
              <a:extLst>
                <a:ext uri="{FF2B5EF4-FFF2-40B4-BE49-F238E27FC236}">
                  <a16:creationId xmlns:a16="http://schemas.microsoft.com/office/drawing/2014/main" id="{4BBE95B6-434D-64BC-9CCE-32E1542373F8}"/>
                </a:ext>
              </a:extLst>
            </p:cNvPr>
            <p:cNvGrpSpPr/>
            <p:nvPr/>
          </p:nvGrpSpPr>
          <p:grpSpPr>
            <a:xfrm>
              <a:off x="8566612" y="6404131"/>
              <a:ext cx="504000" cy="418400"/>
              <a:chOff x="-1649803" y="1884493"/>
              <a:chExt cx="1334209" cy="1334209"/>
            </a:xfrm>
          </p:grpSpPr>
          <p:pic>
            <p:nvPicPr>
              <p:cNvPr id="333" name="Graphic 332" descr="Marker with solid fill">
                <a:extLst>
                  <a:ext uri="{FF2B5EF4-FFF2-40B4-BE49-F238E27FC236}">
                    <a16:creationId xmlns:a16="http://schemas.microsoft.com/office/drawing/2014/main" id="{758EAE60-423F-CC8C-2C6D-78F4A581D6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49803" y="1884493"/>
                <a:ext cx="1334209" cy="1334209"/>
              </a:xfrm>
              <a:prstGeom prst="rect">
                <a:avLst/>
              </a:prstGeom>
            </p:spPr>
          </p:pic>
          <p:sp>
            <p:nvSpPr>
              <p:cNvPr id="334" name="Oval 333">
                <a:extLst>
                  <a:ext uri="{FF2B5EF4-FFF2-40B4-BE49-F238E27FC236}">
                    <a16:creationId xmlns:a16="http://schemas.microsoft.com/office/drawing/2014/main" id="{48845AF5-78E4-5281-2F94-AA760132BE2A}"/>
                  </a:ext>
                </a:extLst>
              </p:cNvPr>
              <p:cNvSpPr/>
              <p:nvPr/>
            </p:nvSpPr>
            <p:spPr>
              <a:xfrm>
                <a:off x="-1173316"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pic>
            <p:nvPicPr>
              <p:cNvPr id="335" name="Graphic 334" descr="DNA with solid fill">
                <a:extLst>
                  <a:ext uri="{FF2B5EF4-FFF2-40B4-BE49-F238E27FC236}">
                    <a16:creationId xmlns:a16="http://schemas.microsoft.com/office/drawing/2014/main" id="{86DBC1FF-E6AC-C1B2-2870-0243FF3E9D2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16095" y="2201811"/>
                <a:ext cx="445189" cy="445187"/>
              </a:xfrm>
              <a:prstGeom prst="rect">
                <a:avLst/>
              </a:prstGeom>
            </p:spPr>
          </p:pic>
        </p:grpSp>
        <p:sp>
          <p:nvSpPr>
            <p:cNvPr id="332" name="Rectangle: Rounded Corners 331">
              <a:extLst>
                <a:ext uri="{FF2B5EF4-FFF2-40B4-BE49-F238E27FC236}">
                  <a16:creationId xmlns:a16="http://schemas.microsoft.com/office/drawing/2014/main" id="{6CD60A43-CF38-5168-B5DA-CDC43D1F856A}"/>
                </a:ext>
              </a:extLst>
            </p:cNvPr>
            <p:cNvSpPr/>
            <p:nvPr/>
          </p:nvSpPr>
          <p:spPr>
            <a:xfrm>
              <a:off x="10302116" y="6492391"/>
              <a:ext cx="180000" cy="216000"/>
            </a:xfrm>
            <a:prstGeom prst="roundRect">
              <a:avLst/>
            </a:prstGeom>
            <a:solidFill>
              <a:schemeClr val="bg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sym typeface="Proxima Nova"/>
                </a:rPr>
                <a:t>N</a:t>
              </a:r>
              <a:endParaRPr kumimoji="0" lang="en-CA" sz="2400" b="1" i="0" u="none" strike="noStrike" kern="0" cap="none" spc="0" normalizeH="0" baseline="0" noProof="0">
                <a:ln>
                  <a:noFill/>
                </a:ln>
                <a:solidFill>
                  <a:prstClr val="black"/>
                </a:solidFill>
                <a:effectLst/>
                <a:uLnTx/>
                <a:uFillTx/>
                <a:latin typeface="Calibri" panose="020F0502020204030204"/>
                <a:ea typeface="+mn-ea"/>
                <a:cs typeface="+mn-cs"/>
                <a:sym typeface="Proxima Nova"/>
              </a:endParaRPr>
            </a:p>
          </p:txBody>
        </p:sp>
      </p:grpSp>
      <p:cxnSp>
        <p:nvCxnSpPr>
          <p:cNvPr id="348" name="Straight Arrow Connector 347">
            <a:extLst>
              <a:ext uri="{FF2B5EF4-FFF2-40B4-BE49-F238E27FC236}">
                <a16:creationId xmlns:a16="http://schemas.microsoft.com/office/drawing/2014/main" id="{BFA7B70C-CE22-2EAE-785E-21C06FFA08D5}"/>
              </a:ext>
            </a:extLst>
          </p:cNvPr>
          <p:cNvCxnSpPr>
            <a:cxnSpLocks/>
          </p:cNvCxnSpPr>
          <p:nvPr/>
        </p:nvCxnSpPr>
        <p:spPr>
          <a:xfrm>
            <a:off x="18744688" y="7652666"/>
            <a:ext cx="1285916"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349" name="Group 348">
            <a:extLst>
              <a:ext uri="{FF2B5EF4-FFF2-40B4-BE49-F238E27FC236}">
                <a16:creationId xmlns:a16="http://schemas.microsoft.com/office/drawing/2014/main" id="{109D65C2-A073-0254-C561-D33A1911E2A7}"/>
              </a:ext>
            </a:extLst>
          </p:cNvPr>
          <p:cNvGrpSpPr/>
          <p:nvPr/>
        </p:nvGrpSpPr>
        <p:grpSpPr>
          <a:xfrm>
            <a:off x="20271982" y="7330478"/>
            <a:ext cx="3395936" cy="648000"/>
            <a:chOff x="10335182" y="5671610"/>
            <a:chExt cx="1697968" cy="324000"/>
          </a:xfrm>
        </p:grpSpPr>
        <p:sp>
          <p:nvSpPr>
            <p:cNvPr id="350" name="Rectangle 349">
              <a:extLst>
                <a:ext uri="{FF2B5EF4-FFF2-40B4-BE49-F238E27FC236}">
                  <a16:creationId xmlns:a16="http://schemas.microsoft.com/office/drawing/2014/main" id="{1C8A3C3F-FD06-0C10-48BC-0199EE42AFF4}"/>
                </a:ext>
              </a:extLst>
            </p:cNvPr>
            <p:cNvSpPr/>
            <p:nvPr/>
          </p:nvSpPr>
          <p:spPr>
            <a:xfrm>
              <a:off x="10335182" y="5671610"/>
              <a:ext cx="1620000" cy="324000"/>
            </a:xfrm>
            <a:prstGeom prst="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SG</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2 prior lines of CT)</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51" name="Rectangle: Rounded Corners 350">
              <a:extLst>
                <a:ext uri="{FF2B5EF4-FFF2-40B4-BE49-F238E27FC236}">
                  <a16:creationId xmlns:a16="http://schemas.microsoft.com/office/drawing/2014/main" id="{A5FF20A7-5145-C53C-93CD-C9DDF7FD999C}"/>
                </a:ext>
              </a:extLst>
            </p:cNvPr>
            <p:cNvSpPr/>
            <p:nvPr/>
          </p:nvSpPr>
          <p:spPr>
            <a:xfrm>
              <a:off x="11853150" y="5725610"/>
              <a:ext cx="180000" cy="216000"/>
            </a:xfrm>
            <a:prstGeom prst="roundRect">
              <a:avLst/>
            </a:prstGeom>
            <a:solidFill>
              <a:srgbClr val="FF3300"/>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E</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sp>
        <p:nvSpPr>
          <p:cNvPr id="352" name="Left Bracket 351">
            <a:extLst>
              <a:ext uri="{FF2B5EF4-FFF2-40B4-BE49-F238E27FC236}">
                <a16:creationId xmlns:a16="http://schemas.microsoft.com/office/drawing/2014/main" id="{3F72D223-C528-F2BA-C1CF-57E9FCCB322E}"/>
              </a:ext>
            </a:extLst>
          </p:cNvPr>
          <p:cNvSpPr/>
          <p:nvPr/>
        </p:nvSpPr>
        <p:spPr>
          <a:xfrm rot="10800000">
            <a:off x="18618785" y="6627972"/>
            <a:ext cx="143322" cy="2016000"/>
          </a:xfrm>
          <a:prstGeom prst="leftBracket">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endParaRPr>
          </a:p>
        </p:txBody>
      </p:sp>
      <p:grpSp>
        <p:nvGrpSpPr>
          <p:cNvPr id="355" name="Group 354">
            <a:extLst>
              <a:ext uri="{FF2B5EF4-FFF2-40B4-BE49-F238E27FC236}">
                <a16:creationId xmlns:a16="http://schemas.microsoft.com/office/drawing/2014/main" id="{B254E5AD-2747-A6E3-1308-FE7B3CFF9967}"/>
              </a:ext>
            </a:extLst>
          </p:cNvPr>
          <p:cNvGrpSpPr/>
          <p:nvPr/>
        </p:nvGrpSpPr>
        <p:grpSpPr>
          <a:xfrm>
            <a:off x="20253324" y="10203482"/>
            <a:ext cx="3420000" cy="648000"/>
            <a:chOff x="5030203" y="3378939"/>
            <a:chExt cx="1710000" cy="324000"/>
          </a:xfrm>
        </p:grpSpPr>
        <p:sp>
          <p:nvSpPr>
            <p:cNvPr id="356" name="Rectangle 355">
              <a:extLst>
                <a:ext uri="{FF2B5EF4-FFF2-40B4-BE49-F238E27FC236}">
                  <a16:creationId xmlns:a16="http://schemas.microsoft.com/office/drawing/2014/main" id="{B8E85518-6CA8-D2DE-85CF-A5D9F852DFC9}"/>
                </a:ext>
              </a:extLst>
            </p:cNvPr>
            <p:cNvSpPr/>
            <p:nvPr/>
          </p:nvSpPr>
          <p:spPr>
            <a:xfrm>
              <a:off x="5030203" y="3378939"/>
              <a:ext cx="1620000" cy="3240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T-DXd</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prior 1 line of CT + HER2-low)</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357" name="Rectangle: Rounded Corners 356">
              <a:extLst>
                <a:ext uri="{FF2B5EF4-FFF2-40B4-BE49-F238E27FC236}">
                  <a16:creationId xmlns:a16="http://schemas.microsoft.com/office/drawing/2014/main" id="{986C2E0D-3BAF-4BCC-6FB1-28261EB401F6}"/>
                </a:ext>
              </a:extLst>
            </p:cNvPr>
            <p:cNvSpPr/>
            <p:nvPr/>
          </p:nvSpPr>
          <p:spPr>
            <a:xfrm>
              <a:off x="6560203" y="3421236"/>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cxnSp>
        <p:nvCxnSpPr>
          <p:cNvPr id="358" name="Straight Arrow Connector 357">
            <a:extLst>
              <a:ext uri="{FF2B5EF4-FFF2-40B4-BE49-F238E27FC236}">
                <a16:creationId xmlns:a16="http://schemas.microsoft.com/office/drawing/2014/main" id="{9DE9C42B-8413-566E-FAA9-939B8ABF0AAE}"/>
              </a:ext>
            </a:extLst>
          </p:cNvPr>
          <p:cNvCxnSpPr>
            <a:cxnSpLocks/>
          </p:cNvCxnSpPr>
          <p:nvPr/>
        </p:nvCxnSpPr>
        <p:spPr>
          <a:xfrm>
            <a:off x="18762106" y="10555932"/>
            <a:ext cx="1285916" cy="0"/>
          </a:xfrm>
          <a:prstGeom prst="straightConnector1">
            <a:avLst/>
          </a:prstGeom>
          <a:ln w="19050">
            <a:solidFill>
              <a:schemeClr val="tx1">
                <a:lumMod val="75000"/>
                <a:lumOff val="25000"/>
              </a:schemeClr>
            </a:solidFill>
            <a:headEnd type="none" w="med" len="med"/>
            <a:tailEnd type="triangle"/>
          </a:ln>
        </p:spPr>
        <p:style>
          <a:lnRef idx="2">
            <a:schemeClr val="accent3"/>
          </a:lnRef>
          <a:fillRef idx="0">
            <a:schemeClr val="accent3"/>
          </a:fillRef>
          <a:effectRef idx="1">
            <a:schemeClr val="accent3"/>
          </a:effectRef>
          <a:fontRef idx="minor">
            <a:schemeClr val="tx1"/>
          </a:fontRef>
        </p:style>
      </p:cxnSp>
      <p:grpSp>
        <p:nvGrpSpPr>
          <p:cNvPr id="5" name="Group 4">
            <a:extLst>
              <a:ext uri="{FF2B5EF4-FFF2-40B4-BE49-F238E27FC236}">
                <a16:creationId xmlns:a16="http://schemas.microsoft.com/office/drawing/2014/main" id="{47B3D46B-C20D-4FA2-6D08-D8A0B39FB096}"/>
              </a:ext>
            </a:extLst>
          </p:cNvPr>
          <p:cNvGrpSpPr/>
          <p:nvPr/>
        </p:nvGrpSpPr>
        <p:grpSpPr>
          <a:xfrm>
            <a:off x="638956" y="4543419"/>
            <a:ext cx="2804136" cy="4242720"/>
            <a:chOff x="319478" y="2271709"/>
            <a:chExt cx="1402068" cy="2121360"/>
          </a:xfrm>
        </p:grpSpPr>
        <p:sp>
          <p:nvSpPr>
            <p:cNvPr id="15" name="Rectangle 14">
              <a:extLst>
                <a:ext uri="{FF2B5EF4-FFF2-40B4-BE49-F238E27FC236}">
                  <a16:creationId xmlns:a16="http://schemas.microsoft.com/office/drawing/2014/main" id="{5EAAAD96-F87F-96B8-9538-2CB38C2B0298}"/>
                </a:ext>
              </a:extLst>
            </p:cNvPr>
            <p:cNvSpPr/>
            <p:nvPr/>
          </p:nvSpPr>
          <p:spPr>
            <a:xfrm>
              <a:off x="589764" y="2271709"/>
              <a:ext cx="1008000" cy="431467"/>
            </a:xfrm>
            <a:prstGeom prst="rect">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E3232"/>
                  </a:solidFill>
                  <a:effectLst/>
                  <a:uLnTx/>
                  <a:uFillTx/>
                  <a:latin typeface="Century Gothic" panose="020F0302020204030204"/>
                  <a:ea typeface="+mn-ea"/>
                  <a:cs typeface="+mn-cs"/>
                  <a:sym typeface="Proxima Nova"/>
                </a:rPr>
                <a:t>no prior  abemaciclib</a:t>
              </a:r>
            </a:p>
          </p:txBody>
        </p:sp>
        <p:sp>
          <p:nvSpPr>
            <p:cNvPr id="52" name="TextBox 51">
              <a:extLst>
                <a:ext uri="{FF2B5EF4-FFF2-40B4-BE49-F238E27FC236}">
                  <a16:creationId xmlns:a16="http://schemas.microsoft.com/office/drawing/2014/main" id="{DD6D1061-195E-9E19-BFBB-E6B8F2F74EFD}"/>
                </a:ext>
              </a:extLst>
            </p:cNvPr>
            <p:cNvSpPr txBox="1"/>
            <p:nvPr/>
          </p:nvSpPr>
          <p:spPr>
            <a:xfrm>
              <a:off x="465981" y="4011746"/>
              <a:ext cx="1255565" cy="381323"/>
            </a:xfrm>
            <a:prstGeom prst="rect">
              <a:avLst/>
            </a:prstGeom>
            <a:noFill/>
          </p:spPr>
          <p:txBody>
            <a:bodyPr wrap="square" rtlCol="0">
              <a:spAutoFit/>
            </a:bodyPr>
            <a:lstStyle/>
            <a:p>
              <a:pPr marL="0" marR="0" lvl="0" indent="0" algn="ctr" defTabSz="1828800" rtl="0" eaLnBrk="1" fontAlgn="auto" latinLnBrk="0" hangingPunct="1">
                <a:lnSpc>
                  <a:spcPct val="80000"/>
                </a:lnSpc>
                <a:spcBef>
                  <a:spcPts val="0"/>
                </a:spcBef>
                <a:spcAft>
                  <a:spcPts val="0"/>
                </a:spcAft>
                <a:buClrTx/>
                <a:buSzTx/>
                <a:buFontTx/>
                <a:buNone/>
                <a:tabLst/>
                <a:defRPr/>
              </a:pPr>
              <a:r>
                <a:rPr kumimoji="0" lang="en-US" sz="1800" b="1" i="1" u="none" strike="noStrike" kern="1200" cap="none" spc="0" normalizeH="0" baseline="0" noProof="0">
                  <a:ln>
                    <a:noFill/>
                  </a:ln>
                  <a:solidFill>
                    <a:srgbClr val="29A40C"/>
                  </a:solidFill>
                  <a:effectLst/>
                  <a:uLnTx/>
                  <a:uFillTx/>
                  <a:latin typeface="Calibri" panose="020F0502020204030204" pitchFamily="34" charset="0"/>
                  <a:cs typeface="Calibri" panose="020F0502020204030204" pitchFamily="34" charset="0"/>
                  <a:sym typeface="Proxima Nova"/>
                </a:rPr>
                <a:t>If disease progression </a:t>
              </a:r>
              <a:r>
                <a:rPr kumimoji="0" lang="en-US" sz="1800" b="1" i="1" u="sng" strike="noStrike" kern="1200" cap="none" spc="0" normalizeH="0" baseline="0" noProof="0">
                  <a:ln>
                    <a:noFill/>
                  </a:ln>
                  <a:solidFill>
                    <a:srgbClr val="29A40C"/>
                  </a:solidFill>
                  <a:effectLst/>
                  <a:uLnTx/>
                  <a:uFillTx/>
                  <a:latin typeface="Calibri" panose="020F0502020204030204" pitchFamily="34" charset="0"/>
                  <a:cs typeface="Calibri" panose="020F0502020204030204" pitchFamily="34" charset="0"/>
                  <a:sym typeface="Proxima Nova"/>
                </a:rPr>
                <a:t>&gt;</a:t>
              </a:r>
              <a:r>
                <a:rPr kumimoji="0" lang="en-US" sz="1800" b="1" i="1" u="none" strike="noStrike" kern="1200" cap="none" spc="0" normalizeH="0" baseline="0" noProof="0">
                  <a:ln>
                    <a:noFill/>
                  </a:ln>
                  <a:solidFill>
                    <a:srgbClr val="29A40C"/>
                  </a:solidFill>
                  <a:effectLst/>
                  <a:uLnTx/>
                  <a:uFillTx/>
                  <a:latin typeface="Calibri" panose="020F0502020204030204" pitchFamily="34" charset="0"/>
                  <a:cs typeface="Calibri" panose="020F0502020204030204" pitchFamily="34" charset="0"/>
                  <a:sym typeface="Proxima Nova"/>
                </a:rPr>
                <a:t>6 months after completion</a:t>
              </a:r>
              <a:endParaRPr kumimoji="0" lang="en-CA" sz="1800" b="1" i="1" u="none" strike="noStrike" kern="1200" cap="none" spc="0" normalizeH="0" baseline="0" noProof="0">
                <a:ln>
                  <a:noFill/>
                </a:ln>
                <a:solidFill>
                  <a:srgbClr val="29A40C"/>
                </a:solidFill>
                <a:effectLst/>
                <a:uLnTx/>
                <a:uFillTx/>
                <a:latin typeface="Calibri" panose="020F0502020204030204" pitchFamily="34" charset="0"/>
                <a:cs typeface="Calibri" panose="020F0502020204030204" pitchFamily="34" charset="0"/>
                <a:sym typeface="Proxima Nova"/>
              </a:endParaRPr>
            </a:p>
          </p:txBody>
        </p:sp>
        <p:sp>
          <p:nvSpPr>
            <p:cNvPr id="28" name="Rectangle 27">
              <a:extLst>
                <a:ext uri="{FF2B5EF4-FFF2-40B4-BE49-F238E27FC236}">
                  <a16:creationId xmlns:a16="http://schemas.microsoft.com/office/drawing/2014/main" id="{74A345A7-3447-5899-66F1-036A467AC749}"/>
                </a:ext>
              </a:extLst>
            </p:cNvPr>
            <p:cNvSpPr/>
            <p:nvPr/>
          </p:nvSpPr>
          <p:spPr>
            <a:xfrm>
              <a:off x="596769" y="3606573"/>
              <a:ext cx="1008000" cy="432000"/>
            </a:xfrm>
            <a:prstGeom prst="rect">
              <a:avLst/>
            </a:prstGeom>
            <a:solidFill>
              <a:srgbClr val="29A40C"/>
            </a:solidFill>
            <a:ln>
              <a:noFill/>
              <a:prstDash val="solid"/>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abemaciclib </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 ET</a:t>
              </a:r>
            </a:p>
          </p:txBody>
        </p:sp>
        <p:grpSp>
          <p:nvGrpSpPr>
            <p:cNvPr id="278" name="Group 277">
              <a:extLst>
                <a:ext uri="{FF2B5EF4-FFF2-40B4-BE49-F238E27FC236}">
                  <a16:creationId xmlns:a16="http://schemas.microsoft.com/office/drawing/2014/main" id="{0BEE7F30-A082-BF71-BCAB-B1C890784709}"/>
                </a:ext>
              </a:extLst>
            </p:cNvPr>
            <p:cNvGrpSpPr/>
            <p:nvPr/>
          </p:nvGrpSpPr>
          <p:grpSpPr>
            <a:xfrm>
              <a:off x="319478" y="2890164"/>
              <a:ext cx="1267039" cy="540000"/>
              <a:chOff x="318491" y="2197315"/>
              <a:chExt cx="1267039" cy="540000"/>
            </a:xfrm>
          </p:grpSpPr>
          <p:sp>
            <p:nvSpPr>
              <p:cNvPr id="82" name="Rectangle 81">
                <a:extLst>
                  <a:ext uri="{FF2B5EF4-FFF2-40B4-BE49-F238E27FC236}">
                    <a16:creationId xmlns:a16="http://schemas.microsoft.com/office/drawing/2014/main" id="{FFF3B43B-7251-B1C2-0AF9-A2CA46BA2AD0}"/>
                  </a:ext>
                </a:extLst>
              </p:cNvPr>
              <p:cNvSpPr/>
              <p:nvPr/>
            </p:nvSpPr>
            <p:spPr>
              <a:xfrm>
                <a:off x="577530" y="2245946"/>
                <a:ext cx="1008000" cy="431467"/>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lIns="0" rIns="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sym typeface="Proxima Nova"/>
                  </a:rPr>
                  <a:t>olaparib + ET</a:t>
                </a:r>
                <a:br>
                  <a:rPr kumimoji="0" lang="en-US" sz="1800" b="1" i="0" u="none" strike="noStrike" kern="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600" b="1" i="0" u="none" strike="noStrike" kern="0" cap="none" spc="0" normalizeH="0" baseline="0" noProof="0">
                    <a:ln>
                      <a:noFill/>
                    </a:ln>
                    <a:solidFill>
                      <a:prstClr val="white"/>
                    </a:solidFill>
                    <a:effectLst/>
                    <a:uLnTx/>
                    <a:uFillTx/>
                    <a:latin typeface="Century Gothic" panose="020F0302020204030204"/>
                    <a:ea typeface="+mn-ea"/>
                    <a:cs typeface="+mn-cs"/>
                    <a:sym typeface="Proxima Nova"/>
                  </a:rPr>
                  <a:t>(if </a:t>
                </a:r>
                <a:r>
                  <a:rPr kumimoji="0" lang="en-US" sz="1600" b="1" i="1" u="none" strike="noStrike" kern="0" cap="none" spc="0" normalizeH="0" baseline="0" noProof="0">
                    <a:ln>
                      <a:noFill/>
                    </a:ln>
                    <a:solidFill>
                      <a:prstClr val="white"/>
                    </a:solidFill>
                    <a:effectLst/>
                    <a:uLnTx/>
                    <a:uFillTx/>
                    <a:latin typeface="Century Gothic" panose="020F0302020204030204"/>
                    <a:ea typeface="+mn-ea"/>
                    <a:cs typeface="+mn-cs"/>
                    <a:sym typeface="Proxima Nova"/>
                  </a:rPr>
                  <a:t>gBRCAm</a:t>
                </a:r>
                <a:r>
                  <a:rPr kumimoji="0" lang="en-US" sz="1600" b="1" i="0" u="none" strike="noStrike" kern="0" cap="none" spc="0" normalizeH="0" baseline="0" noProof="0">
                    <a:ln>
                      <a:noFill/>
                    </a:ln>
                    <a:solidFill>
                      <a:prstClr val="white"/>
                    </a:solidFill>
                    <a:effectLst/>
                    <a:uLnTx/>
                    <a:uFillTx/>
                    <a:latin typeface="Century Gothic" panose="020F0302020204030204"/>
                    <a:ea typeface="+mn-ea"/>
                    <a:cs typeface="+mn-cs"/>
                    <a:sym typeface="Proxima Nova"/>
                  </a:rPr>
                  <a:t>)</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grpSp>
            <p:nvGrpSpPr>
              <p:cNvPr id="238" name="Group 237">
                <a:extLst>
                  <a:ext uri="{FF2B5EF4-FFF2-40B4-BE49-F238E27FC236}">
                    <a16:creationId xmlns:a16="http://schemas.microsoft.com/office/drawing/2014/main" id="{EFB78B8B-D59C-5AFE-1E72-A1F9F1ACF56D}"/>
                  </a:ext>
                </a:extLst>
              </p:cNvPr>
              <p:cNvGrpSpPr/>
              <p:nvPr/>
            </p:nvGrpSpPr>
            <p:grpSpPr>
              <a:xfrm>
                <a:off x="318491" y="2197315"/>
                <a:ext cx="540000" cy="540000"/>
                <a:chOff x="-1628755" y="1884493"/>
                <a:chExt cx="1334209" cy="1334209"/>
              </a:xfrm>
            </p:grpSpPr>
            <p:pic>
              <p:nvPicPr>
                <p:cNvPr id="239" name="Graphic 238" descr="Marker with solid fill">
                  <a:extLst>
                    <a:ext uri="{FF2B5EF4-FFF2-40B4-BE49-F238E27FC236}">
                      <a16:creationId xmlns:a16="http://schemas.microsoft.com/office/drawing/2014/main" id="{71F94E94-E955-41A3-FD2D-C82823C5B7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240" name="Oval 239">
                  <a:extLst>
                    <a:ext uri="{FF2B5EF4-FFF2-40B4-BE49-F238E27FC236}">
                      <a16:creationId xmlns:a16="http://schemas.microsoft.com/office/drawing/2014/main" id="{4CC1A1A0-A2F0-35C9-487E-DBA7DEAD2FE8}"/>
                    </a:ext>
                  </a:extLst>
                </p:cNvPr>
                <p:cNvSpPr/>
                <p:nvPr/>
              </p:nvSpPr>
              <p:spPr>
                <a:xfrm>
                  <a:off x="-1152268" y="2220156"/>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241" name="Graphic 240" descr="DNA with solid fill">
                  <a:extLst>
                    <a:ext uri="{FF2B5EF4-FFF2-40B4-BE49-F238E27FC236}">
                      <a16:creationId xmlns:a16="http://schemas.microsoft.com/office/drawing/2014/main" id="{D9AD1EF1-ABC8-DE1B-D0A0-C56E48F5197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grpSp>
        <p:sp>
          <p:nvSpPr>
            <p:cNvPr id="361" name="Rectangle: Rounded Corners 360">
              <a:extLst>
                <a:ext uri="{FF2B5EF4-FFF2-40B4-BE49-F238E27FC236}">
                  <a16:creationId xmlns:a16="http://schemas.microsoft.com/office/drawing/2014/main" id="{43CD8ED3-220F-4648-872E-AD677FF6DAD1}"/>
                </a:ext>
              </a:extLst>
            </p:cNvPr>
            <p:cNvSpPr/>
            <p:nvPr/>
          </p:nvSpPr>
          <p:spPr>
            <a:xfrm>
              <a:off x="1513782" y="3056288"/>
              <a:ext cx="180000" cy="216000"/>
            </a:xfrm>
            <a:prstGeom prst="roundRect">
              <a:avLst/>
            </a:prstGeom>
            <a:solidFill>
              <a:srgbClr val="29A40C"/>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362" name="Rectangle: Rounded Corners 361">
              <a:extLst>
                <a:ext uri="{FF2B5EF4-FFF2-40B4-BE49-F238E27FC236}">
                  <a16:creationId xmlns:a16="http://schemas.microsoft.com/office/drawing/2014/main" id="{2D7CF20E-1841-4CAE-4F7E-5DEFC0548C5A}"/>
                </a:ext>
              </a:extLst>
            </p:cNvPr>
            <p:cNvSpPr/>
            <p:nvPr/>
          </p:nvSpPr>
          <p:spPr>
            <a:xfrm>
              <a:off x="1515499" y="3729274"/>
              <a:ext cx="180000" cy="216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8" name="Group 7">
            <a:extLst>
              <a:ext uri="{FF2B5EF4-FFF2-40B4-BE49-F238E27FC236}">
                <a16:creationId xmlns:a16="http://schemas.microsoft.com/office/drawing/2014/main" id="{CE4CE234-D6D2-D315-E3BD-265FF952CDF3}"/>
              </a:ext>
            </a:extLst>
          </p:cNvPr>
          <p:cNvGrpSpPr/>
          <p:nvPr/>
        </p:nvGrpSpPr>
        <p:grpSpPr>
          <a:xfrm>
            <a:off x="14648606" y="7929982"/>
            <a:ext cx="1008000" cy="836800"/>
            <a:chOff x="-1628755" y="1884493"/>
            <a:chExt cx="1334209" cy="1334209"/>
          </a:xfrm>
        </p:grpSpPr>
        <p:pic>
          <p:nvPicPr>
            <p:cNvPr id="9" name="Graphic 8" descr="Marker with solid fill">
              <a:extLst>
                <a:ext uri="{FF2B5EF4-FFF2-40B4-BE49-F238E27FC236}">
                  <a16:creationId xmlns:a16="http://schemas.microsoft.com/office/drawing/2014/main" id="{44225D31-DCCC-AC6A-6340-592DDBC7667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10" name="Oval 9">
              <a:extLst>
                <a:ext uri="{FF2B5EF4-FFF2-40B4-BE49-F238E27FC236}">
                  <a16:creationId xmlns:a16="http://schemas.microsoft.com/office/drawing/2014/main" id="{39F01BAD-D813-CBBA-FA28-621FB3F0B193}"/>
                </a:ext>
              </a:extLst>
            </p:cNvPr>
            <p:cNvSpPr/>
            <p:nvPr/>
          </p:nvSpPr>
          <p:spPr>
            <a:xfrm>
              <a:off x="-1152268" y="2258524"/>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17" name="Graphic 16" descr="DNA with solid fill">
              <a:extLst>
                <a:ext uri="{FF2B5EF4-FFF2-40B4-BE49-F238E27FC236}">
                  <a16:creationId xmlns:a16="http://schemas.microsoft.com/office/drawing/2014/main" id="{92B0C4B2-4538-D0B0-AF20-09781E6DA71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sp>
        <p:nvSpPr>
          <p:cNvPr id="7" name="TextBox 6">
            <a:extLst>
              <a:ext uri="{FF2B5EF4-FFF2-40B4-BE49-F238E27FC236}">
                <a16:creationId xmlns:a16="http://schemas.microsoft.com/office/drawing/2014/main" id="{E888A433-43E2-5C52-88C5-6F7DD9E7959C}"/>
              </a:ext>
            </a:extLst>
          </p:cNvPr>
          <p:cNvSpPr txBox="1"/>
          <p:nvPr/>
        </p:nvSpPr>
        <p:spPr>
          <a:xfrm>
            <a:off x="1157034" y="1026085"/>
            <a:ext cx="8922740" cy="430887"/>
          </a:xfrm>
          <a:prstGeom prst="rect">
            <a:avLst/>
          </a:prstGeom>
          <a:solidFill>
            <a:schemeClr val="tx2"/>
          </a:solidFill>
        </p:spPr>
        <p:txBody>
          <a:bodyPr wrap="square" rtlCol="0">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a:ln>
                  <a:noFill/>
                </a:ln>
                <a:solidFill>
                  <a:prstClr val="white"/>
                </a:solidFill>
                <a:effectLst/>
                <a:uLnTx/>
                <a:uFillTx/>
                <a:latin typeface="Proxima Nova"/>
                <a:sym typeface="Proxima Nova"/>
              </a:rPr>
              <a:t>No recent exposure to adjuvant CDK4/6i therapy at 1L initiation</a:t>
            </a:r>
            <a:endParaRPr kumimoji="0" lang="en-CA" sz="2200" b="1" i="0" u="none" strike="noStrike" kern="0" cap="none" spc="0" normalizeH="0" baseline="0" noProof="0">
              <a:ln>
                <a:noFill/>
              </a:ln>
              <a:solidFill>
                <a:prstClr val="white"/>
              </a:solidFill>
              <a:effectLst/>
              <a:uLnTx/>
              <a:uFillTx/>
              <a:latin typeface="Proxima Nova"/>
              <a:sym typeface="Proxima Nova"/>
            </a:endParaRPr>
          </a:p>
        </p:txBody>
      </p:sp>
      <p:sp>
        <p:nvSpPr>
          <p:cNvPr id="4" name="Rectangle 3">
            <a:extLst>
              <a:ext uri="{FF2B5EF4-FFF2-40B4-BE49-F238E27FC236}">
                <a16:creationId xmlns:a16="http://schemas.microsoft.com/office/drawing/2014/main" id="{DEFA8C64-5CED-F2BC-21D8-8BED2BB66530}"/>
              </a:ext>
            </a:extLst>
          </p:cNvPr>
          <p:cNvSpPr/>
          <p:nvPr/>
        </p:nvSpPr>
        <p:spPr>
          <a:xfrm>
            <a:off x="5030149" y="4148841"/>
            <a:ext cx="3256210" cy="681854"/>
          </a:xfrm>
          <a:prstGeom prst="rect">
            <a:avLst/>
          </a:prstGeom>
          <a:solidFill>
            <a:srgbClr val="29A40C"/>
          </a:solidFill>
          <a:ln>
            <a:noFill/>
          </a:ln>
        </p:spPr>
        <p:style>
          <a:lnRef idx="2">
            <a:schemeClr val="dk1"/>
          </a:lnRef>
          <a:fillRef idx="1">
            <a:schemeClr val="lt1"/>
          </a:fillRef>
          <a:effectRef idx="0">
            <a:schemeClr val="dk1"/>
          </a:effectRef>
          <a:fontRef idx="minor">
            <a:schemeClr val="dk1"/>
          </a:fontRef>
        </p:style>
        <p:txBody>
          <a:bodyPr tIns="72000" bIns="0" rtlCol="0" anchor="ctr"/>
          <a:lstStyle/>
          <a:p>
            <a:pPr marL="0" marR="0" lvl="0" indent="0" algn="ctr" defTabSz="1828800" rtl="0" eaLnBrk="1" fontAlgn="auto" latinLnBrk="0" hangingPunct="1">
              <a:lnSpc>
                <a:spcPct val="80000"/>
              </a:lnSpc>
              <a:spcBef>
                <a:spcPts val="12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sym typeface="Proxima Nova"/>
              </a:rPr>
              <a:t>abemaciclib</a:t>
            </a:r>
            <a:b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sym typeface="Proxima Nova"/>
              </a:rPr>
            </a:b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sym typeface="Proxima Nova"/>
              </a:rPr>
              <a:t>+ </a:t>
            </a: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fulvestrant or AI</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23" name="Rectangle: Rounded Corners 22">
            <a:extLst>
              <a:ext uri="{FF2B5EF4-FFF2-40B4-BE49-F238E27FC236}">
                <a16:creationId xmlns:a16="http://schemas.microsoft.com/office/drawing/2014/main" id="{4AB7146C-AB65-7AD8-EC12-6E388484661A}"/>
              </a:ext>
            </a:extLst>
          </p:cNvPr>
          <p:cNvSpPr/>
          <p:nvPr/>
        </p:nvSpPr>
        <p:spPr>
          <a:xfrm>
            <a:off x="8105156" y="4295918"/>
            <a:ext cx="360000" cy="432000"/>
          </a:xfrm>
          <a:prstGeom prst="roundRect">
            <a:avLst/>
          </a:prstGeom>
          <a:solidFill>
            <a:schemeClr val="accent2">
              <a:lumMod val="75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I</a:t>
            </a:r>
            <a:endParaRPr kumimoji="0" lang="en-CA" sz="1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nvGrpSpPr>
          <p:cNvPr id="37" name="Group 36">
            <a:extLst>
              <a:ext uri="{FF2B5EF4-FFF2-40B4-BE49-F238E27FC236}">
                <a16:creationId xmlns:a16="http://schemas.microsoft.com/office/drawing/2014/main" id="{BD80BB51-029C-4602-3D16-B9162AA7D5AE}"/>
              </a:ext>
            </a:extLst>
          </p:cNvPr>
          <p:cNvGrpSpPr/>
          <p:nvPr/>
        </p:nvGrpSpPr>
        <p:grpSpPr>
          <a:xfrm>
            <a:off x="14712745" y="12342708"/>
            <a:ext cx="7331046" cy="836800"/>
            <a:chOff x="7332213" y="6260391"/>
            <a:chExt cx="3665523" cy="418400"/>
          </a:xfrm>
        </p:grpSpPr>
        <p:grpSp>
          <p:nvGrpSpPr>
            <p:cNvPr id="36" name="Group 35">
              <a:extLst>
                <a:ext uri="{FF2B5EF4-FFF2-40B4-BE49-F238E27FC236}">
                  <a16:creationId xmlns:a16="http://schemas.microsoft.com/office/drawing/2014/main" id="{7AC63928-B249-0E11-24E2-0BC47577D176}"/>
                </a:ext>
              </a:extLst>
            </p:cNvPr>
            <p:cNvGrpSpPr/>
            <p:nvPr/>
          </p:nvGrpSpPr>
          <p:grpSpPr>
            <a:xfrm>
              <a:off x="7558371" y="6299588"/>
              <a:ext cx="3439365" cy="342005"/>
              <a:chOff x="7558371" y="6299588"/>
              <a:chExt cx="3439365" cy="342005"/>
            </a:xfrm>
          </p:grpSpPr>
          <p:grpSp>
            <p:nvGrpSpPr>
              <p:cNvPr id="242" name="Group 241">
                <a:extLst>
                  <a:ext uri="{FF2B5EF4-FFF2-40B4-BE49-F238E27FC236}">
                    <a16:creationId xmlns:a16="http://schemas.microsoft.com/office/drawing/2014/main" id="{A8B14A03-435E-E25E-DEA8-0BD97D9A2461}"/>
                  </a:ext>
                </a:extLst>
              </p:cNvPr>
              <p:cNvGrpSpPr/>
              <p:nvPr/>
            </p:nvGrpSpPr>
            <p:grpSpPr>
              <a:xfrm>
                <a:off x="7558371" y="6317593"/>
                <a:ext cx="1663248" cy="324000"/>
                <a:chOff x="5043198" y="2091035"/>
                <a:chExt cx="1663248" cy="324000"/>
              </a:xfrm>
            </p:grpSpPr>
            <p:sp>
              <p:nvSpPr>
                <p:cNvPr id="132" name="Rectangle 131">
                  <a:extLst>
                    <a:ext uri="{FF2B5EF4-FFF2-40B4-BE49-F238E27FC236}">
                      <a16:creationId xmlns:a16="http://schemas.microsoft.com/office/drawing/2014/main" id="{0B87418B-3D61-583E-8306-A3B5C78C0037}"/>
                    </a:ext>
                  </a:extLst>
                </p:cNvPr>
                <p:cNvSpPr/>
                <p:nvPr/>
              </p:nvSpPr>
              <p:spPr>
                <a:xfrm>
                  <a:off x="5043198" y="2091035"/>
                  <a:ext cx="1620000" cy="324000"/>
                </a:xfrm>
                <a:prstGeom prst="rect">
                  <a:avLst/>
                </a:prstGeom>
                <a:solidFill>
                  <a:schemeClr val="accent4"/>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PARPi</a:t>
                  </a:r>
                  <a:br>
                    <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b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(if </a:t>
                  </a:r>
                  <a:r>
                    <a:rPr kumimoji="0" lang="en-US" sz="1400" b="1" i="1"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gBRCAm</a:t>
                  </a:r>
                  <a:r>
                    <a:rPr kumimoji="0" lang="en-US" sz="14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rPr>
                    <a:t>)</a:t>
                  </a:r>
                  <a:endParaRPr kumimoji="0" lang="en-US" sz="1800" b="1" i="0" u="none" strike="noStrike" kern="1200" cap="none" spc="0" normalizeH="0" baseline="0" noProof="0">
                    <a:ln>
                      <a:noFill/>
                    </a:ln>
                    <a:solidFill>
                      <a:prstClr val="white"/>
                    </a:solidFill>
                    <a:effectLst/>
                    <a:uLnTx/>
                    <a:uFillTx/>
                    <a:latin typeface="Century Gothic" panose="020F0302020204030204"/>
                    <a:ea typeface="+mn-ea"/>
                    <a:cs typeface="+mn-cs"/>
                    <a:sym typeface="Proxima Nova"/>
                  </a:endParaRPr>
                </a:p>
              </p:txBody>
            </p:sp>
            <p:sp>
              <p:nvSpPr>
                <p:cNvPr id="234" name="Rectangle: Rounded Corners 233">
                  <a:extLst>
                    <a:ext uri="{FF2B5EF4-FFF2-40B4-BE49-F238E27FC236}">
                      <a16:creationId xmlns:a16="http://schemas.microsoft.com/office/drawing/2014/main" id="{5852C3E3-7ECC-95C1-F0E3-4C78971F40E6}"/>
                    </a:ext>
                  </a:extLst>
                </p:cNvPr>
                <p:cNvSpPr/>
                <p:nvPr/>
              </p:nvSpPr>
              <p:spPr>
                <a:xfrm>
                  <a:off x="6526446" y="2164950"/>
                  <a:ext cx="180000" cy="216000"/>
                </a:xfrm>
                <a:prstGeom prst="roundRect">
                  <a:avLst/>
                </a:prstGeom>
                <a:solidFill>
                  <a:schemeClr val="accent6">
                    <a:lumMod val="50000"/>
                  </a:schemeClr>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24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a:t>
                  </a:r>
                  <a:endParaRPr kumimoji="0" lang="en-CA" sz="24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sp>
            <p:nvSpPr>
              <p:cNvPr id="35" name="TextBox 34">
                <a:extLst>
                  <a:ext uri="{FF2B5EF4-FFF2-40B4-BE49-F238E27FC236}">
                    <a16:creationId xmlns:a16="http://schemas.microsoft.com/office/drawing/2014/main" id="{B178997E-2631-C25A-5A21-A92B0FF29124}"/>
                  </a:ext>
                </a:extLst>
              </p:cNvPr>
              <p:cNvSpPr txBox="1"/>
              <p:nvPr/>
            </p:nvSpPr>
            <p:spPr>
              <a:xfrm>
                <a:off x="9215096" y="6299588"/>
                <a:ext cx="1782640" cy="337016"/>
              </a:xfrm>
              <a:prstGeom prst="rect">
                <a:avLst/>
              </a:prstGeom>
              <a:noFill/>
            </p:spPr>
            <p:txBody>
              <a:bodyPr wrap="square" rtlCol="0">
                <a:spAutoFit/>
              </a:bodyPr>
              <a:lstStyle/>
              <a:p>
                <a:pPr marL="0" marR="0" lvl="0" indent="0" algn="l" defTabSz="825500" rtl="0" eaLnBrk="1" fontAlgn="auto" latinLnBrk="0" hangingPunct="0">
                  <a:lnSpc>
                    <a:spcPct val="90000"/>
                  </a:lnSpc>
                  <a:spcBef>
                    <a:spcPts val="0"/>
                  </a:spcBef>
                  <a:spcAft>
                    <a:spcPts val="0"/>
                  </a:spcAft>
                  <a:buClrTx/>
                  <a:buSzTx/>
                  <a:buFontTx/>
                  <a:buNone/>
                  <a:tabLst/>
                  <a:defRPr/>
                </a:pPr>
                <a:r>
                  <a:rPr kumimoji="0" lang="en-US" sz="2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Proxima Nova"/>
                  </a:rPr>
                  <a:t>Consider PARPi if </a:t>
                </a:r>
                <a:r>
                  <a:rPr kumimoji="0" lang="en-US" sz="21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Proxima Nova"/>
                  </a:rPr>
                  <a:t>gBRCAm</a:t>
                </a:r>
                <a:r>
                  <a:rPr kumimoji="0" lang="en-US" sz="2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Proxima Nova"/>
                  </a:rPr>
                  <a:t> and ET has been exhausted.</a:t>
                </a:r>
                <a:endParaRPr kumimoji="0" lang="en-CA" sz="21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Proxima Nova"/>
                </a:endParaRPr>
              </a:p>
            </p:txBody>
          </p:sp>
        </p:grpSp>
        <p:grpSp>
          <p:nvGrpSpPr>
            <p:cNvPr id="252" name="Group 251">
              <a:extLst>
                <a:ext uri="{FF2B5EF4-FFF2-40B4-BE49-F238E27FC236}">
                  <a16:creationId xmlns:a16="http://schemas.microsoft.com/office/drawing/2014/main" id="{C3A255D0-8C39-0E4A-B0F4-8C4BBDCB4EB5}"/>
                </a:ext>
              </a:extLst>
            </p:cNvPr>
            <p:cNvGrpSpPr/>
            <p:nvPr/>
          </p:nvGrpSpPr>
          <p:grpSpPr>
            <a:xfrm>
              <a:off x="7332213" y="6260391"/>
              <a:ext cx="504000" cy="418400"/>
              <a:chOff x="-1628755" y="1884493"/>
              <a:chExt cx="1334209" cy="1334209"/>
            </a:xfrm>
          </p:grpSpPr>
          <p:pic>
            <p:nvPicPr>
              <p:cNvPr id="253" name="Graphic 252" descr="Marker with solid fill">
                <a:extLst>
                  <a:ext uri="{FF2B5EF4-FFF2-40B4-BE49-F238E27FC236}">
                    <a16:creationId xmlns:a16="http://schemas.microsoft.com/office/drawing/2014/main" id="{EC981850-DE53-111A-E1F1-97440A2A80C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28755" y="1884493"/>
                <a:ext cx="1334209" cy="1334209"/>
              </a:xfrm>
              <a:prstGeom prst="rect">
                <a:avLst/>
              </a:prstGeom>
            </p:spPr>
          </p:pic>
          <p:sp>
            <p:nvSpPr>
              <p:cNvPr id="254" name="Oval 253">
                <a:extLst>
                  <a:ext uri="{FF2B5EF4-FFF2-40B4-BE49-F238E27FC236}">
                    <a16:creationId xmlns:a16="http://schemas.microsoft.com/office/drawing/2014/main" id="{AB435335-CB0A-1665-3987-82DF6A998367}"/>
                  </a:ext>
                </a:extLst>
              </p:cNvPr>
              <p:cNvSpPr/>
              <p:nvPr/>
            </p:nvSpPr>
            <p:spPr>
              <a:xfrm>
                <a:off x="-1152268" y="2258524"/>
                <a:ext cx="381234" cy="35052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normAutofit fontScale="25000" lnSpcReduction="20000"/>
              </a:bodyPr>
              <a:lstStyle/>
              <a:p>
                <a:pPr marL="0" marR="0" lvl="0" indent="0" algn="ctr" defTabSz="825500" rtl="0" eaLnBrk="1" fontAlgn="auto" latinLnBrk="0" hangingPunct="0">
                  <a:lnSpc>
                    <a:spcPct val="90000"/>
                  </a:lnSpc>
                  <a:spcBef>
                    <a:spcPts val="0"/>
                  </a:spcBef>
                  <a:spcAft>
                    <a:spcPts val="1200"/>
                  </a:spcAft>
                  <a:buClrTx/>
                  <a:buSzTx/>
                  <a:buFontTx/>
                  <a:buNone/>
                  <a:tabLst/>
                  <a:defRPr/>
                </a:pPr>
                <a:endParaRPr kumimoji="0" lang="en-CA" sz="4400" b="0" i="0" u="none" strike="noStrike" kern="0" cap="none" spc="0" normalizeH="0" baseline="0" noProof="0" err="1">
                  <a:ln>
                    <a:noFill/>
                  </a:ln>
                  <a:solidFill>
                    <a:prstClr val="white"/>
                  </a:solidFill>
                  <a:effectLst/>
                  <a:uLnTx/>
                  <a:uFillTx/>
                  <a:latin typeface="Calibri" panose="020F0502020204030204"/>
                  <a:ea typeface="+mn-ea"/>
                  <a:cs typeface="+mn-cs"/>
                  <a:sym typeface="Proxima Nova"/>
                </a:endParaRPr>
              </a:p>
            </p:txBody>
          </p:sp>
          <p:pic>
            <p:nvPicPr>
              <p:cNvPr id="255" name="Graphic 254" descr="DNA with solid fill">
                <a:extLst>
                  <a:ext uri="{FF2B5EF4-FFF2-40B4-BE49-F238E27FC236}">
                    <a16:creationId xmlns:a16="http://schemas.microsoft.com/office/drawing/2014/main" id="{F09F5CA1-F9F1-4996-8BD1-359B4E3C24F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84245" y="2201810"/>
                <a:ext cx="445188" cy="445188"/>
              </a:xfrm>
              <a:prstGeom prst="rect">
                <a:avLst/>
              </a:prstGeom>
            </p:spPr>
          </p:pic>
        </p:grpSp>
      </p:grpSp>
      <p:grpSp>
        <p:nvGrpSpPr>
          <p:cNvPr id="44" name="Group 43">
            <a:extLst>
              <a:ext uri="{FF2B5EF4-FFF2-40B4-BE49-F238E27FC236}">
                <a16:creationId xmlns:a16="http://schemas.microsoft.com/office/drawing/2014/main" id="{E5E35CB0-91D1-22DB-D113-5193AC45FF5B}"/>
              </a:ext>
            </a:extLst>
          </p:cNvPr>
          <p:cNvGrpSpPr/>
          <p:nvPr/>
        </p:nvGrpSpPr>
        <p:grpSpPr>
          <a:xfrm>
            <a:off x="10065944" y="2875292"/>
            <a:ext cx="3426812" cy="656420"/>
            <a:chOff x="5032972" y="1437646"/>
            <a:chExt cx="1713406" cy="328210"/>
          </a:xfrm>
        </p:grpSpPr>
        <p:sp>
          <p:nvSpPr>
            <p:cNvPr id="209" name="Rectangle 208">
              <a:extLst>
                <a:ext uri="{FF2B5EF4-FFF2-40B4-BE49-F238E27FC236}">
                  <a16:creationId xmlns:a16="http://schemas.microsoft.com/office/drawing/2014/main" id="{4BF2EFDC-F712-44CF-E912-22531804D2B1}"/>
                </a:ext>
              </a:extLst>
            </p:cNvPr>
            <p:cNvSpPr/>
            <p:nvPr/>
          </p:nvSpPr>
          <p:spPr>
            <a:xfrm>
              <a:off x="5032972" y="1441856"/>
              <a:ext cx="1620000" cy="324000"/>
            </a:xfrm>
            <a:prstGeom prst="rect">
              <a:avLst/>
            </a:prstGeom>
            <a:solidFill>
              <a:schemeClr val="accent1">
                <a:lumMod val="40000"/>
                <a:lumOff val="60000"/>
              </a:schemeClr>
            </a:solidFill>
            <a:ln>
              <a:noFill/>
              <a:prstDash val="solid"/>
            </a:ln>
          </p:spPr>
          <p:style>
            <a:lnRef idx="2">
              <a:schemeClr val="dk1"/>
            </a:lnRef>
            <a:fillRef idx="1">
              <a:schemeClr val="lt1"/>
            </a:fillRef>
            <a:effectRef idx="0">
              <a:schemeClr val="dk1"/>
            </a:effectRef>
            <a:fontRef idx="minor">
              <a:schemeClr val="dk1"/>
            </a:fontRef>
          </p:style>
          <p:txBody>
            <a:bodyPr lIns="14400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prstClr val="black"/>
                  </a:solidFill>
                  <a:effectLst/>
                  <a:uLnTx/>
                  <a:uFillTx/>
                  <a:latin typeface="Century Gothic" panose="020F0302020204030204"/>
                  <a:ea typeface="+mn-ea"/>
                  <a:cs typeface="+mn-cs"/>
                  <a:sym typeface="Proxima Nova"/>
                </a:rPr>
                <a:t>everolimus + exemestane </a:t>
              </a:r>
            </a:p>
          </p:txBody>
        </p:sp>
        <p:sp>
          <p:nvSpPr>
            <p:cNvPr id="210" name="Rectangle: Rounded Corners 209">
              <a:extLst>
                <a:ext uri="{FF2B5EF4-FFF2-40B4-BE49-F238E27FC236}">
                  <a16:creationId xmlns:a16="http://schemas.microsoft.com/office/drawing/2014/main" id="{5DB4C259-2E94-8C77-268B-DFD719B23743}"/>
                </a:ext>
              </a:extLst>
            </p:cNvPr>
            <p:cNvSpPr/>
            <p:nvPr/>
          </p:nvSpPr>
          <p:spPr>
            <a:xfrm>
              <a:off x="6565017" y="1604062"/>
              <a:ext cx="180000" cy="144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18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38" name="Rectangle: Rounded Corners 37">
              <a:extLst>
                <a:ext uri="{FF2B5EF4-FFF2-40B4-BE49-F238E27FC236}">
                  <a16:creationId xmlns:a16="http://schemas.microsoft.com/office/drawing/2014/main" id="{B6991386-892E-5CF0-79E8-E5A4FA95796E}"/>
                </a:ext>
              </a:extLst>
            </p:cNvPr>
            <p:cNvSpPr/>
            <p:nvPr/>
          </p:nvSpPr>
          <p:spPr>
            <a:xfrm>
              <a:off x="6566378" y="1437646"/>
              <a:ext cx="180000" cy="144000"/>
            </a:xfrm>
            <a:prstGeom prst="roundRect">
              <a:avLst/>
            </a:prstGeom>
            <a:solidFill>
              <a:srgbClr val="007A3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R</a:t>
              </a:r>
              <a:endParaRPr kumimoji="0" lang="en-CA" sz="18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grpSp>
        <p:nvGrpSpPr>
          <p:cNvPr id="43" name="Group 42">
            <a:extLst>
              <a:ext uri="{FF2B5EF4-FFF2-40B4-BE49-F238E27FC236}">
                <a16:creationId xmlns:a16="http://schemas.microsoft.com/office/drawing/2014/main" id="{3E80A121-BED5-559A-65A6-E75E86DCE9EF}"/>
              </a:ext>
            </a:extLst>
          </p:cNvPr>
          <p:cNvGrpSpPr/>
          <p:nvPr/>
        </p:nvGrpSpPr>
        <p:grpSpPr>
          <a:xfrm>
            <a:off x="15169709" y="9831611"/>
            <a:ext cx="3391586" cy="649058"/>
            <a:chOff x="7584854" y="4915805"/>
            <a:chExt cx="1695793" cy="324529"/>
          </a:xfrm>
        </p:grpSpPr>
        <p:sp>
          <p:nvSpPr>
            <p:cNvPr id="319" name="Rectangle 318">
              <a:extLst>
                <a:ext uri="{FF2B5EF4-FFF2-40B4-BE49-F238E27FC236}">
                  <a16:creationId xmlns:a16="http://schemas.microsoft.com/office/drawing/2014/main" id="{551C59DC-559A-10EC-DFCF-F56030991A2A}"/>
                </a:ext>
              </a:extLst>
            </p:cNvPr>
            <p:cNvSpPr/>
            <p:nvPr/>
          </p:nvSpPr>
          <p:spPr>
            <a:xfrm>
              <a:off x="7584854" y="4916334"/>
              <a:ext cx="1620000" cy="324000"/>
            </a:xfrm>
            <a:prstGeom prst="rect">
              <a:avLst/>
            </a:prstGeom>
            <a:solidFill>
              <a:schemeClr val="accent1">
                <a:lumMod val="40000"/>
                <a:lumOff val="60000"/>
              </a:schemeClr>
            </a:solidFill>
            <a:ln>
              <a:noFill/>
              <a:prstDash val="solid"/>
            </a:ln>
          </p:spPr>
          <p:style>
            <a:lnRef idx="2">
              <a:schemeClr val="dk1"/>
            </a:lnRef>
            <a:fillRef idx="1">
              <a:schemeClr val="lt1"/>
            </a:fillRef>
            <a:effectRef idx="0">
              <a:schemeClr val="dk1"/>
            </a:effectRef>
            <a:fontRef idx="minor">
              <a:schemeClr val="dk1"/>
            </a:fontRef>
          </p:style>
          <p:txBody>
            <a:bodyPr lIns="144000"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80" normalizeH="0" baseline="0" noProof="0">
                  <a:ln>
                    <a:noFill/>
                  </a:ln>
                  <a:solidFill>
                    <a:prstClr val="black"/>
                  </a:solidFill>
                  <a:effectLst/>
                  <a:uLnTx/>
                  <a:uFillTx/>
                  <a:latin typeface="Century Gothic" panose="020F0302020204030204"/>
                  <a:ea typeface="+mn-ea"/>
                  <a:cs typeface="+mn-cs"/>
                  <a:sym typeface="Proxima Nova"/>
                </a:rPr>
                <a:t>everolimus + exemestane </a:t>
              </a:r>
            </a:p>
          </p:txBody>
        </p:sp>
        <p:sp>
          <p:nvSpPr>
            <p:cNvPr id="41" name="Rectangle: Rounded Corners 40">
              <a:extLst>
                <a:ext uri="{FF2B5EF4-FFF2-40B4-BE49-F238E27FC236}">
                  <a16:creationId xmlns:a16="http://schemas.microsoft.com/office/drawing/2014/main" id="{5FBDCC0D-DF18-E882-A732-D71F06B6C62B}"/>
                </a:ext>
              </a:extLst>
            </p:cNvPr>
            <p:cNvSpPr/>
            <p:nvPr/>
          </p:nvSpPr>
          <p:spPr>
            <a:xfrm>
              <a:off x="9099286" y="5082221"/>
              <a:ext cx="180000" cy="144000"/>
            </a:xfrm>
            <a:prstGeom prst="roundRect">
              <a:avLst/>
            </a:prstGeom>
            <a:solidFill>
              <a:schemeClr val="accent2"/>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U</a:t>
              </a:r>
              <a:endParaRPr kumimoji="0" lang="en-CA" sz="18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42" name="Rectangle: Rounded Corners 41">
              <a:extLst>
                <a:ext uri="{FF2B5EF4-FFF2-40B4-BE49-F238E27FC236}">
                  <a16:creationId xmlns:a16="http://schemas.microsoft.com/office/drawing/2014/main" id="{78477CBA-3060-ED76-961E-CE069C895999}"/>
                </a:ext>
              </a:extLst>
            </p:cNvPr>
            <p:cNvSpPr/>
            <p:nvPr/>
          </p:nvSpPr>
          <p:spPr>
            <a:xfrm>
              <a:off x="9100647" y="4915805"/>
              <a:ext cx="180000" cy="144000"/>
            </a:xfrm>
            <a:prstGeom prst="roundRect">
              <a:avLst/>
            </a:prstGeom>
            <a:solidFill>
              <a:srgbClr val="007A37"/>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bIns="0" rtlCol="0" anchor="ctr">
              <a:normAutofit/>
            </a:bodyPr>
            <a:lstStyle/>
            <a:p>
              <a:pPr marL="0" marR="0" lvl="0" indent="0" algn="ctr" defTabSz="825500" rtl="0" eaLnBrk="1" fontAlgn="auto" latinLnBrk="0" hangingPunct="0">
                <a:lnSpc>
                  <a:spcPct val="90000"/>
                </a:lnSpc>
                <a:spcBef>
                  <a:spcPts val="0"/>
                </a:spcBef>
                <a:spcAft>
                  <a:spcPts val="120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ea typeface="+mn-ea"/>
                  <a:cs typeface="+mn-cs"/>
                  <a:sym typeface="Proxima Nova"/>
                </a:rPr>
                <a:t>R</a:t>
              </a:r>
              <a:endParaRPr kumimoji="0" lang="en-CA" sz="1800" b="1"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grpSp>
    </p:spTree>
    <p:extLst>
      <p:ext uri="{BB962C8B-B14F-4D97-AF65-F5344CB8AC3E}">
        <p14:creationId xmlns:p14="http://schemas.microsoft.com/office/powerpoint/2010/main" val="26324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hand holding a dna strand&#10;&#10;Description automatically generated">
            <a:extLst>
              <a:ext uri="{FF2B5EF4-FFF2-40B4-BE49-F238E27FC236}">
                <a16:creationId xmlns:a16="http://schemas.microsoft.com/office/drawing/2014/main" id="{05C8A3B8-BA4C-A64F-3153-E9768C2A8950}"/>
              </a:ext>
            </a:extLst>
          </p:cNvPr>
          <p:cNvPicPr>
            <a:picLocks noChangeAspect="1"/>
          </p:cNvPicPr>
          <p:nvPr/>
        </p:nvPicPr>
        <p:blipFill>
          <a:blip r:embed="rId2"/>
          <a:srcRect/>
          <a:stretch/>
        </p:blipFill>
        <p:spPr>
          <a:xfrm>
            <a:off x="20" y="10"/>
            <a:ext cx="24383980" cy="13715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4"/>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B46597-7156-D198-5FBD-8EB040E5564A}"/>
              </a:ext>
            </a:extLst>
          </p:cNvPr>
          <p:cNvSpPr>
            <a:spLocks noGrp="1"/>
          </p:cNvSpPr>
          <p:nvPr>
            <p:ph type="title"/>
          </p:nvPr>
        </p:nvSpPr>
        <p:spPr>
          <a:xfrm>
            <a:off x="1047750" y="10634480"/>
            <a:ext cx="22421850" cy="1489672"/>
          </a:xfrm>
        </p:spPr>
        <p:txBody>
          <a:bodyPr vert="horz" lIns="91440" tIns="45720" rIns="91440" bIns="45720" rtlCol="0" anchor="ctr">
            <a:normAutofit/>
          </a:bodyPr>
          <a:lstStyle/>
          <a:p>
            <a:pPr algn="ctr" defTabSz="914400"/>
            <a:r>
              <a:rPr lang="en-US" sz="5000">
                <a:solidFill>
                  <a:schemeClr val="tx1">
                    <a:lumMod val="85000"/>
                    <a:lumOff val="15000"/>
                  </a:schemeClr>
                </a:solidFill>
              </a:rPr>
              <a:t>Precision Medicine: </a:t>
            </a:r>
            <a:br>
              <a:rPr lang="en-US" sz="5000">
                <a:solidFill>
                  <a:schemeClr val="tx1">
                    <a:lumMod val="85000"/>
                    <a:lumOff val="15000"/>
                  </a:schemeClr>
                </a:solidFill>
              </a:rPr>
            </a:br>
            <a:r>
              <a:rPr lang="en-US" sz="5000">
                <a:solidFill>
                  <a:schemeClr val="tx1">
                    <a:lumMod val="85000"/>
                    <a:lumOff val="15000"/>
                  </a:schemeClr>
                </a:solidFill>
              </a:rPr>
              <a:t>Next Generation Sequencing</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3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066FEB2-0561-0D53-05BE-915A3EC73205}"/>
              </a:ext>
            </a:extLst>
          </p:cNvPr>
          <p:cNvSpPr>
            <a:spLocks noGrp="1"/>
          </p:cNvSpPr>
          <p:nvPr>
            <p:ph type="title"/>
          </p:nvPr>
        </p:nvSpPr>
        <p:spPr/>
        <p:txBody>
          <a:bodyPr/>
          <a:lstStyle/>
          <a:p>
            <a:r>
              <a:rPr lang="en-US" dirty="0"/>
              <a:t>AKT Pathway</a:t>
            </a:r>
          </a:p>
        </p:txBody>
      </p:sp>
      <p:graphicFrame>
        <p:nvGraphicFramePr>
          <p:cNvPr id="9" name="Content Placeholder 8">
            <a:extLst>
              <a:ext uri="{FF2B5EF4-FFF2-40B4-BE49-F238E27FC236}">
                <a16:creationId xmlns:a16="http://schemas.microsoft.com/office/drawing/2014/main" id="{65B80D66-BCCE-2EBD-E314-C51ACCE4BDB3}"/>
              </a:ext>
            </a:extLst>
          </p:cNvPr>
          <p:cNvGraphicFramePr>
            <a:graphicFrameLocks noGrp="1"/>
          </p:cNvGraphicFramePr>
          <p:nvPr>
            <p:ph idx="1"/>
            <p:extLst>
              <p:ext uri="{D42A27DB-BD31-4B8C-83A1-F6EECF244321}">
                <p14:modId xmlns:p14="http://schemas.microsoft.com/office/powerpoint/2010/main" val="535462287"/>
              </p:ext>
            </p:extLst>
          </p:nvPr>
        </p:nvGraphicFramePr>
        <p:xfrm>
          <a:off x="1143000" y="2931077"/>
          <a:ext cx="22098000" cy="10054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085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 chunk 1, chunk 1">
            <a:extLst>
              <a:ext uri="{FF2B5EF4-FFF2-40B4-BE49-F238E27FC236}">
                <a16:creationId xmlns:a16="http://schemas.microsoft.com/office/drawing/2014/main" id="{EE0AF437-4B28-A739-2090-7D7EE41E9002}"/>
              </a:ext>
            </a:extLst>
          </p:cNvPr>
          <p:cNvSpPr txBox="1"/>
          <p:nvPr/>
        </p:nvSpPr>
        <p:spPr>
          <a:xfrm>
            <a:off x="12002069" y="8982272"/>
            <a:ext cx="4808962" cy="13248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93600" rIns="18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168276" defTabSz="1827658" hangingPunct="1">
              <a:spcAft>
                <a:spcPts val="0"/>
              </a:spcAft>
              <a:defRPr/>
            </a:pPr>
            <a:r>
              <a:rPr lang="en-GB" sz="2800" kern="1200" dirty="0">
                <a:solidFill>
                  <a:srgbClr val="3F4444"/>
                </a:solidFill>
              </a:rPr>
              <a:t>Twice daily, </a:t>
            </a:r>
          </a:p>
          <a:p>
            <a:pPr marL="168276" defTabSz="1827658" hangingPunct="1">
              <a:spcAft>
                <a:spcPts val="0"/>
              </a:spcAft>
              <a:defRPr/>
            </a:pPr>
            <a:r>
              <a:rPr lang="en-GB" sz="2800" kern="1200" dirty="0">
                <a:solidFill>
                  <a:srgbClr val="3F4444"/>
                </a:solidFill>
              </a:rPr>
              <a:t>4 days on, 3 days off</a:t>
            </a:r>
          </a:p>
        </p:txBody>
      </p:sp>
      <p:sp>
        <p:nvSpPr>
          <p:cNvPr id="40" name="Rectangle 3, chunk 2, chunk 1">
            <a:extLst>
              <a:ext uri="{FF2B5EF4-FFF2-40B4-BE49-F238E27FC236}">
                <a16:creationId xmlns:a16="http://schemas.microsoft.com/office/drawing/2014/main" id="{B1BA26DB-A530-2A55-06CE-BBF9B20BB8C2}"/>
              </a:ext>
            </a:extLst>
          </p:cNvPr>
          <p:cNvSpPr txBox="1"/>
          <p:nvPr/>
        </p:nvSpPr>
        <p:spPr>
          <a:xfrm>
            <a:off x="11983453" y="10486396"/>
            <a:ext cx="4808962" cy="13248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93600" rIns="18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168276" defTabSz="1827658" hangingPunct="1">
              <a:spcAft>
                <a:spcPts val="1200"/>
              </a:spcAft>
              <a:defRPr/>
            </a:pPr>
            <a:r>
              <a:rPr lang="en-GB" sz="2800" kern="1200">
                <a:solidFill>
                  <a:srgbClr val="3F4444"/>
                </a:solidFill>
              </a:rPr>
              <a:t>500 mg: cycle 1, days 1 &amp; 15; then every 4 weeks</a:t>
            </a:r>
            <a:endParaRPr lang="en-GB" sz="2400" kern="1200">
              <a:solidFill>
                <a:srgbClr val="3F4444"/>
              </a:solidFill>
            </a:endParaRPr>
          </a:p>
        </p:txBody>
      </p:sp>
      <p:sp>
        <p:nvSpPr>
          <p:cNvPr id="2" name="Title 1">
            <a:extLst>
              <a:ext uri="{FF2B5EF4-FFF2-40B4-BE49-F238E27FC236}">
                <a16:creationId xmlns:a16="http://schemas.microsoft.com/office/drawing/2014/main" id="{8DAFCA9E-B76D-67C3-C11A-52BF40B9F8D3}"/>
              </a:ext>
            </a:extLst>
          </p:cNvPr>
          <p:cNvSpPr>
            <a:spLocks noGrp="1"/>
          </p:cNvSpPr>
          <p:nvPr>
            <p:ph type="title"/>
          </p:nvPr>
        </p:nvSpPr>
        <p:spPr/>
        <p:txBody>
          <a:bodyPr>
            <a:normAutofit/>
          </a:bodyPr>
          <a:lstStyle/>
          <a:p>
            <a:r>
              <a:rPr lang="en-US" sz="5600" b="1" dirty="0">
                <a:latin typeface="+mn-lt"/>
              </a:rPr>
              <a:t>CAPItello-291: Study overview</a:t>
            </a:r>
          </a:p>
        </p:txBody>
      </p:sp>
      <p:sp>
        <p:nvSpPr>
          <p:cNvPr id="30" name="Text Placeholder 29">
            <a:extLst>
              <a:ext uri="{FF2B5EF4-FFF2-40B4-BE49-F238E27FC236}">
                <a16:creationId xmlns:a16="http://schemas.microsoft.com/office/drawing/2014/main" id="{6EB45EBA-E310-75DD-835A-99B3703BCBAA}"/>
              </a:ext>
            </a:extLst>
          </p:cNvPr>
          <p:cNvSpPr>
            <a:spLocks noGrp="1"/>
          </p:cNvSpPr>
          <p:nvPr>
            <p:ph type="body" sz="quarter" idx="111"/>
          </p:nvPr>
        </p:nvSpPr>
        <p:spPr>
          <a:xfrm>
            <a:off x="815977" y="12057470"/>
            <a:ext cx="21316234" cy="1532584"/>
          </a:xfrm>
        </p:spPr>
        <p:txBody>
          <a:bodyPr/>
          <a:lstStyle/>
          <a:p>
            <a:pPr marL="0" indent="0"/>
            <a:r>
              <a:rPr lang="en-GB" altLang="en-US" dirty="0">
                <a:latin typeface="Arial"/>
              </a:rPr>
              <a:t>HER2– was defined as IHC 0 or 1+, or IHC 2+/ISH–. </a:t>
            </a:r>
            <a:r>
              <a:rPr lang="en-US" noProof="0" dirty="0"/>
              <a:t>*Region 1: United States, Canada, Western Europe, Australia, and Israel, Region 2: Latin America, Eastern Europe and Russia vs Region 3: Asia.</a:t>
            </a:r>
          </a:p>
          <a:p>
            <a:pPr marL="0" indent="0"/>
            <a:r>
              <a:rPr lang="en-GB" dirty="0">
                <a:latin typeface="Arial"/>
              </a:rPr>
              <a:t>ABC, advanced (</a:t>
            </a:r>
            <a:r>
              <a:rPr lang="en-GB" altLang="en-US" dirty="0">
                <a:latin typeface="Arial"/>
              </a:rPr>
              <a:t>locally advanced [inoperable] or metastatic) </a:t>
            </a:r>
            <a:r>
              <a:rPr lang="en-GB" dirty="0">
                <a:latin typeface="Arial"/>
              </a:rPr>
              <a:t>breast cancer</a:t>
            </a:r>
            <a:r>
              <a:rPr lang="en-GB" altLang="en-US" dirty="0">
                <a:latin typeface="Arial"/>
              </a:rPr>
              <a:t>.</a:t>
            </a:r>
          </a:p>
          <a:p>
            <a:pPr marL="0" indent="0"/>
            <a:r>
              <a:rPr lang="en-GB" altLang="en-US" dirty="0">
                <a:latin typeface="Arial"/>
              </a:rPr>
              <a:t>Pre- or peri-menopausal women also received a luteinizing hormone-releasing hormone agonist for the duration of the study treatment</a:t>
            </a:r>
          </a:p>
          <a:p>
            <a:pPr marL="0" indent="0"/>
            <a:r>
              <a:rPr lang="en-GB" noProof="0" dirty="0"/>
              <a:t>This presentation is the intellectual property of the author/presenter. Contact them at </a:t>
            </a:r>
            <a:r>
              <a:rPr lang="en-GB" noProof="0" dirty="0" err="1"/>
              <a:t>nick.turner@icr.ac.uk</a:t>
            </a:r>
            <a:r>
              <a:rPr lang="en-GB" noProof="0" dirty="0"/>
              <a:t> for permission to reprint and/or distribute. </a:t>
            </a:r>
          </a:p>
        </p:txBody>
      </p:sp>
      <p:sp>
        <p:nvSpPr>
          <p:cNvPr id="19" name="TextBox 18">
            <a:extLst>
              <a:ext uri="{FF2B5EF4-FFF2-40B4-BE49-F238E27FC236}">
                <a16:creationId xmlns:a16="http://schemas.microsoft.com/office/drawing/2014/main" id="{02C4D067-5648-CF9A-9DA6-ECC4CA1541A3}"/>
              </a:ext>
            </a:extLst>
          </p:cNvPr>
          <p:cNvSpPr txBox="1"/>
          <p:nvPr/>
        </p:nvSpPr>
        <p:spPr>
          <a:xfrm>
            <a:off x="745835" y="2038019"/>
            <a:ext cx="23091310" cy="646331"/>
          </a:xfrm>
          <a:prstGeom prst="rect">
            <a:avLst/>
          </a:prstGeom>
          <a:noFill/>
        </p:spPr>
        <p:txBody>
          <a:bodyPr wrap="square">
            <a:spAutoFit/>
          </a:bodyPr>
          <a:lstStyle/>
          <a:p>
            <a:pPr algn="l" defTabSz="1828800" hangingPunct="1"/>
            <a:r>
              <a:rPr lang="en-US" sz="3600" b="1" kern="1200">
                <a:solidFill>
                  <a:srgbClr val="3F4444"/>
                </a:solidFill>
                <a:latin typeface="Arial" panose="020B0604020202020204" pitchFamily="34" charset="0"/>
                <a:ea typeface="+mn-ea"/>
                <a:cs typeface="+mn-cs"/>
              </a:rPr>
              <a:t>Phase III, randomized, double-blind, placebo-controlled study (NCT04305496)</a:t>
            </a:r>
          </a:p>
        </p:txBody>
      </p:sp>
      <p:sp>
        <p:nvSpPr>
          <p:cNvPr id="7" name="Rectangle: Rounded Corners 50">
            <a:extLst>
              <a:ext uri="{FF2B5EF4-FFF2-40B4-BE49-F238E27FC236}">
                <a16:creationId xmlns:a16="http://schemas.microsoft.com/office/drawing/2014/main" id="{77A68ECE-A2AA-2470-0540-593357D650CA}"/>
              </a:ext>
            </a:extLst>
          </p:cNvPr>
          <p:cNvSpPr/>
          <p:nvPr/>
        </p:nvSpPr>
        <p:spPr>
          <a:xfrm>
            <a:off x="17579637" y="7808735"/>
            <a:ext cx="6204534" cy="3947142"/>
          </a:xfrm>
          <a:prstGeom prst="roundRect">
            <a:avLst>
              <a:gd name="adj" fmla="val 490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914356" hangingPunct="1">
              <a:defRPr/>
            </a:pPr>
            <a:endParaRPr lang="en-GB" sz="2800" kern="1200">
              <a:solidFill>
                <a:srgbClr val="000000"/>
              </a:solidFill>
              <a:latin typeface="Arial" panose="020B0604020202020204" pitchFamily="34" charset="0"/>
            </a:endParaRPr>
          </a:p>
        </p:txBody>
      </p:sp>
      <p:sp>
        <p:nvSpPr>
          <p:cNvPr id="8" name="Rectangle: Rounded Corners 50">
            <a:extLst>
              <a:ext uri="{FF2B5EF4-FFF2-40B4-BE49-F238E27FC236}">
                <a16:creationId xmlns:a16="http://schemas.microsoft.com/office/drawing/2014/main" id="{D9326941-96A4-4FA6-066E-CA0301AF40D3}"/>
              </a:ext>
            </a:extLst>
          </p:cNvPr>
          <p:cNvSpPr/>
          <p:nvPr/>
        </p:nvSpPr>
        <p:spPr>
          <a:xfrm>
            <a:off x="17579637" y="3733857"/>
            <a:ext cx="6204534" cy="3862010"/>
          </a:xfrm>
          <a:prstGeom prst="roundRect">
            <a:avLst>
              <a:gd name="adj" fmla="val 404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914356" hangingPunct="1">
              <a:defRPr/>
            </a:pPr>
            <a:endParaRPr lang="en-GB" sz="2800" kern="1200">
              <a:solidFill>
                <a:srgbClr val="000000"/>
              </a:solidFill>
              <a:latin typeface="Arial" panose="020B0604020202020204" pitchFamily="34" charset="0"/>
            </a:endParaRPr>
          </a:p>
        </p:txBody>
      </p:sp>
      <p:sp>
        <p:nvSpPr>
          <p:cNvPr id="9" name="Rectangle: Rounded Corners 45">
            <a:extLst>
              <a:ext uri="{FF2B5EF4-FFF2-40B4-BE49-F238E27FC236}">
                <a16:creationId xmlns:a16="http://schemas.microsoft.com/office/drawing/2014/main" id="{9AD97304-8F55-7DF2-8334-3DD3D4AE7FA1}"/>
              </a:ext>
            </a:extLst>
          </p:cNvPr>
          <p:cNvSpPr/>
          <p:nvPr/>
        </p:nvSpPr>
        <p:spPr>
          <a:xfrm>
            <a:off x="17851003" y="3992890"/>
            <a:ext cx="5717022" cy="5847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l" defTabSz="914356" hangingPunct="1">
              <a:defRPr/>
            </a:pPr>
            <a:r>
              <a:rPr lang="en-GB" sz="3200" b="1" kern="1200">
                <a:solidFill>
                  <a:srgbClr val="830051"/>
                </a:solidFill>
                <a:latin typeface="Arial" panose="020B0604020202020204" pitchFamily="34" charset="0"/>
              </a:rPr>
              <a:t>Dual primary endpoints</a:t>
            </a:r>
            <a:endParaRPr lang="en-GB" sz="3200" kern="1200" baseline="30000">
              <a:solidFill>
                <a:srgbClr val="830051"/>
              </a:solidFill>
              <a:latin typeface="Arial" panose="020B0604020202020204" pitchFamily="34" charset="0"/>
            </a:endParaRPr>
          </a:p>
        </p:txBody>
      </p:sp>
      <p:sp>
        <p:nvSpPr>
          <p:cNvPr id="10" name="Rectangle: Rounded Corners 46">
            <a:extLst>
              <a:ext uri="{FF2B5EF4-FFF2-40B4-BE49-F238E27FC236}">
                <a16:creationId xmlns:a16="http://schemas.microsoft.com/office/drawing/2014/main" id="{E349C110-1946-62FB-E1E7-E54FF24CBAC6}"/>
              </a:ext>
            </a:extLst>
          </p:cNvPr>
          <p:cNvSpPr/>
          <p:nvPr/>
        </p:nvSpPr>
        <p:spPr>
          <a:xfrm>
            <a:off x="17841131" y="8049312"/>
            <a:ext cx="6183206" cy="5847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l" defTabSz="914356" hangingPunct="1">
              <a:defRPr/>
            </a:pPr>
            <a:r>
              <a:rPr lang="en-GB" sz="3200" b="1" kern="1200">
                <a:solidFill>
                  <a:srgbClr val="830051"/>
                </a:solidFill>
                <a:latin typeface="Arial" panose="020B0604020202020204" pitchFamily="34" charset="0"/>
              </a:rPr>
              <a:t>Key secondary endpoints</a:t>
            </a:r>
            <a:endParaRPr lang="en-GB" sz="3200" b="1" kern="1200" baseline="30000">
              <a:solidFill>
                <a:srgbClr val="830051"/>
              </a:solidFill>
              <a:latin typeface="Arial" panose="020B0604020202020204" pitchFamily="34" charset="0"/>
            </a:endParaRPr>
          </a:p>
        </p:txBody>
      </p:sp>
      <p:sp>
        <p:nvSpPr>
          <p:cNvPr id="20" name="Rectangle 19">
            <a:extLst>
              <a:ext uri="{FF2B5EF4-FFF2-40B4-BE49-F238E27FC236}">
                <a16:creationId xmlns:a16="http://schemas.microsoft.com/office/drawing/2014/main" id="{3224F930-6FEB-160D-9CF9-D290B0015C12}"/>
              </a:ext>
            </a:extLst>
          </p:cNvPr>
          <p:cNvSpPr/>
          <p:nvPr/>
        </p:nvSpPr>
        <p:spPr>
          <a:xfrm>
            <a:off x="17851004" y="4773248"/>
            <a:ext cx="5717020" cy="2246769"/>
          </a:xfrm>
          <a:prstGeom prst="rect">
            <a:avLst/>
          </a:prstGeom>
        </p:spPr>
        <p:txBody>
          <a:bodyPr wrap="square">
            <a:spAutoFit/>
          </a:bodyPr>
          <a:lstStyle/>
          <a:p>
            <a:pPr algn="l" defTabSz="914356" hangingPunct="1">
              <a:defRPr/>
            </a:pPr>
            <a:r>
              <a:rPr lang="en-GB" sz="2800" kern="1200" err="1">
                <a:latin typeface="Arial" panose="020B0604020202020204" pitchFamily="34" charset="0"/>
                <a:ea typeface="+mn-ea"/>
                <a:cs typeface="+mn-cs"/>
              </a:rPr>
              <a:t>PFS</a:t>
            </a:r>
            <a:r>
              <a:rPr lang="en-GB" sz="2800" kern="1200">
                <a:latin typeface="Arial" panose="020B0604020202020204" pitchFamily="34" charset="0"/>
                <a:ea typeface="+mn-ea"/>
                <a:cs typeface="+mn-cs"/>
              </a:rPr>
              <a:t> by investigator assessment</a:t>
            </a:r>
          </a:p>
          <a:p>
            <a:pPr marL="269876" indent="-269876" algn="l" defTabSz="914356" hangingPunct="1">
              <a:buFont typeface="Arial" panose="020B0604020202020204" pitchFamily="34" charset="0"/>
              <a:buChar char="•"/>
              <a:defRPr/>
            </a:pPr>
            <a:r>
              <a:rPr lang="en-GB" sz="2800" kern="1200">
                <a:latin typeface="Arial" panose="020B0604020202020204" pitchFamily="34" charset="0"/>
                <a:ea typeface="+mn-ea"/>
                <a:cs typeface="+mn-cs"/>
              </a:rPr>
              <a:t>Overall</a:t>
            </a:r>
          </a:p>
          <a:p>
            <a:pPr marL="269876" indent="-269876" algn="l" defTabSz="914356" hangingPunct="1">
              <a:buFont typeface="Arial" panose="020B0604020202020204" pitchFamily="34" charset="0"/>
              <a:buChar char="•"/>
              <a:defRPr/>
            </a:pPr>
            <a:r>
              <a:rPr lang="en-GB" sz="2800" kern="1200">
                <a:latin typeface="Arial" panose="020B0604020202020204" pitchFamily="34" charset="0"/>
                <a:ea typeface="+mn-ea"/>
                <a:cs typeface="+mn-cs"/>
              </a:rPr>
              <a:t>AKT pathway-altered </a:t>
            </a:r>
            <a:r>
              <a:rPr lang="en-GB" sz="2800" kern="1200" err="1">
                <a:latin typeface="Arial" panose="020B0604020202020204" pitchFamily="34" charset="0"/>
                <a:ea typeface="+mn-ea"/>
                <a:cs typeface="+mn-cs"/>
              </a:rPr>
              <a:t>tumors</a:t>
            </a:r>
            <a:r>
              <a:rPr lang="en-GB" sz="2800" kern="1200">
                <a:latin typeface="Arial" panose="020B0604020202020204" pitchFamily="34" charset="0"/>
                <a:ea typeface="+mn-ea"/>
                <a:cs typeface="+mn-cs"/>
              </a:rPr>
              <a:t> (≥1 qualifying </a:t>
            </a:r>
            <a:r>
              <a:rPr lang="en-GB" sz="2800" i="1" kern="1200">
                <a:latin typeface="Arial" panose="020B0604020202020204" pitchFamily="34" charset="0"/>
                <a:ea typeface="+mn-ea"/>
                <a:cs typeface="+mn-cs"/>
              </a:rPr>
              <a:t>PIK3CA</a:t>
            </a:r>
            <a:r>
              <a:rPr lang="en-GB" sz="2800" kern="1200">
                <a:latin typeface="Arial" panose="020B0604020202020204" pitchFamily="34" charset="0"/>
                <a:ea typeface="+mn-ea"/>
                <a:cs typeface="+mn-cs"/>
              </a:rPr>
              <a:t>, </a:t>
            </a:r>
            <a:r>
              <a:rPr lang="en-GB" sz="2800" i="1" kern="1200">
                <a:latin typeface="Arial" panose="020B0604020202020204" pitchFamily="34" charset="0"/>
                <a:ea typeface="+mn-ea"/>
                <a:cs typeface="+mn-cs"/>
              </a:rPr>
              <a:t>AKT1</a:t>
            </a:r>
            <a:r>
              <a:rPr lang="en-GB" sz="2800" kern="1200">
                <a:latin typeface="Arial" panose="020B0604020202020204" pitchFamily="34" charset="0"/>
                <a:ea typeface="+mn-ea"/>
                <a:cs typeface="+mn-cs"/>
              </a:rPr>
              <a:t>, or </a:t>
            </a:r>
            <a:r>
              <a:rPr lang="en-GB" sz="2800" i="1" kern="1200" err="1">
                <a:latin typeface="Arial" panose="020B0604020202020204" pitchFamily="34" charset="0"/>
                <a:ea typeface="+mn-ea"/>
                <a:cs typeface="+mn-cs"/>
              </a:rPr>
              <a:t>PTEN</a:t>
            </a:r>
            <a:r>
              <a:rPr lang="en-GB" sz="2800" i="1" kern="1200">
                <a:latin typeface="Arial" panose="020B0604020202020204" pitchFamily="34" charset="0"/>
                <a:ea typeface="+mn-ea"/>
                <a:cs typeface="+mn-cs"/>
              </a:rPr>
              <a:t> </a:t>
            </a:r>
            <a:r>
              <a:rPr lang="en-GB" sz="2800" kern="1200">
                <a:latin typeface="Arial" panose="020B0604020202020204" pitchFamily="34" charset="0"/>
                <a:ea typeface="+mn-ea"/>
                <a:cs typeface="+mn-cs"/>
              </a:rPr>
              <a:t>alteration)</a:t>
            </a:r>
          </a:p>
        </p:txBody>
      </p:sp>
      <p:sp>
        <p:nvSpPr>
          <p:cNvPr id="21" name="Rectangle 20">
            <a:extLst>
              <a:ext uri="{FF2B5EF4-FFF2-40B4-BE49-F238E27FC236}">
                <a16:creationId xmlns:a16="http://schemas.microsoft.com/office/drawing/2014/main" id="{659E67EA-9CC7-6C0B-BAAE-F31718FD2309}"/>
              </a:ext>
            </a:extLst>
          </p:cNvPr>
          <p:cNvSpPr/>
          <p:nvPr/>
        </p:nvSpPr>
        <p:spPr>
          <a:xfrm>
            <a:off x="17816380" y="8680254"/>
            <a:ext cx="6207956" cy="3133165"/>
          </a:xfrm>
          <a:prstGeom prst="rect">
            <a:avLst/>
          </a:prstGeom>
        </p:spPr>
        <p:txBody>
          <a:bodyPr wrap="square">
            <a:spAutoFit/>
          </a:bodyPr>
          <a:lstStyle/>
          <a:p>
            <a:pPr algn="l" defTabSz="914356" hangingPunct="1">
              <a:lnSpc>
                <a:spcPct val="90000"/>
              </a:lnSpc>
              <a:buClr>
                <a:srgbClr val="830051"/>
              </a:buClr>
              <a:defRPr/>
            </a:pPr>
            <a:r>
              <a:rPr lang="en-GB" sz="2800" b="1" kern="1200">
                <a:solidFill>
                  <a:srgbClr val="3F4444"/>
                </a:solidFill>
                <a:latin typeface="Arial" panose="020B0604020202020204" pitchFamily="34" charset="0"/>
                <a:ea typeface="+mn-ea"/>
                <a:cs typeface="+mn-cs"/>
              </a:rPr>
              <a:t>Overall survival</a:t>
            </a:r>
          </a:p>
          <a:p>
            <a:pPr marL="269876" indent="-269876" algn="l" defTabSz="914356" hangingPunct="1">
              <a:buFont typeface="Arial" panose="020B0604020202020204" pitchFamily="34" charset="0"/>
              <a:buChar char="•"/>
              <a:defRPr/>
            </a:pPr>
            <a:r>
              <a:rPr lang="en-GB" sz="2800" kern="1200">
                <a:solidFill>
                  <a:srgbClr val="3F4444"/>
                </a:solidFill>
                <a:latin typeface="Arial" panose="020B0604020202020204" pitchFamily="34" charset="0"/>
                <a:ea typeface="+mn-ea"/>
                <a:cs typeface="+mn-cs"/>
              </a:rPr>
              <a:t>Overall</a:t>
            </a:r>
          </a:p>
          <a:p>
            <a:pPr marL="269876" indent="-269876" algn="l" defTabSz="914356" hangingPunct="1">
              <a:spcAft>
                <a:spcPts val="1200"/>
              </a:spcAft>
              <a:buFont typeface="Arial" panose="020B0604020202020204" pitchFamily="34" charset="0"/>
              <a:buChar char="•"/>
              <a:defRPr/>
            </a:pPr>
            <a:r>
              <a:rPr lang="en-GB" sz="2800" kern="1200">
                <a:solidFill>
                  <a:srgbClr val="3F4444"/>
                </a:solidFill>
                <a:latin typeface="Arial" panose="020B0604020202020204" pitchFamily="34" charset="0"/>
                <a:ea typeface="+mn-ea"/>
                <a:cs typeface="+mn-cs"/>
              </a:rPr>
              <a:t>AKT pathway-altered </a:t>
            </a:r>
            <a:r>
              <a:rPr lang="en-GB" sz="2800" kern="1200" err="1">
                <a:solidFill>
                  <a:srgbClr val="3F4444"/>
                </a:solidFill>
                <a:latin typeface="Arial" panose="020B0604020202020204" pitchFamily="34" charset="0"/>
                <a:ea typeface="+mn-ea"/>
                <a:cs typeface="+mn-cs"/>
              </a:rPr>
              <a:t>tumors</a:t>
            </a:r>
            <a:endParaRPr lang="en-GB" sz="2800" kern="1200">
              <a:solidFill>
                <a:srgbClr val="3F4444"/>
              </a:solidFill>
              <a:latin typeface="Arial" panose="020B0604020202020204" pitchFamily="34" charset="0"/>
              <a:ea typeface="+mn-ea"/>
              <a:cs typeface="+mn-cs"/>
            </a:endParaRPr>
          </a:p>
          <a:p>
            <a:pPr algn="l" defTabSz="914356" hangingPunct="1">
              <a:lnSpc>
                <a:spcPct val="90000"/>
              </a:lnSpc>
              <a:buClr>
                <a:srgbClr val="830051"/>
              </a:buClr>
              <a:defRPr/>
            </a:pPr>
            <a:r>
              <a:rPr lang="en-GB" sz="2800" b="1" kern="1200">
                <a:solidFill>
                  <a:srgbClr val="3F4444"/>
                </a:solidFill>
                <a:latin typeface="Arial" panose="020B0604020202020204" pitchFamily="34" charset="0"/>
                <a:ea typeface="+mn-ea"/>
                <a:cs typeface="+mn-cs"/>
              </a:rPr>
              <a:t>Objective response rate</a:t>
            </a:r>
          </a:p>
          <a:p>
            <a:pPr marL="269876" indent="-269876" algn="l" defTabSz="914356" hangingPunct="1">
              <a:buFont typeface="Arial" panose="020B0604020202020204" pitchFamily="34" charset="0"/>
              <a:buChar char="•"/>
              <a:defRPr/>
            </a:pPr>
            <a:r>
              <a:rPr lang="en-GB" sz="2800" kern="1200">
                <a:solidFill>
                  <a:srgbClr val="3F4444"/>
                </a:solidFill>
                <a:latin typeface="Arial" panose="020B0604020202020204" pitchFamily="34" charset="0"/>
                <a:ea typeface="+mn-ea"/>
                <a:cs typeface="+mn-cs"/>
              </a:rPr>
              <a:t>Overall</a:t>
            </a:r>
          </a:p>
          <a:p>
            <a:pPr marL="269876" indent="-269876" algn="l" defTabSz="914356" hangingPunct="1">
              <a:buFont typeface="Arial" panose="020B0604020202020204" pitchFamily="34" charset="0"/>
              <a:buChar char="•"/>
              <a:defRPr/>
            </a:pPr>
            <a:r>
              <a:rPr lang="en-GB" sz="2800" kern="1200">
                <a:solidFill>
                  <a:srgbClr val="3F4444"/>
                </a:solidFill>
                <a:latin typeface="Arial" panose="020B0604020202020204" pitchFamily="34" charset="0"/>
                <a:ea typeface="+mn-ea"/>
                <a:cs typeface="+mn-cs"/>
              </a:rPr>
              <a:t>AKT pathway-altered </a:t>
            </a:r>
            <a:r>
              <a:rPr lang="en-GB" sz="2800" kern="1200" err="1">
                <a:solidFill>
                  <a:srgbClr val="3F4444"/>
                </a:solidFill>
                <a:latin typeface="Arial" panose="020B0604020202020204" pitchFamily="34" charset="0"/>
                <a:ea typeface="+mn-ea"/>
                <a:cs typeface="+mn-cs"/>
              </a:rPr>
              <a:t>tumors</a:t>
            </a:r>
            <a:endParaRPr lang="en-GB" sz="2800" kern="1200">
              <a:solidFill>
                <a:srgbClr val="3F4444"/>
              </a:solidFill>
              <a:latin typeface="Arial" panose="020B0604020202020204" pitchFamily="34" charset="0"/>
              <a:ea typeface="+mn-ea"/>
              <a:cs typeface="+mn-cs"/>
            </a:endParaRPr>
          </a:p>
          <a:p>
            <a:pPr marL="269876" indent="-269876" algn="l" defTabSz="914356" hangingPunct="1">
              <a:lnSpc>
                <a:spcPct val="90000"/>
              </a:lnSpc>
              <a:buClr>
                <a:srgbClr val="830051"/>
              </a:buClr>
              <a:buFont typeface="Arial" panose="020B0604020202020204" pitchFamily="34" charset="0"/>
              <a:buChar char="•"/>
              <a:defRPr/>
            </a:pPr>
            <a:endParaRPr lang="en-GB" sz="2800" kern="1200">
              <a:solidFill>
                <a:srgbClr val="3F4444"/>
              </a:solidFill>
              <a:latin typeface="Arial" panose="020B0604020202020204" pitchFamily="34" charset="0"/>
              <a:ea typeface="+mn-ea"/>
              <a:cs typeface="+mn-cs"/>
            </a:endParaRPr>
          </a:p>
        </p:txBody>
      </p:sp>
      <p:sp>
        <p:nvSpPr>
          <p:cNvPr id="22" name="Rectangle: Rounded Corners 50">
            <a:extLst>
              <a:ext uri="{FF2B5EF4-FFF2-40B4-BE49-F238E27FC236}">
                <a16:creationId xmlns:a16="http://schemas.microsoft.com/office/drawing/2014/main" id="{C55FF460-CBAA-F1F4-D2AC-48DC57C75BE4}"/>
              </a:ext>
            </a:extLst>
          </p:cNvPr>
          <p:cNvSpPr/>
          <p:nvPr/>
        </p:nvSpPr>
        <p:spPr>
          <a:xfrm>
            <a:off x="600416" y="4623832"/>
            <a:ext cx="7554288" cy="7179184"/>
          </a:xfrm>
          <a:prstGeom prst="round2SameRect">
            <a:avLst>
              <a:gd name="adj1" fmla="val 0"/>
              <a:gd name="adj2" fmla="val 2948"/>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defTabSz="914356" hangingPunct="1">
              <a:defRPr/>
            </a:pPr>
            <a:endParaRPr lang="en-GB" sz="2800" kern="1200">
              <a:solidFill>
                <a:srgbClr val="000000"/>
              </a:solidFill>
              <a:latin typeface="Arial" panose="020B0604020202020204" pitchFamily="34" charset="0"/>
            </a:endParaRPr>
          </a:p>
        </p:txBody>
      </p:sp>
      <p:sp>
        <p:nvSpPr>
          <p:cNvPr id="23" name="Rectangle: Rounded Corners 51">
            <a:extLst>
              <a:ext uri="{FF2B5EF4-FFF2-40B4-BE49-F238E27FC236}">
                <a16:creationId xmlns:a16="http://schemas.microsoft.com/office/drawing/2014/main" id="{4AF14CB6-E8D9-9AA1-71E6-22D5A5F2172C}"/>
              </a:ext>
            </a:extLst>
          </p:cNvPr>
          <p:cNvSpPr/>
          <p:nvPr/>
        </p:nvSpPr>
        <p:spPr>
          <a:xfrm>
            <a:off x="600416" y="3733856"/>
            <a:ext cx="7554288" cy="890208"/>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56" hangingPunct="1">
              <a:defRPr/>
            </a:pPr>
            <a:r>
              <a:rPr lang="en-GB" sz="3200" b="1" kern="1200">
                <a:solidFill>
                  <a:srgbClr val="FFFFFF"/>
                </a:solidFill>
                <a:latin typeface="Arial" panose="020B0604020202020204" pitchFamily="34" charset="0"/>
              </a:rPr>
              <a:t>Patients with HR+/HER2– ABC</a:t>
            </a:r>
            <a:endParaRPr lang="en-GB" sz="3200" b="1" kern="1200" baseline="30000">
              <a:solidFill>
                <a:srgbClr val="FFFFFF"/>
              </a:solidFill>
              <a:latin typeface="Arial" panose="020B0604020202020204" pitchFamily="34" charset="0"/>
            </a:endParaRPr>
          </a:p>
        </p:txBody>
      </p:sp>
      <p:sp>
        <p:nvSpPr>
          <p:cNvPr id="24" name="Rectangle 23">
            <a:extLst>
              <a:ext uri="{FF2B5EF4-FFF2-40B4-BE49-F238E27FC236}">
                <a16:creationId xmlns:a16="http://schemas.microsoft.com/office/drawing/2014/main" id="{A00AF900-B743-5F31-E33A-0D93A7C74C3E}"/>
              </a:ext>
            </a:extLst>
          </p:cNvPr>
          <p:cNvSpPr/>
          <p:nvPr/>
        </p:nvSpPr>
        <p:spPr>
          <a:xfrm>
            <a:off x="745834" y="4881743"/>
            <a:ext cx="7252928" cy="6571030"/>
          </a:xfrm>
          <a:prstGeom prst="rect">
            <a:avLst/>
          </a:prstGeom>
        </p:spPr>
        <p:txBody>
          <a:bodyPr wrap="square">
            <a:spAutoFit/>
          </a:bodyPr>
          <a:lstStyle/>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Men and pre-/post-menopausal women</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a:latin typeface="Arial" panose="020B0604020202020204" pitchFamily="34" charset="0"/>
                <a:ea typeface="+mn-ea"/>
                <a:cs typeface="+mn-cs"/>
              </a:rPr>
              <a:t>Recurrence while </a:t>
            </a:r>
            <a:r>
              <a:rPr lang="en-GB" sz="2600" kern="1200" dirty="0">
                <a:latin typeface="Arial" panose="020B0604020202020204" pitchFamily="34" charset="0"/>
                <a:ea typeface="+mn-ea"/>
                <a:cs typeface="+mn-cs"/>
              </a:rPr>
              <a:t>on or &lt;12 months from end of adjuvant AI, or progression while on prior AI for ABC</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≤2 lines of prior endocrine therapy for ABC </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≤1 line of chemotherapy for ABC</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Prior CDK4/6 inhibitors allowed (at least 51% required)</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No prior SERD, mTOR inhibitor, PI3K inhibitor, or AKT inhibitor</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HbA1c &lt;8.0% (63.9 mmol/mol) and diabetes not requiring insulin allowed</a:t>
            </a:r>
          </a:p>
          <a:p>
            <a:pPr marL="269876" indent="-269876" algn="l" defTabSz="914356" hangingPunct="1">
              <a:lnSpc>
                <a:spcPct val="90000"/>
              </a:lnSpc>
              <a:spcAft>
                <a:spcPts val="1200"/>
              </a:spcAft>
              <a:buClr>
                <a:srgbClr val="3F4444"/>
              </a:buClr>
              <a:buFont typeface="Arial" panose="020B0604020202020204" pitchFamily="34" charset="0"/>
              <a:buChar char="•"/>
              <a:defRPr/>
            </a:pPr>
            <a:r>
              <a:rPr lang="en-GB" sz="2600" kern="1200" dirty="0">
                <a:latin typeface="Arial" panose="020B0604020202020204" pitchFamily="34" charset="0"/>
                <a:ea typeface="+mn-ea"/>
                <a:cs typeface="+mn-cs"/>
              </a:rPr>
              <a:t>FFPE </a:t>
            </a:r>
            <a:r>
              <a:rPr lang="en-GB" sz="2600" kern="1200" dirty="0" err="1">
                <a:latin typeface="Arial" panose="020B0604020202020204" pitchFamily="34" charset="0"/>
                <a:ea typeface="+mn-ea"/>
                <a:cs typeface="+mn-cs"/>
              </a:rPr>
              <a:t>tumor</a:t>
            </a:r>
            <a:r>
              <a:rPr lang="en-GB" sz="2600" kern="1200" dirty="0">
                <a:latin typeface="Arial" panose="020B0604020202020204" pitchFamily="34" charset="0"/>
                <a:ea typeface="+mn-ea"/>
                <a:cs typeface="+mn-cs"/>
              </a:rPr>
              <a:t> sample from the primary/recurrent cancer available for retrospective central molecular testing</a:t>
            </a:r>
            <a:endParaRPr lang="en-GB" sz="2600" kern="1200" baseline="30000" dirty="0">
              <a:latin typeface="Arial" panose="020B0604020202020204" pitchFamily="34" charset="0"/>
              <a:ea typeface="+mn-ea"/>
              <a:cs typeface="+mn-cs"/>
            </a:endParaRPr>
          </a:p>
        </p:txBody>
      </p:sp>
      <p:sp>
        <p:nvSpPr>
          <p:cNvPr id="25" name="TextBox 24">
            <a:extLst>
              <a:ext uri="{FF2B5EF4-FFF2-40B4-BE49-F238E27FC236}">
                <a16:creationId xmlns:a16="http://schemas.microsoft.com/office/drawing/2014/main" id="{573F33A2-D931-9742-05C4-E89BA0C713B4}"/>
              </a:ext>
            </a:extLst>
          </p:cNvPr>
          <p:cNvSpPr txBox="1"/>
          <p:nvPr/>
        </p:nvSpPr>
        <p:spPr>
          <a:xfrm>
            <a:off x="10006862" y="6916401"/>
            <a:ext cx="5720616" cy="1643527"/>
          </a:xfrm>
          <a:prstGeom prst="rect">
            <a:avLst/>
          </a:prstGeom>
          <a:solidFill>
            <a:schemeClr val="bg1"/>
          </a:solidFill>
        </p:spPr>
        <p:txBody>
          <a:bodyPr wrap="square">
            <a:spAutoFit/>
          </a:bodyPr>
          <a:lstStyle/>
          <a:p>
            <a:pPr algn="l" defTabSz="1828800" hangingPunct="1">
              <a:lnSpc>
                <a:spcPct val="90000"/>
              </a:lnSpc>
            </a:pPr>
            <a:r>
              <a:rPr lang="en-US" sz="2800" b="1" kern="1200">
                <a:solidFill>
                  <a:srgbClr val="3F4444"/>
                </a:solidFill>
                <a:latin typeface="Arial" panose="020B0604020202020204" pitchFamily="34" charset="0"/>
                <a:ea typeface="+mn-ea"/>
                <a:cs typeface="+mn-cs"/>
              </a:rPr>
              <a:t>Stratification factors:</a:t>
            </a:r>
          </a:p>
          <a:p>
            <a:pPr marL="269876" indent="-269876" algn="l" defTabSz="1828800" hangingPunct="1">
              <a:lnSpc>
                <a:spcPct val="90000"/>
              </a:lnSpc>
              <a:buFont typeface="Arial" panose="020B0604020202020204" pitchFamily="34" charset="0"/>
              <a:buChar char="•"/>
            </a:pPr>
            <a:r>
              <a:rPr lang="en-US" sz="2800" kern="1200">
                <a:solidFill>
                  <a:srgbClr val="3F4444"/>
                </a:solidFill>
                <a:latin typeface="Arial" panose="020B0604020202020204" pitchFamily="34" charset="0"/>
                <a:ea typeface="+mn-ea"/>
                <a:cs typeface="+mn-cs"/>
              </a:rPr>
              <a:t>Liver metastases (yes/no)</a:t>
            </a:r>
          </a:p>
          <a:p>
            <a:pPr marL="269876" indent="-269876" algn="l" defTabSz="1828800" hangingPunct="1">
              <a:lnSpc>
                <a:spcPct val="90000"/>
              </a:lnSpc>
              <a:buFont typeface="Arial" panose="020B0604020202020204" pitchFamily="34" charset="0"/>
              <a:buChar char="•"/>
            </a:pPr>
            <a:r>
              <a:rPr lang="en-US" sz="2800" kern="1200">
                <a:solidFill>
                  <a:srgbClr val="3F4444"/>
                </a:solidFill>
                <a:latin typeface="Arial" panose="020B0604020202020204" pitchFamily="34" charset="0"/>
                <a:ea typeface="+mn-ea"/>
                <a:cs typeface="+mn-cs"/>
              </a:rPr>
              <a:t>Prior CDK4/6 inhibitor (yes/no) </a:t>
            </a:r>
          </a:p>
          <a:p>
            <a:pPr marL="269876" indent="-269876" algn="l" defTabSz="1828800" hangingPunct="1">
              <a:lnSpc>
                <a:spcPct val="90000"/>
              </a:lnSpc>
              <a:buFont typeface="Arial" panose="020B0604020202020204" pitchFamily="34" charset="0"/>
              <a:buChar char="•"/>
            </a:pPr>
            <a:r>
              <a:rPr lang="en-US" sz="2800" kern="1200">
                <a:solidFill>
                  <a:srgbClr val="3F4444"/>
                </a:solidFill>
                <a:latin typeface="Arial" panose="020B0604020202020204" pitchFamily="34" charset="0"/>
                <a:ea typeface="+mn-ea"/>
                <a:cs typeface="+mn-cs"/>
              </a:rPr>
              <a:t>Region</a:t>
            </a:r>
            <a:r>
              <a:rPr lang="en-US" sz="2800" kern="1200" baseline="30000">
                <a:solidFill>
                  <a:srgbClr val="3F4444"/>
                </a:solidFill>
                <a:latin typeface="Arial" panose="020B0604020202020204" pitchFamily="34" charset="0"/>
                <a:ea typeface="+mn-ea"/>
                <a:cs typeface="+mn-cs"/>
              </a:rPr>
              <a:t>*</a:t>
            </a:r>
            <a:endParaRPr lang="en-US" sz="2800" kern="1200">
              <a:solidFill>
                <a:srgbClr val="3F4444"/>
              </a:solidFill>
              <a:latin typeface="Calibri"/>
              <a:ea typeface="+mn-ea"/>
              <a:cs typeface="+mn-cs"/>
            </a:endParaRPr>
          </a:p>
        </p:txBody>
      </p:sp>
      <p:sp>
        <p:nvSpPr>
          <p:cNvPr id="27" name="Rectangle 3, chunk 1, chunk 1">
            <a:extLst>
              <a:ext uri="{FF2B5EF4-FFF2-40B4-BE49-F238E27FC236}">
                <a16:creationId xmlns:a16="http://schemas.microsoft.com/office/drawing/2014/main" id="{FE3B3B0E-0873-0254-8949-6A5545927941}"/>
              </a:ext>
            </a:extLst>
          </p:cNvPr>
          <p:cNvSpPr txBox="1"/>
          <p:nvPr/>
        </p:nvSpPr>
        <p:spPr>
          <a:xfrm>
            <a:off x="12002069" y="3748668"/>
            <a:ext cx="4790346" cy="13248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93600" rIns="18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168276" defTabSz="1827658" hangingPunct="1">
              <a:spcAft>
                <a:spcPts val="0"/>
              </a:spcAft>
              <a:defRPr/>
            </a:pPr>
            <a:r>
              <a:rPr lang="en-GB" sz="2800" kern="1200" dirty="0">
                <a:solidFill>
                  <a:srgbClr val="3F4444"/>
                </a:solidFill>
              </a:rPr>
              <a:t>400 mg twice daily, </a:t>
            </a:r>
          </a:p>
          <a:p>
            <a:pPr marL="168276" defTabSz="1827658" hangingPunct="1">
              <a:spcAft>
                <a:spcPts val="0"/>
              </a:spcAft>
              <a:defRPr/>
            </a:pPr>
            <a:r>
              <a:rPr lang="en-GB" sz="2800" kern="1200" dirty="0">
                <a:solidFill>
                  <a:srgbClr val="3F4444"/>
                </a:solidFill>
              </a:rPr>
              <a:t>4 days on, 3 days off</a:t>
            </a:r>
          </a:p>
        </p:txBody>
      </p:sp>
      <p:sp>
        <p:nvSpPr>
          <p:cNvPr id="28" name="Rectangle 3, chunk 2, chunk 1">
            <a:extLst>
              <a:ext uri="{FF2B5EF4-FFF2-40B4-BE49-F238E27FC236}">
                <a16:creationId xmlns:a16="http://schemas.microsoft.com/office/drawing/2014/main" id="{21D857AE-639D-084E-CEFC-C25B707C04E4}"/>
              </a:ext>
            </a:extLst>
          </p:cNvPr>
          <p:cNvSpPr txBox="1"/>
          <p:nvPr/>
        </p:nvSpPr>
        <p:spPr>
          <a:xfrm>
            <a:off x="11983453" y="5276856"/>
            <a:ext cx="4790346" cy="13248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93600" rIns="18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168276" defTabSz="1827658" hangingPunct="1">
              <a:spcAft>
                <a:spcPts val="1200"/>
              </a:spcAft>
              <a:defRPr/>
            </a:pPr>
            <a:r>
              <a:rPr lang="en-GB" sz="2800" kern="1200">
                <a:solidFill>
                  <a:srgbClr val="3F4444"/>
                </a:solidFill>
              </a:rPr>
              <a:t>500 mg: cycle 1, days 1 &amp; 15; then every 4 weeks</a:t>
            </a:r>
            <a:endParaRPr lang="en-GB" sz="2400" kern="1200">
              <a:solidFill>
                <a:srgbClr val="3F4444"/>
              </a:solidFill>
            </a:endParaRPr>
          </a:p>
        </p:txBody>
      </p:sp>
      <p:cxnSp>
        <p:nvCxnSpPr>
          <p:cNvPr id="29" name="Straight Connector 28">
            <a:extLst>
              <a:ext uri="{FF2B5EF4-FFF2-40B4-BE49-F238E27FC236}">
                <a16:creationId xmlns:a16="http://schemas.microsoft.com/office/drawing/2014/main" id="{776153CC-E229-51FF-F0C4-23FD80C0CBDA}"/>
              </a:ext>
            </a:extLst>
          </p:cNvPr>
          <p:cNvCxnSpPr>
            <a:cxnSpLocks/>
          </p:cNvCxnSpPr>
          <p:nvPr/>
        </p:nvCxnSpPr>
        <p:spPr>
          <a:xfrm>
            <a:off x="8134447" y="7760920"/>
            <a:ext cx="29162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68">
            <a:extLst>
              <a:ext uri="{FF2B5EF4-FFF2-40B4-BE49-F238E27FC236}">
                <a16:creationId xmlns:a16="http://schemas.microsoft.com/office/drawing/2014/main" id="{3FD4972C-EE79-16EF-1846-50B4C80FD538}"/>
              </a:ext>
            </a:extLst>
          </p:cNvPr>
          <p:cNvCxnSpPr>
            <a:stCxn id="35" idx="3"/>
            <a:endCxn id="26" idx="0"/>
          </p:cNvCxnSpPr>
          <p:nvPr/>
        </p:nvCxnSpPr>
        <p:spPr>
          <a:xfrm rot="10800000" flipV="1">
            <a:off x="9143336" y="4400283"/>
            <a:ext cx="301120" cy="2652450"/>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2" name="Elbow Connector 69">
            <a:extLst>
              <a:ext uri="{FF2B5EF4-FFF2-40B4-BE49-F238E27FC236}">
                <a16:creationId xmlns:a16="http://schemas.microsoft.com/office/drawing/2014/main" id="{66A22644-6331-54E4-7997-F5C06F34B9FE}"/>
              </a:ext>
            </a:extLst>
          </p:cNvPr>
          <p:cNvCxnSpPr>
            <a:cxnSpLocks/>
            <a:stCxn id="36" idx="3"/>
            <a:endCxn id="26" idx="0"/>
          </p:cNvCxnSpPr>
          <p:nvPr/>
        </p:nvCxnSpPr>
        <p:spPr>
          <a:xfrm rot="10800000" flipV="1">
            <a:off x="9143336" y="5937102"/>
            <a:ext cx="301120" cy="1115632"/>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Elbow Connector 72">
            <a:extLst>
              <a:ext uri="{FF2B5EF4-FFF2-40B4-BE49-F238E27FC236}">
                <a16:creationId xmlns:a16="http://schemas.microsoft.com/office/drawing/2014/main" id="{00BAE528-6320-A42B-C2AE-A512B9AE8079}"/>
              </a:ext>
            </a:extLst>
          </p:cNvPr>
          <p:cNvCxnSpPr>
            <a:cxnSpLocks/>
            <a:stCxn id="37" idx="3"/>
            <a:endCxn id="26" idx="2"/>
          </p:cNvCxnSpPr>
          <p:nvPr/>
        </p:nvCxnSpPr>
        <p:spPr>
          <a:xfrm rot="10800000">
            <a:off x="9143336" y="8530525"/>
            <a:ext cx="301120" cy="1088458"/>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4" name="Elbow Connector 75">
            <a:extLst>
              <a:ext uri="{FF2B5EF4-FFF2-40B4-BE49-F238E27FC236}">
                <a16:creationId xmlns:a16="http://schemas.microsoft.com/office/drawing/2014/main" id="{22D330C9-9040-36CE-4E28-E2F26A1245AD}"/>
              </a:ext>
            </a:extLst>
          </p:cNvPr>
          <p:cNvCxnSpPr>
            <a:cxnSpLocks/>
            <a:stCxn id="38" idx="3"/>
            <a:endCxn id="26" idx="2"/>
          </p:cNvCxnSpPr>
          <p:nvPr/>
        </p:nvCxnSpPr>
        <p:spPr>
          <a:xfrm rot="10800000">
            <a:off x="9143336" y="8530525"/>
            <a:ext cx="301120" cy="2568326"/>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35" name="Rectangle 3">
            <a:extLst>
              <a:ext uri="{FF2B5EF4-FFF2-40B4-BE49-F238E27FC236}">
                <a16:creationId xmlns:a16="http://schemas.microsoft.com/office/drawing/2014/main" id="{1CF2490D-83EB-ED0E-9A1C-8B0ED617CF5F}"/>
              </a:ext>
            </a:extLst>
          </p:cNvPr>
          <p:cNvSpPr/>
          <p:nvPr/>
        </p:nvSpPr>
        <p:spPr bwMode="auto">
          <a:xfrm rot="16200000">
            <a:off x="10155897" y="3026492"/>
            <a:ext cx="1324702" cy="2747584"/>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r>
              <a:rPr lang="en-GB" sz="3200" b="1">
                <a:solidFill>
                  <a:srgbClr val="FFFFFF"/>
                </a:solidFill>
                <a:latin typeface="Arial" panose="020B0604020202020204" pitchFamily="34" charset="0"/>
                <a:ea typeface="Arial" charset="0"/>
                <a:cs typeface="Arial" charset="0"/>
              </a:rPr>
              <a:t>Capivasertib</a:t>
            </a:r>
            <a:endParaRPr lang="en-GB" sz="3200" b="1" baseline="30000">
              <a:solidFill>
                <a:srgbClr val="FFFFFF"/>
              </a:solidFill>
              <a:latin typeface="Arial" panose="020B0604020202020204" pitchFamily="34" charset="0"/>
              <a:ea typeface="Arial" charset="0"/>
              <a:cs typeface="Arial" charset="0"/>
            </a:endParaRPr>
          </a:p>
        </p:txBody>
      </p:sp>
      <p:sp>
        <p:nvSpPr>
          <p:cNvPr id="36" name="Rectangle 3">
            <a:extLst>
              <a:ext uri="{FF2B5EF4-FFF2-40B4-BE49-F238E27FC236}">
                <a16:creationId xmlns:a16="http://schemas.microsoft.com/office/drawing/2014/main" id="{1CA1F436-B095-E03F-4127-C04375B242F4}"/>
              </a:ext>
            </a:extLst>
          </p:cNvPr>
          <p:cNvSpPr/>
          <p:nvPr/>
        </p:nvSpPr>
        <p:spPr bwMode="auto">
          <a:xfrm rot="16200000">
            <a:off x="10153697" y="4563308"/>
            <a:ext cx="1329106" cy="2747588"/>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r>
              <a:rPr lang="en-GB" sz="3200" b="1">
                <a:solidFill>
                  <a:srgbClr val="FFFFFF"/>
                </a:solidFill>
                <a:latin typeface="Arial" panose="020B0604020202020204" pitchFamily="34" charset="0"/>
                <a:ea typeface="Arial" charset="0"/>
                <a:cs typeface="Arial" charset="0"/>
              </a:rPr>
              <a:t>Fulvestrant</a:t>
            </a:r>
            <a:endParaRPr lang="en-GB" sz="3200" b="1" baseline="30000">
              <a:solidFill>
                <a:srgbClr val="FFFFFF"/>
              </a:solidFill>
              <a:latin typeface="Arial" panose="020B0604020202020204" pitchFamily="34" charset="0"/>
              <a:ea typeface="Arial" charset="0"/>
              <a:cs typeface="Arial" charset="0"/>
            </a:endParaRPr>
          </a:p>
        </p:txBody>
      </p:sp>
      <p:sp>
        <p:nvSpPr>
          <p:cNvPr id="37" name="Rectangle 3">
            <a:extLst>
              <a:ext uri="{FF2B5EF4-FFF2-40B4-BE49-F238E27FC236}">
                <a16:creationId xmlns:a16="http://schemas.microsoft.com/office/drawing/2014/main" id="{1F576DFE-98F6-3D4E-55B1-7930F0060733}"/>
              </a:ext>
            </a:extLst>
          </p:cNvPr>
          <p:cNvSpPr/>
          <p:nvPr/>
        </p:nvSpPr>
        <p:spPr bwMode="auto">
          <a:xfrm rot="16200000">
            <a:off x="10148537" y="8245186"/>
            <a:ext cx="1339426" cy="2747588"/>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r>
              <a:rPr lang="en-GB" sz="3200" b="1">
                <a:solidFill>
                  <a:srgbClr val="FFFFFF"/>
                </a:solidFill>
                <a:latin typeface="Arial" panose="020B0604020202020204" pitchFamily="34" charset="0"/>
                <a:ea typeface="Arial" charset="0"/>
                <a:cs typeface="Arial" charset="0"/>
              </a:rPr>
              <a:t>Placebo</a:t>
            </a:r>
            <a:endParaRPr lang="en-GB" sz="3200" b="1" baseline="30000">
              <a:solidFill>
                <a:srgbClr val="FFFFFF"/>
              </a:solidFill>
              <a:latin typeface="Arial" panose="020B0604020202020204" pitchFamily="34" charset="0"/>
              <a:ea typeface="Arial" charset="0"/>
              <a:cs typeface="Arial" charset="0"/>
            </a:endParaRPr>
          </a:p>
        </p:txBody>
      </p:sp>
      <p:sp>
        <p:nvSpPr>
          <p:cNvPr id="38" name="Rectangle 3">
            <a:extLst>
              <a:ext uri="{FF2B5EF4-FFF2-40B4-BE49-F238E27FC236}">
                <a16:creationId xmlns:a16="http://schemas.microsoft.com/office/drawing/2014/main" id="{D62C307B-DC89-2F3F-3D4A-5F4C4F636701}"/>
              </a:ext>
            </a:extLst>
          </p:cNvPr>
          <p:cNvSpPr/>
          <p:nvPr/>
        </p:nvSpPr>
        <p:spPr bwMode="auto">
          <a:xfrm rot="16200000">
            <a:off x="10148537" y="9725054"/>
            <a:ext cx="1339426" cy="2747588"/>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r>
              <a:rPr lang="en-GB" sz="3200" b="1">
                <a:solidFill>
                  <a:srgbClr val="FFFFFF"/>
                </a:solidFill>
                <a:latin typeface="Arial" panose="020B0604020202020204" pitchFamily="34" charset="0"/>
                <a:ea typeface="Arial" charset="0"/>
                <a:cs typeface="Arial" charset="0"/>
              </a:rPr>
              <a:t>Fulvestrant</a:t>
            </a:r>
            <a:endParaRPr lang="en-GB" sz="3200" b="1" baseline="30000">
              <a:solidFill>
                <a:srgbClr val="FFFFFF"/>
              </a:solidFill>
              <a:latin typeface="Arial" panose="020B0604020202020204" pitchFamily="34" charset="0"/>
              <a:ea typeface="Arial" charset="0"/>
              <a:cs typeface="Arial" charset="0"/>
            </a:endParaRPr>
          </a:p>
        </p:txBody>
      </p:sp>
      <p:sp>
        <p:nvSpPr>
          <p:cNvPr id="26" name="Rectangle: Rounded Corners 25">
            <a:extLst>
              <a:ext uri="{FF2B5EF4-FFF2-40B4-BE49-F238E27FC236}">
                <a16:creationId xmlns:a16="http://schemas.microsoft.com/office/drawing/2014/main" id="{59090A35-39B6-86E8-58FE-6169471AB3FE}"/>
              </a:ext>
            </a:extLst>
          </p:cNvPr>
          <p:cNvSpPr>
            <a:spLocks noChangeAspect="1"/>
          </p:cNvSpPr>
          <p:nvPr/>
        </p:nvSpPr>
        <p:spPr>
          <a:xfrm>
            <a:off x="8404442" y="7052734"/>
            <a:ext cx="1477788" cy="1477788"/>
          </a:xfrm>
          <a:prstGeom prst="roundRect">
            <a:avLst>
              <a:gd name="adj" fmla="val 50000"/>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defTabSz="1828800" hangingPunct="1">
              <a:lnSpc>
                <a:spcPct val="90000"/>
              </a:lnSpc>
            </a:pPr>
            <a:r>
              <a:rPr lang="en-GB" sz="2400" b="1" kern="1200">
                <a:solidFill>
                  <a:srgbClr val="FFFFFF"/>
                </a:solidFill>
                <a:latin typeface="Arial" panose="020B0604020202020204" pitchFamily="34" charset="0"/>
              </a:rPr>
              <a:t>R1:1</a:t>
            </a:r>
            <a:br>
              <a:rPr lang="en-GB" sz="2800" b="1" kern="1200">
                <a:solidFill>
                  <a:srgbClr val="FFFFFF"/>
                </a:solidFill>
                <a:latin typeface="Arial" panose="020B0604020202020204" pitchFamily="34" charset="0"/>
              </a:rPr>
            </a:br>
            <a:r>
              <a:rPr lang="en-GB" b="1" kern="1200">
                <a:solidFill>
                  <a:srgbClr val="FFFFFF"/>
                </a:solidFill>
                <a:latin typeface="Arial" panose="020B0604020202020204" pitchFamily="34" charset="0"/>
              </a:rPr>
              <a:t>(N=708)</a:t>
            </a:r>
            <a:endParaRPr lang="en-GB" sz="2800" b="1" kern="1200">
              <a:solidFill>
                <a:srgbClr val="FFFFFF"/>
              </a:solidFill>
              <a:latin typeface="Arial" panose="020B0604020202020204" pitchFamily="34" charset="0"/>
            </a:endParaRPr>
          </a:p>
        </p:txBody>
      </p:sp>
    </p:spTree>
    <p:extLst>
      <p:ext uri="{BB962C8B-B14F-4D97-AF65-F5344CB8AC3E}">
        <p14:creationId xmlns:p14="http://schemas.microsoft.com/office/powerpoint/2010/main" val="29007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E4EA91F-DCEC-79B6-183F-36A132F445B6}"/>
              </a:ext>
            </a:extLst>
          </p:cNvPr>
          <p:cNvGrpSpPr/>
          <p:nvPr/>
        </p:nvGrpSpPr>
        <p:grpSpPr>
          <a:xfrm>
            <a:off x="133351" y="11495313"/>
            <a:ext cx="3346454" cy="851478"/>
            <a:chOff x="66675" y="5532967"/>
            <a:chExt cx="1673227" cy="640436"/>
          </a:xfrm>
        </p:grpSpPr>
        <p:sp>
          <p:nvSpPr>
            <p:cNvPr id="7" name="Rectangle 3">
              <a:extLst>
                <a:ext uri="{FF2B5EF4-FFF2-40B4-BE49-F238E27FC236}">
                  <a16:creationId xmlns:a16="http://schemas.microsoft.com/office/drawing/2014/main" id="{566D8E39-2FAF-B9D7-0E5D-C4677FF3B0B2}"/>
                </a:ext>
              </a:extLst>
            </p:cNvPr>
            <p:cNvSpPr/>
            <p:nvPr/>
          </p:nvSpPr>
          <p:spPr bwMode="auto">
            <a:xfrm rot="16200000">
              <a:off x="746736" y="4852906"/>
              <a:ext cx="313105" cy="1673227"/>
            </a:xfrm>
            <a:prstGeom prst="round2SameRect">
              <a:avLst>
                <a:gd name="adj1" fmla="val 19109"/>
                <a:gd name="adj2" fmla="val 0"/>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endParaRPr lang="en-GB" sz="3200" b="1" baseline="30000">
                <a:solidFill>
                  <a:srgbClr val="FFFFFF"/>
                </a:solidFill>
                <a:latin typeface="Arial" panose="020B0604020202020204" pitchFamily="34" charset="0"/>
                <a:ea typeface="Arial" charset="0"/>
                <a:cs typeface="Arial" charset="0"/>
              </a:endParaRPr>
            </a:p>
          </p:txBody>
        </p:sp>
        <p:sp>
          <p:nvSpPr>
            <p:cNvPr id="10" name="Rectangle 3">
              <a:extLst>
                <a:ext uri="{FF2B5EF4-FFF2-40B4-BE49-F238E27FC236}">
                  <a16:creationId xmlns:a16="http://schemas.microsoft.com/office/drawing/2014/main" id="{513DEB15-C3EF-0D13-2163-31F70EEBE1F9}"/>
                </a:ext>
              </a:extLst>
            </p:cNvPr>
            <p:cNvSpPr/>
            <p:nvPr/>
          </p:nvSpPr>
          <p:spPr bwMode="auto">
            <a:xfrm rot="16200000">
              <a:off x="746737" y="5180238"/>
              <a:ext cx="313103" cy="1673227"/>
            </a:xfrm>
            <a:prstGeom prst="round2SameRect">
              <a:avLst>
                <a:gd name="adj1" fmla="val 19109"/>
                <a:gd name="adj2" fmla="val 0"/>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vert="vert" rIns="18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defTabSz="1827658" hangingPunct="1">
                <a:lnSpc>
                  <a:spcPct val="90000"/>
                </a:lnSpc>
                <a:spcAft>
                  <a:spcPts val="1200"/>
                </a:spcAft>
                <a:defRPr/>
              </a:pPr>
              <a:endParaRPr lang="en-GB" sz="3200" b="1" baseline="30000">
                <a:solidFill>
                  <a:srgbClr val="FFFFFF"/>
                </a:solidFill>
                <a:latin typeface="Arial" panose="020B0604020202020204" pitchFamily="34" charset="0"/>
                <a:ea typeface="Arial" charset="0"/>
                <a:cs typeface="Arial" charset="0"/>
              </a:endParaRPr>
            </a:p>
          </p:txBody>
        </p:sp>
      </p:grpSp>
      <p:sp>
        <p:nvSpPr>
          <p:cNvPr id="2" name="Title 1">
            <a:extLst>
              <a:ext uri="{FF2B5EF4-FFF2-40B4-BE49-F238E27FC236}">
                <a16:creationId xmlns:a16="http://schemas.microsoft.com/office/drawing/2014/main" id="{08C5EEF3-EB12-3F3E-40D6-FDEAB47212CC}"/>
              </a:ext>
            </a:extLst>
          </p:cNvPr>
          <p:cNvSpPr>
            <a:spLocks noGrp="1"/>
          </p:cNvSpPr>
          <p:nvPr>
            <p:ph type="title"/>
          </p:nvPr>
        </p:nvSpPr>
        <p:spPr/>
        <p:txBody>
          <a:bodyPr>
            <a:normAutofit/>
          </a:bodyPr>
          <a:lstStyle/>
          <a:p>
            <a:r>
              <a:rPr lang="en-US" sz="6000" b="1" dirty="0">
                <a:latin typeface="+mn-lt"/>
              </a:rPr>
              <a:t>Dual-primary endpoint: Investigator-assessed </a:t>
            </a:r>
            <a:r>
              <a:rPr lang="en-US" sz="6000" b="1" dirty="0" err="1">
                <a:latin typeface="+mn-lt"/>
              </a:rPr>
              <a:t>PFS</a:t>
            </a:r>
            <a:r>
              <a:rPr lang="en-US" sz="6000" b="1" dirty="0">
                <a:latin typeface="+mn-lt"/>
              </a:rPr>
              <a:t> in the </a:t>
            </a:r>
            <a:br>
              <a:rPr lang="en-US" sz="6000" b="1" dirty="0">
                <a:latin typeface="+mn-lt"/>
              </a:rPr>
            </a:br>
            <a:r>
              <a:rPr lang="en-US" sz="6000" b="1" dirty="0">
                <a:latin typeface="+mn-lt"/>
              </a:rPr>
              <a:t>AKT pathway-altered population</a:t>
            </a:r>
          </a:p>
        </p:txBody>
      </p:sp>
      <p:sp>
        <p:nvSpPr>
          <p:cNvPr id="33" name="TextBox 32">
            <a:extLst>
              <a:ext uri="{FF2B5EF4-FFF2-40B4-BE49-F238E27FC236}">
                <a16:creationId xmlns:a16="http://schemas.microsoft.com/office/drawing/2014/main" id="{CCE217C3-0775-04F3-10F7-964FA0E06606}"/>
              </a:ext>
            </a:extLst>
          </p:cNvPr>
          <p:cNvSpPr txBox="1"/>
          <p:nvPr/>
        </p:nvSpPr>
        <p:spPr>
          <a:xfrm>
            <a:off x="12791521" y="8034089"/>
            <a:ext cx="97002" cy="589380"/>
          </a:xfrm>
          <a:prstGeom prst="rect">
            <a:avLst/>
          </a:prstGeom>
          <a:noFill/>
          <a:ln>
            <a:noFill/>
          </a:ln>
        </p:spPr>
        <p:txBody>
          <a:bodyPr wrap="none" lIns="48000" tIns="48000" rIns="48000" bIns="48000" rtlCol="0">
            <a:spAutoFit/>
          </a:bodyPr>
          <a:lstStyle/>
          <a:p>
            <a:pPr defTabSz="2438340" hangingPunct="1">
              <a:defRPr/>
            </a:pPr>
            <a:endParaRPr lang="en-GB" sz="3200">
              <a:solidFill>
                <a:srgbClr val="3F4444"/>
              </a:solidFill>
              <a:latin typeface="Arial" pitchFamily="34" charset="0"/>
              <a:ea typeface="Heiti SC Light" charset="-122"/>
              <a:cs typeface="Arial" pitchFamily="34" charset="0"/>
              <a:sym typeface="Gill Sans" charset="0"/>
            </a:endParaRPr>
          </a:p>
        </p:txBody>
      </p:sp>
      <p:graphicFrame>
        <p:nvGraphicFramePr>
          <p:cNvPr id="71" name="Table 70">
            <a:extLst>
              <a:ext uri="{FF2B5EF4-FFF2-40B4-BE49-F238E27FC236}">
                <a16:creationId xmlns:a16="http://schemas.microsoft.com/office/drawing/2014/main" id="{45C35E1D-66A0-256F-1626-7BB234B0CE9D}"/>
              </a:ext>
            </a:extLst>
          </p:cNvPr>
          <p:cNvGraphicFramePr>
            <a:graphicFrameLocks noGrp="1"/>
          </p:cNvGraphicFramePr>
          <p:nvPr/>
        </p:nvGraphicFramePr>
        <p:xfrm>
          <a:off x="133350" y="10024110"/>
          <a:ext cx="22121696" cy="2350580"/>
        </p:xfrm>
        <a:graphic>
          <a:graphicData uri="http://schemas.openxmlformats.org/drawingml/2006/table">
            <a:tbl>
              <a:tblPr>
                <a:tableStyleId>{3B4B98B0-60AC-42C2-AFA5-B58CD77FA1E5}</a:tableStyleId>
              </a:tblPr>
              <a:tblGrid>
                <a:gridCol w="3376520">
                  <a:extLst>
                    <a:ext uri="{9D8B030D-6E8A-4147-A177-3AD203B41FA5}">
                      <a16:colId xmlns:a16="http://schemas.microsoft.com/office/drawing/2014/main" val="3763772023"/>
                    </a:ext>
                  </a:extLst>
                </a:gridCol>
                <a:gridCol w="815212">
                  <a:extLst>
                    <a:ext uri="{9D8B030D-6E8A-4147-A177-3AD203B41FA5}">
                      <a16:colId xmlns:a16="http://schemas.microsoft.com/office/drawing/2014/main" val="2189808986"/>
                    </a:ext>
                  </a:extLst>
                </a:gridCol>
                <a:gridCol w="689614">
                  <a:extLst>
                    <a:ext uri="{9D8B030D-6E8A-4147-A177-3AD203B41FA5}">
                      <a16:colId xmlns:a16="http://schemas.microsoft.com/office/drawing/2014/main" val="3009191814"/>
                    </a:ext>
                  </a:extLst>
                </a:gridCol>
                <a:gridCol w="689614">
                  <a:extLst>
                    <a:ext uri="{9D8B030D-6E8A-4147-A177-3AD203B41FA5}">
                      <a16:colId xmlns:a16="http://schemas.microsoft.com/office/drawing/2014/main" val="1514281170"/>
                    </a:ext>
                  </a:extLst>
                </a:gridCol>
                <a:gridCol w="689614">
                  <a:extLst>
                    <a:ext uri="{9D8B030D-6E8A-4147-A177-3AD203B41FA5}">
                      <a16:colId xmlns:a16="http://schemas.microsoft.com/office/drawing/2014/main" val="3650433432"/>
                    </a:ext>
                  </a:extLst>
                </a:gridCol>
                <a:gridCol w="689614">
                  <a:extLst>
                    <a:ext uri="{9D8B030D-6E8A-4147-A177-3AD203B41FA5}">
                      <a16:colId xmlns:a16="http://schemas.microsoft.com/office/drawing/2014/main" val="955500009"/>
                    </a:ext>
                  </a:extLst>
                </a:gridCol>
                <a:gridCol w="689614">
                  <a:extLst>
                    <a:ext uri="{9D8B030D-6E8A-4147-A177-3AD203B41FA5}">
                      <a16:colId xmlns:a16="http://schemas.microsoft.com/office/drawing/2014/main" val="1278458126"/>
                    </a:ext>
                  </a:extLst>
                </a:gridCol>
                <a:gridCol w="689614">
                  <a:extLst>
                    <a:ext uri="{9D8B030D-6E8A-4147-A177-3AD203B41FA5}">
                      <a16:colId xmlns:a16="http://schemas.microsoft.com/office/drawing/2014/main" val="1346376014"/>
                    </a:ext>
                  </a:extLst>
                </a:gridCol>
                <a:gridCol w="689614">
                  <a:extLst>
                    <a:ext uri="{9D8B030D-6E8A-4147-A177-3AD203B41FA5}">
                      <a16:colId xmlns:a16="http://schemas.microsoft.com/office/drawing/2014/main" val="1062588295"/>
                    </a:ext>
                  </a:extLst>
                </a:gridCol>
                <a:gridCol w="689614">
                  <a:extLst>
                    <a:ext uri="{9D8B030D-6E8A-4147-A177-3AD203B41FA5}">
                      <a16:colId xmlns:a16="http://schemas.microsoft.com/office/drawing/2014/main" val="2944766899"/>
                    </a:ext>
                  </a:extLst>
                </a:gridCol>
                <a:gridCol w="689614">
                  <a:extLst>
                    <a:ext uri="{9D8B030D-6E8A-4147-A177-3AD203B41FA5}">
                      <a16:colId xmlns:a16="http://schemas.microsoft.com/office/drawing/2014/main" val="371397069"/>
                    </a:ext>
                  </a:extLst>
                </a:gridCol>
                <a:gridCol w="689614">
                  <a:extLst>
                    <a:ext uri="{9D8B030D-6E8A-4147-A177-3AD203B41FA5}">
                      <a16:colId xmlns:a16="http://schemas.microsoft.com/office/drawing/2014/main" val="3056738831"/>
                    </a:ext>
                  </a:extLst>
                </a:gridCol>
                <a:gridCol w="689614">
                  <a:extLst>
                    <a:ext uri="{9D8B030D-6E8A-4147-A177-3AD203B41FA5}">
                      <a16:colId xmlns:a16="http://schemas.microsoft.com/office/drawing/2014/main" val="708102961"/>
                    </a:ext>
                  </a:extLst>
                </a:gridCol>
                <a:gridCol w="689614">
                  <a:extLst>
                    <a:ext uri="{9D8B030D-6E8A-4147-A177-3AD203B41FA5}">
                      <a16:colId xmlns:a16="http://schemas.microsoft.com/office/drawing/2014/main" val="154160673"/>
                    </a:ext>
                  </a:extLst>
                </a:gridCol>
                <a:gridCol w="689614">
                  <a:extLst>
                    <a:ext uri="{9D8B030D-6E8A-4147-A177-3AD203B41FA5}">
                      <a16:colId xmlns:a16="http://schemas.microsoft.com/office/drawing/2014/main" val="4233432947"/>
                    </a:ext>
                  </a:extLst>
                </a:gridCol>
                <a:gridCol w="689614">
                  <a:extLst>
                    <a:ext uri="{9D8B030D-6E8A-4147-A177-3AD203B41FA5}">
                      <a16:colId xmlns:a16="http://schemas.microsoft.com/office/drawing/2014/main" val="1040199463"/>
                    </a:ext>
                  </a:extLst>
                </a:gridCol>
                <a:gridCol w="689614">
                  <a:extLst>
                    <a:ext uri="{9D8B030D-6E8A-4147-A177-3AD203B41FA5}">
                      <a16:colId xmlns:a16="http://schemas.microsoft.com/office/drawing/2014/main" val="3396122523"/>
                    </a:ext>
                  </a:extLst>
                </a:gridCol>
                <a:gridCol w="689614">
                  <a:extLst>
                    <a:ext uri="{9D8B030D-6E8A-4147-A177-3AD203B41FA5}">
                      <a16:colId xmlns:a16="http://schemas.microsoft.com/office/drawing/2014/main" val="3760994981"/>
                    </a:ext>
                  </a:extLst>
                </a:gridCol>
                <a:gridCol w="689614">
                  <a:extLst>
                    <a:ext uri="{9D8B030D-6E8A-4147-A177-3AD203B41FA5}">
                      <a16:colId xmlns:a16="http://schemas.microsoft.com/office/drawing/2014/main" val="2550967374"/>
                    </a:ext>
                  </a:extLst>
                </a:gridCol>
                <a:gridCol w="689614">
                  <a:extLst>
                    <a:ext uri="{9D8B030D-6E8A-4147-A177-3AD203B41FA5}">
                      <a16:colId xmlns:a16="http://schemas.microsoft.com/office/drawing/2014/main" val="2780516378"/>
                    </a:ext>
                  </a:extLst>
                </a:gridCol>
                <a:gridCol w="689614">
                  <a:extLst>
                    <a:ext uri="{9D8B030D-6E8A-4147-A177-3AD203B41FA5}">
                      <a16:colId xmlns:a16="http://schemas.microsoft.com/office/drawing/2014/main" val="139102543"/>
                    </a:ext>
                  </a:extLst>
                </a:gridCol>
                <a:gridCol w="689614">
                  <a:extLst>
                    <a:ext uri="{9D8B030D-6E8A-4147-A177-3AD203B41FA5}">
                      <a16:colId xmlns:a16="http://schemas.microsoft.com/office/drawing/2014/main" val="1301958121"/>
                    </a:ext>
                  </a:extLst>
                </a:gridCol>
                <a:gridCol w="689614">
                  <a:extLst>
                    <a:ext uri="{9D8B030D-6E8A-4147-A177-3AD203B41FA5}">
                      <a16:colId xmlns:a16="http://schemas.microsoft.com/office/drawing/2014/main" val="2759988703"/>
                    </a:ext>
                  </a:extLst>
                </a:gridCol>
                <a:gridCol w="689614">
                  <a:extLst>
                    <a:ext uri="{9D8B030D-6E8A-4147-A177-3AD203B41FA5}">
                      <a16:colId xmlns:a16="http://schemas.microsoft.com/office/drawing/2014/main" val="2291355895"/>
                    </a:ext>
                  </a:extLst>
                </a:gridCol>
                <a:gridCol w="689614">
                  <a:extLst>
                    <a:ext uri="{9D8B030D-6E8A-4147-A177-3AD203B41FA5}">
                      <a16:colId xmlns:a16="http://schemas.microsoft.com/office/drawing/2014/main" val="1552444266"/>
                    </a:ext>
                  </a:extLst>
                </a:gridCol>
                <a:gridCol w="689614">
                  <a:extLst>
                    <a:ext uri="{9D8B030D-6E8A-4147-A177-3AD203B41FA5}">
                      <a16:colId xmlns:a16="http://schemas.microsoft.com/office/drawing/2014/main" val="3379671405"/>
                    </a:ext>
                  </a:extLst>
                </a:gridCol>
                <a:gridCol w="689614">
                  <a:extLst>
                    <a:ext uri="{9D8B030D-6E8A-4147-A177-3AD203B41FA5}">
                      <a16:colId xmlns:a16="http://schemas.microsoft.com/office/drawing/2014/main" val="397451742"/>
                    </a:ext>
                  </a:extLst>
                </a:gridCol>
                <a:gridCol w="689614">
                  <a:extLst>
                    <a:ext uri="{9D8B030D-6E8A-4147-A177-3AD203B41FA5}">
                      <a16:colId xmlns:a16="http://schemas.microsoft.com/office/drawing/2014/main" val="2051271872"/>
                    </a:ext>
                  </a:extLst>
                </a:gridCol>
              </a:tblGrid>
              <a:tr h="50673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GB" sz="2000" b="1">
                        <a:solidFill>
                          <a:schemeClr val="tx1"/>
                        </a:solidFill>
                        <a:latin typeface="Arial" pitchFamily="34" charset="0"/>
                        <a:ea typeface="Heiti SC Light" charset="-122"/>
                        <a:cs typeface="Arial" pitchFamily="34" charset="0"/>
                        <a:sym typeface="Gill Sans"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0</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3</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4</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5</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6</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7</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8</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9</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10</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11</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12</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13</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14</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15</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16</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17</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18</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19</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20</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21</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22</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23</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24</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25</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3200" b="0" i="0" u="none" strike="noStrike">
                          <a:solidFill>
                            <a:schemeClr val="tx1"/>
                          </a:solidFill>
                          <a:effectLst/>
                          <a:latin typeface="Arial" panose="020B0604020202020204" pitchFamily="34" charset="0"/>
                          <a:cs typeface="Arial" panose="020B0604020202020204" pitchFamily="34" charset="0"/>
                        </a:rPr>
                        <a:t>26</a:t>
                      </a:r>
                    </a:p>
                  </a:txBody>
                  <a:tcPr marL="19050" marR="19050" marT="190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4424119"/>
                  </a:ext>
                </a:extLst>
              </a:tr>
              <a:tr h="50084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en-GB" sz="2000" b="1">
                        <a:solidFill>
                          <a:schemeClr val="tx1"/>
                        </a:solidFill>
                        <a:latin typeface="Arial" pitchFamily="34" charset="0"/>
                        <a:ea typeface="Heiti SC Light" charset="-122"/>
                        <a:cs typeface="Arial" pitchFamily="34" charset="0"/>
                        <a:sym typeface="Gill Sans"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7">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3200" kern="0">
                          <a:latin typeface="Arial" pitchFamily="34" charset="0"/>
                          <a:ea typeface="Heiti SC Light" charset="-122"/>
                          <a:cs typeface="Arial" pitchFamily="34" charset="0"/>
                          <a:sym typeface="Gill Sans" charset="0"/>
                        </a:rPr>
                        <a:t>Time from randomization (months)</a:t>
                      </a: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6583" marR="6583" marT="658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4978194"/>
                  </a:ext>
                </a:extLst>
              </a:tr>
              <a:tr h="447668">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en-GB" sz="2000" b="1" dirty="0">
                          <a:solidFill>
                            <a:schemeClr val="tx1"/>
                          </a:solidFill>
                          <a:latin typeface="Arial" pitchFamily="34" charset="0"/>
                          <a:ea typeface="Heiti SC Light" charset="-122"/>
                          <a:cs typeface="Arial" pitchFamily="34" charset="0"/>
                          <a:sym typeface="Gill Sans" charset="0"/>
                        </a:rPr>
                        <a:t>Number of patients at risk</a:t>
                      </a: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endParaRPr lang="en-US" sz="2100" b="0" i="0" u="none" strike="noStrike">
                        <a:solidFill>
                          <a:srgbClr val="000000"/>
                        </a:solidFill>
                        <a:effectLst/>
                        <a:latin typeface="Arial" panose="020B0604020202020204" pitchFamily="34" charset="0"/>
                        <a:cs typeface="Arial" panose="020B0604020202020204" pitchFamily="34" charset="0"/>
                      </a:endParaRPr>
                    </a:p>
                  </a:txBody>
                  <a:tcPr marL="13166" marR="13166" marT="13166"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1093381"/>
                  </a:ext>
                </a:extLst>
              </a:tr>
              <a:tr h="447668">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pPr algn="r"/>
                      <a:r>
                        <a:rPr lang="en-GB" sz="2000" b="1" spc="0" baseline="0">
                          <a:solidFill>
                            <a:schemeClr val="bg1"/>
                          </a:solidFill>
                          <a:latin typeface="Arial" pitchFamily="34" charset="0"/>
                          <a:cs typeface="Arial" pitchFamily="34" charset="0"/>
                        </a:rPr>
                        <a:t>Capivasertib + fulvestrant</a:t>
                      </a:r>
                    </a:p>
                  </a:txBody>
                  <a:tcPr marL="0" marR="144000" marT="48000" marB="4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2100" b="0" kern="1200" spc="0" baseline="0">
                          <a:solidFill>
                            <a:schemeClr val="accent1"/>
                          </a:solidFill>
                          <a:latin typeface="Arial" pitchFamily="34" charset="0"/>
                          <a:ea typeface="Heiti SC Light"/>
                          <a:cs typeface="Arial" pitchFamily="34" charset="0"/>
                        </a:rPr>
                        <a:t>155</a:t>
                      </a:r>
                      <a:endParaRPr lang="en-US" sz="2100" b="0" kern="1200" spc="0" baseline="0">
                        <a:solidFill>
                          <a:schemeClr val="accent1"/>
                        </a:solidFill>
                        <a:latin typeface="Arial" pitchFamily="34" charset="0"/>
                        <a:ea typeface="Heiti SC Light"/>
                        <a:cs typeface="Arial" pitchFamily="34" charset="0"/>
                      </a:endParaRP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150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127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121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99</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97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80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76</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65</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62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54</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49</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38</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31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26</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22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21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9</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3</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3</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US" sz="2100" b="0" kern="1200" spc="0" baseline="0">
                          <a:solidFill>
                            <a:schemeClr val="accent1"/>
                          </a:solidFill>
                          <a:latin typeface="Arial" pitchFamily="34" charset="0"/>
                          <a:ea typeface="Heiti SC Light"/>
                          <a:cs typeface="Arial" pitchFamily="34" charset="0"/>
                        </a:rPr>
                        <a:t>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algn="ctr" fontAlgn="ctr"/>
                      <a:r>
                        <a:rPr lang="en-GB" sz="2100" b="0" kern="1200" spc="0" baseline="0">
                          <a:solidFill>
                            <a:schemeClr val="accent1"/>
                          </a:solidFill>
                          <a:latin typeface="Arial" pitchFamily="34" charset="0"/>
                          <a:ea typeface="Heiti SC Light"/>
                          <a:cs typeface="Arial" pitchFamily="34" charset="0"/>
                        </a:rPr>
                        <a:t>0</a:t>
                      </a:r>
                      <a:endParaRPr lang="en-US" sz="2100" b="0" kern="1200" spc="0" baseline="0">
                        <a:solidFill>
                          <a:schemeClr val="accent1"/>
                        </a:solidFill>
                        <a:latin typeface="Arial" pitchFamily="34" charset="0"/>
                        <a:ea typeface="Heiti SC Light"/>
                        <a:cs typeface="Arial" pitchFamily="34" charset="0"/>
                      </a:endParaRPr>
                    </a:p>
                  </a:txBody>
                  <a:tcPr marL="13166" marR="13166" marT="1316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1300438399"/>
                  </a:ext>
                </a:extLst>
              </a:tr>
              <a:tr h="447668">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GB" sz="2000" b="1" spc="0" baseline="0">
                          <a:solidFill>
                            <a:schemeClr val="bg1"/>
                          </a:solidFill>
                          <a:latin typeface="Arial" pitchFamily="34" charset="0"/>
                          <a:cs typeface="Arial" pitchFamily="34" charset="0"/>
                        </a:rPr>
                        <a:t>Placebo + fulvestrant</a:t>
                      </a:r>
                    </a:p>
                  </a:txBody>
                  <a:tcPr marL="0" marR="144000" marT="48000" marB="48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GB" sz="2100" b="0" kern="1200" spc="0" baseline="0">
                          <a:solidFill>
                            <a:schemeClr val="tx1"/>
                          </a:solidFill>
                          <a:latin typeface="Arial" pitchFamily="34" charset="0"/>
                          <a:ea typeface="Heiti SC Light"/>
                          <a:cs typeface="Arial" pitchFamily="34" charset="0"/>
                        </a:rPr>
                        <a:t>134</a:t>
                      </a:r>
                      <a:endParaRPr lang="en-US" sz="2100" b="0" kern="1200" spc="0" baseline="0">
                        <a:solidFill>
                          <a:schemeClr val="tx1"/>
                        </a:solidFill>
                        <a:latin typeface="Arial" pitchFamily="34" charset="0"/>
                        <a:ea typeface="Heiti SC Light"/>
                        <a:cs typeface="Arial" pitchFamily="34" charset="0"/>
                      </a:endParaRP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124</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77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64</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48</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47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37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35</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28</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24</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17</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14</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6</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6</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2</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1</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US" sz="2100" b="0" kern="1200" spc="0" baseline="0">
                          <a:solidFill>
                            <a:schemeClr val="tx1"/>
                          </a:solidFill>
                          <a:latin typeface="Arial" pitchFamily="34" charset="0"/>
                          <a:ea typeface="Heiti SC Light"/>
                          <a:cs typeface="Arial" pitchFamily="34" charset="0"/>
                        </a:rPr>
                        <a:t>0</a:t>
                      </a:r>
                    </a:p>
                  </a:txBody>
                  <a:tcPr marL="19050" marR="19050" marT="1905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fontAlgn="ctr"/>
                      <a:r>
                        <a:rPr lang="en-GB" sz="2100" b="0" kern="1200" spc="0" baseline="0" dirty="0">
                          <a:solidFill>
                            <a:schemeClr val="tx1"/>
                          </a:solidFill>
                          <a:latin typeface="Arial" pitchFamily="34" charset="0"/>
                          <a:ea typeface="Heiti SC Light"/>
                          <a:cs typeface="Arial" pitchFamily="34" charset="0"/>
                        </a:rPr>
                        <a:t>0</a:t>
                      </a:r>
                      <a:endParaRPr lang="en-US" sz="2100" b="0" kern="1200" spc="0" baseline="0" dirty="0">
                        <a:solidFill>
                          <a:schemeClr val="tx1"/>
                        </a:solidFill>
                        <a:latin typeface="Arial" pitchFamily="34" charset="0"/>
                        <a:ea typeface="Heiti SC Light"/>
                        <a:cs typeface="Arial" pitchFamily="34" charset="0"/>
                      </a:endParaRPr>
                    </a:p>
                  </a:txBody>
                  <a:tcPr marL="13166" marR="13166" marT="1316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663198674"/>
                  </a:ext>
                </a:extLst>
              </a:tr>
            </a:tbl>
          </a:graphicData>
        </a:graphic>
      </p:graphicFrame>
      <p:grpSp>
        <p:nvGrpSpPr>
          <p:cNvPr id="3" name="Graphic 2">
            <a:extLst>
              <a:ext uri="{FF2B5EF4-FFF2-40B4-BE49-F238E27FC236}">
                <a16:creationId xmlns:a16="http://schemas.microsoft.com/office/drawing/2014/main" id="{71E82EC8-72FC-B30A-BA3B-4BE46579BEF2}"/>
              </a:ext>
            </a:extLst>
          </p:cNvPr>
          <p:cNvGrpSpPr/>
          <p:nvPr/>
        </p:nvGrpSpPr>
        <p:grpSpPr>
          <a:xfrm>
            <a:off x="3934169" y="3525509"/>
            <a:ext cx="17271046" cy="5479898"/>
            <a:chOff x="1967084" y="1762754"/>
            <a:chExt cx="8635523" cy="2739949"/>
          </a:xfrm>
          <a:noFill/>
        </p:grpSpPr>
        <p:grpSp>
          <p:nvGrpSpPr>
            <p:cNvPr id="4" name="Graphic 2">
              <a:extLst>
                <a:ext uri="{FF2B5EF4-FFF2-40B4-BE49-F238E27FC236}">
                  <a16:creationId xmlns:a16="http://schemas.microsoft.com/office/drawing/2014/main" id="{AAC49F49-0D65-EF78-E5D8-1999CB576D56}"/>
                </a:ext>
              </a:extLst>
            </p:cNvPr>
            <p:cNvGrpSpPr/>
            <p:nvPr/>
          </p:nvGrpSpPr>
          <p:grpSpPr>
            <a:xfrm>
              <a:off x="2558118" y="2174004"/>
              <a:ext cx="8044488" cy="2328700"/>
              <a:chOff x="2558118" y="2174004"/>
              <a:chExt cx="8044488" cy="2328700"/>
            </a:xfrm>
          </p:grpSpPr>
          <p:grpSp>
            <p:nvGrpSpPr>
              <p:cNvPr id="53" name="Graphic 2">
                <a:extLst>
                  <a:ext uri="{FF2B5EF4-FFF2-40B4-BE49-F238E27FC236}">
                    <a16:creationId xmlns:a16="http://schemas.microsoft.com/office/drawing/2014/main" id="{EBD393D2-B5C9-452E-5F30-6A44387C8956}"/>
                  </a:ext>
                </a:extLst>
              </p:cNvPr>
              <p:cNvGrpSpPr/>
              <p:nvPr/>
            </p:nvGrpSpPr>
            <p:grpSpPr>
              <a:xfrm>
                <a:off x="2558118" y="2174004"/>
                <a:ext cx="80945" cy="80964"/>
                <a:chOff x="2558118" y="2174004"/>
                <a:chExt cx="80945" cy="80964"/>
              </a:xfrm>
            </p:grpSpPr>
            <p:sp>
              <p:nvSpPr>
                <p:cNvPr id="155" name="Freeform 81">
                  <a:extLst>
                    <a:ext uri="{FF2B5EF4-FFF2-40B4-BE49-F238E27FC236}">
                      <a16:creationId xmlns:a16="http://schemas.microsoft.com/office/drawing/2014/main" id="{63B286E5-3DEB-1F8F-028A-502D00781906}"/>
                    </a:ext>
                  </a:extLst>
                </p:cNvPr>
                <p:cNvSpPr/>
                <p:nvPr/>
              </p:nvSpPr>
              <p:spPr>
                <a:xfrm>
                  <a:off x="2599234" y="2174004"/>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56" name="Freeform 82">
                  <a:extLst>
                    <a:ext uri="{FF2B5EF4-FFF2-40B4-BE49-F238E27FC236}">
                      <a16:creationId xmlns:a16="http://schemas.microsoft.com/office/drawing/2014/main" id="{E7EFCE3E-B4A1-D85A-1950-C553AB10552B}"/>
                    </a:ext>
                  </a:extLst>
                </p:cNvPr>
                <p:cNvSpPr/>
                <p:nvPr/>
              </p:nvSpPr>
              <p:spPr>
                <a:xfrm>
                  <a:off x="2558118" y="221384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54" name="Graphic 2">
                <a:extLst>
                  <a:ext uri="{FF2B5EF4-FFF2-40B4-BE49-F238E27FC236}">
                    <a16:creationId xmlns:a16="http://schemas.microsoft.com/office/drawing/2014/main" id="{6066BBD6-F928-EF6A-0F16-5CBD9C9D64A7}"/>
                  </a:ext>
                </a:extLst>
              </p:cNvPr>
              <p:cNvGrpSpPr/>
              <p:nvPr/>
            </p:nvGrpSpPr>
            <p:grpSpPr>
              <a:xfrm>
                <a:off x="3905933" y="3132729"/>
                <a:ext cx="80945" cy="80964"/>
                <a:chOff x="3905933" y="3132729"/>
                <a:chExt cx="80945" cy="80964"/>
              </a:xfrm>
            </p:grpSpPr>
            <p:sp>
              <p:nvSpPr>
                <p:cNvPr id="153" name="Freeform 84">
                  <a:extLst>
                    <a:ext uri="{FF2B5EF4-FFF2-40B4-BE49-F238E27FC236}">
                      <a16:creationId xmlns:a16="http://schemas.microsoft.com/office/drawing/2014/main" id="{B8A6B9F6-9221-9B28-E964-46601235F8D9}"/>
                    </a:ext>
                  </a:extLst>
                </p:cNvPr>
                <p:cNvSpPr/>
                <p:nvPr/>
              </p:nvSpPr>
              <p:spPr>
                <a:xfrm>
                  <a:off x="3945764" y="3132729"/>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54" name="Freeform 85">
                  <a:extLst>
                    <a:ext uri="{FF2B5EF4-FFF2-40B4-BE49-F238E27FC236}">
                      <a16:creationId xmlns:a16="http://schemas.microsoft.com/office/drawing/2014/main" id="{2070ED8F-93DE-2A0E-D6F3-6FECC940A2B2}"/>
                    </a:ext>
                  </a:extLst>
                </p:cNvPr>
                <p:cNvSpPr/>
                <p:nvPr/>
              </p:nvSpPr>
              <p:spPr>
                <a:xfrm>
                  <a:off x="3905933" y="3172569"/>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56" name="Graphic 2">
                <a:extLst>
                  <a:ext uri="{FF2B5EF4-FFF2-40B4-BE49-F238E27FC236}">
                    <a16:creationId xmlns:a16="http://schemas.microsoft.com/office/drawing/2014/main" id="{EC880357-1E1C-3BF8-AB4C-9A9E966A0D6D}"/>
                  </a:ext>
                </a:extLst>
              </p:cNvPr>
              <p:cNvGrpSpPr/>
              <p:nvPr/>
            </p:nvGrpSpPr>
            <p:grpSpPr>
              <a:xfrm>
                <a:off x="4530374" y="3393615"/>
                <a:ext cx="80945" cy="80964"/>
                <a:chOff x="4530374" y="3393615"/>
                <a:chExt cx="80945" cy="80964"/>
              </a:xfrm>
            </p:grpSpPr>
            <p:sp>
              <p:nvSpPr>
                <p:cNvPr id="151" name="Freeform 87">
                  <a:extLst>
                    <a:ext uri="{FF2B5EF4-FFF2-40B4-BE49-F238E27FC236}">
                      <a16:creationId xmlns:a16="http://schemas.microsoft.com/office/drawing/2014/main" id="{5C62BB57-0122-752F-CAB0-76D08B7AB58A}"/>
                    </a:ext>
                  </a:extLst>
                </p:cNvPr>
                <p:cNvSpPr/>
                <p:nvPr/>
              </p:nvSpPr>
              <p:spPr>
                <a:xfrm>
                  <a:off x="4570204" y="339361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52" name="Freeform 88">
                  <a:extLst>
                    <a:ext uri="{FF2B5EF4-FFF2-40B4-BE49-F238E27FC236}">
                      <a16:creationId xmlns:a16="http://schemas.microsoft.com/office/drawing/2014/main" id="{90231DED-BD07-7FA3-784E-DCF36DD3E7C6}"/>
                    </a:ext>
                  </a:extLst>
                </p:cNvPr>
                <p:cNvSpPr/>
                <p:nvPr/>
              </p:nvSpPr>
              <p:spPr>
                <a:xfrm>
                  <a:off x="4530374" y="3433455"/>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0" name="Graphic 2">
                <a:extLst>
                  <a:ext uri="{FF2B5EF4-FFF2-40B4-BE49-F238E27FC236}">
                    <a16:creationId xmlns:a16="http://schemas.microsoft.com/office/drawing/2014/main" id="{C687EBDF-AFDC-ABC3-5857-EFE9ABBA3B7F}"/>
                  </a:ext>
                </a:extLst>
              </p:cNvPr>
              <p:cNvGrpSpPr/>
              <p:nvPr/>
            </p:nvGrpSpPr>
            <p:grpSpPr>
              <a:xfrm>
                <a:off x="5684175" y="3707193"/>
                <a:ext cx="80945" cy="80964"/>
                <a:chOff x="5684175" y="3707193"/>
                <a:chExt cx="80945" cy="80964"/>
              </a:xfrm>
            </p:grpSpPr>
            <p:sp>
              <p:nvSpPr>
                <p:cNvPr id="149" name="Freeform 90">
                  <a:extLst>
                    <a:ext uri="{FF2B5EF4-FFF2-40B4-BE49-F238E27FC236}">
                      <a16:creationId xmlns:a16="http://schemas.microsoft.com/office/drawing/2014/main" id="{3AFC50BD-AD91-478F-934D-B1D76791D6C0}"/>
                    </a:ext>
                  </a:extLst>
                </p:cNvPr>
                <p:cNvSpPr/>
                <p:nvPr/>
              </p:nvSpPr>
              <p:spPr>
                <a:xfrm>
                  <a:off x="5725291" y="3707193"/>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50" name="Freeform 91">
                  <a:extLst>
                    <a:ext uri="{FF2B5EF4-FFF2-40B4-BE49-F238E27FC236}">
                      <a16:creationId xmlns:a16="http://schemas.microsoft.com/office/drawing/2014/main" id="{82640E1D-2570-4354-94AA-3A02843D00FB}"/>
                    </a:ext>
                  </a:extLst>
                </p:cNvPr>
                <p:cNvSpPr/>
                <p:nvPr/>
              </p:nvSpPr>
              <p:spPr>
                <a:xfrm>
                  <a:off x="5684175" y="3748318"/>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2" name="Graphic 2">
                <a:extLst>
                  <a:ext uri="{FF2B5EF4-FFF2-40B4-BE49-F238E27FC236}">
                    <a16:creationId xmlns:a16="http://schemas.microsoft.com/office/drawing/2014/main" id="{726A58EE-9B09-144A-1637-01E38066E909}"/>
                  </a:ext>
                </a:extLst>
              </p:cNvPr>
              <p:cNvGrpSpPr/>
              <p:nvPr/>
            </p:nvGrpSpPr>
            <p:grpSpPr>
              <a:xfrm>
                <a:off x="5741994" y="3788158"/>
                <a:ext cx="80945" cy="80964"/>
                <a:chOff x="5741994" y="3788158"/>
                <a:chExt cx="80945" cy="80964"/>
              </a:xfrm>
            </p:grpSpPr>
            <p:sp>
              <p:nvSpPr>
                <p:cNvPr id="147" name="Freeform 93">
                  <a:extLst>
                    <a:ext uri="{FF2B5EF4-FFF2-40B4-BE49-F238E27FC236}">
                      <a16:creationId xmlns:a16="http://schemas.microsoft.com/office/drawing/2014/main" id="{2C079DBA-21E2-A286-9B40-1E0B8570580C}"/>
                    </a:ext>
                  </a:extLst>
                </p:cNvPr>
                <p:cNvSpPr/>
                <p:nvPr/>
              </p:nvSpPr>
              <p:spPr>
                <a:xfrm>
                  <a:off x="5781824" y="378815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48" name="Freeform 94">
                  <a:extLst>
                    <a:ext uri="{FF2B5EF4-FFF2-40B4-BE49-F238E27FC236}">
                      <a16:creationId xmlns:a16="http://schemas.microsoft.com/office/drawing/2014/main" id="{62F7D116-94EA-E0C7-9BE8-8AA3BF0C09AD}"/>
                    </a:ext>
                  </a:extLst>
                </p:cNvPr>
                <p:cNvSpPr/>
                <p:nvPr/>
              </p:nvSpPr>
              <p:spPr>
                <a:xfrm>
                  <a:off x="5741994" y="382928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5" name="Graphic 2">
                <a:extLst>
                  <a:ext uri="{FF2B5EF4-FFF2-40B4-BE49-F238E27FC236}">
                    <a16:creationId xmlns:a16="http://schemas.microsoft.com/office/drawing/2014/main" id="{C17E65BF-3266-D5AF-8656-21C5B9828B1A}"/>
                  </a:ext>
                </a:extLst>
              </p:cNvPr>
              <p:cNvGrpSpPr/>
              <p:nvPr/>
            </p:nvGrpSpPr>
            <p:grpSpPr>
              <a:xfrm>
                <a:off x="5927013" y="3892255"/>
                <a:ext cx="80945" cy="80964"/>
                <a:chOff x="5927013" y="3892255"/>
                <a:chExt cx="80945" cy="80964"/>
              </a:xfrm>
            </p:grpSpPr>
            <p:sp>
              <p:nvSpPr>
                <p:cNvPr id="145" name="Freeform 96">
                  <a:extLst>
                    <a:ext uri="{FF2B5EF4-FFF2-40B4-BE49-F238E27FC236}">
                      <a16:creationId xmlns:a16="http://schemas.microsoft.com/office/drawing/2014/main" id="{C5D40BF1-C43C-7414-E87C-644BFAC3C8D2}"/>
                    </a:ext>
                  </a:extLst>
                </p:cNvPr>
                <p:cNvSpPr/>
                <p:nvPr/>
              </p:nvSpPr>
              <p:spPr>
                <a:xfrm>
                  <a:off x="5966844" y="389225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46" name="Freeform 97">
                  <a:extLst>
                    <a:ext uri="{FF2B5EF4-FFF2-40B4-BE49-F238E27FC236}">
                      <a16:creationId xmlns:a16="http://schemas.microsoft.com/office/drawing/2014/main" id="{EB97ADF9-8730-8AF7-5953-93C18E3A238B}"/>
                    </a:ext>
                  </a:extLst>
                </p:cNvPr>
                <p:cNvSpPr/>
                <p:nvPr/>
              </p:nvSpPr>
              <p:spPr>
                <a:xfrm>
                  <a:off x="5927013" y="3932095"/>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6" name="Graphic 2">
                <a:extLst>
                  <a:ext uri="{FF2B5EF4-FFF2-40B4-BE49-F238E27FC236}">
                    <a16:creationId xmlns:a16="http://schemas.microsoft.com/office/drawing/2014/main" id="{575B0F74-B44E-720C-B4D1-F5F5436A33EA}"/>
                  </a:ext>
                </a:extLst>
              </p:cNvPr>
              <p:cNvGrpSpPr/>
              <p:nvPr/>
            </p:nvGrpSpPr>
            <p:grpSpPr>
              <a:xfrm>
                <a:off x="5939862" y="3892255"/>
                <a:ext cx="80945" cy="80964"/>
                <a:chOff x="5939862" y="3892255"/>
                <a:chExt cx="80945" cy="80964"/>
              </a:xfrm>
            </p:grpSpPr>
            <p:sp>
              <p:nvSpPr>
                <p:cNvPr id="143" name="Freeform 99">
                  <a:extLst>
                    <a:ext uri="{FF2B5EF4-FFF2-40B4-BE49-F238E27FC236}">
                      <a16:creationId xmlns:a16="http://schemas.microsoft.com/office/drawing/2014/main" id="{ABD84000-890F-B199-887A-FE99BF68A019}"/>
                    </a:ext>
                  </a:extLst>
                </p:cNvPr>
                <p:cNvSpPr/>
                <p:nvPr/>
              </p:nvSpPr>
              <p:spPr>
                <a:xfrm>
                  <a:off x="5979692" y="389225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44" name="Freeform 100">
                  <a:extLst>
                    <a:ext uri="{FF2B5EF4-FFF2-40B4-BE49-F238E27FC236}">
                      <a16:creationId xmlns:a16="http://schemas.microsoft.com/office/drawing/2014/main" id="{1F1E6D47-DAED-F92A-845B-B5B2ED63DE11}"/>
                    </a:ext>
                  </a:extLst>
                </p:cNvPr>
                <p:cNvSpPr/>
                <p:nvPr/>
              </p:nvSpPr>
              <p:spPr>
                <a:xfrm>
                  <a:off x="5939862" y="3932095"/>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7" name="Graphic 2">
                <a:extLst>
                  <a:ext uri="{FF2B5EF4-FFF2-40B4-BE49-F238E27FC236}">
                    <a16:creationId xmlns:a16="http://schemas.microsoft.com/office/drawing/2014/main" id="{AC1446F6-FFEA-36D4-F5AB-A1B0555165E7}"/>
                  </a:ext>
                </a:extLst>
              </p:cNvPr>
              <p:cNvGrpSpPr/>
              <p:nvPr/>
            </p:nvGrpSpPr>
            <p:grpSpPr>
              <a:xfrm>
                <a:off x="6299622" y="3941091"/>
                <a:ext cx="80945" cy="80964"/>
                <a:chOff x="6299622" y="3941091"/>
                <a:chExt cx="80945" cy="80964"/>
              </a:xfrm>
            </p:grpSpPr>
            <p:sp>
              <p:nvSpPr>
                <p:cNvPr id="141" name="Freeform 102">
                  <a:extLst>
                    <a:ext uri="{FF2B5EF4-FFF2-40B4-BE49-F238E27FC236}">
                      <a16:creationId xmlns:a16="http://schemas.microsoft.com/office/drawing/2014/main" id="{90E8B428-0D4A-CE74-6E93-28D7FD4241B8}"/>
                    </a:ext>
                  </a:extLst>
                </p:cNvPr>
                <p:cNvSpPr/>
                <p:nvPr/>
              </p:nvSpPr>
              <p:spPr>
                <a:xfrm>
                  <a:off x="6339452" y="3941091"/>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42" name="Freeform 103">
                  <a:extLst>
                    <a:ext uri="{FF2B5EF4-FFF2-40B4-BE49-F238E27FC236}">
                      <a16:creationId xmlns:a16="http://schemas.microsoft.com/office/drawing/2014/main" id="{1715BF92-D0EF-C1D4-E4F3-E08F4D5FF8EA}"/>
                    </a:ext>
                  </a:extLst>
                </p:cNvPr>
                <p:cNvSpPr/>
                <p:nvPr/>
              </p:nvSpPr>
              <p:spPr>
                <a:xfrm>
                  <a:off x="6299622" y="398093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8" name="Graphic 2">
                <a:extLst>
                  <a:ext uri="{FF2B5EF4-FFF2-40B4-BE49-F238E27FC236}">
                    <a16:creationId xmlns:a16="http://schemas.microsoft.com/office/drawing/2014/main" id="{E6D68962-F589-AB49-8726-7717909A6B47}"/>
                  </a:ext>
                </a:extLst>
              </p:cNvPr>
              <p:cNvGrpSpPr/>
              <p:nvPr/>
            </p:nvGrpSpPr>
            <p:grpSpPr>
              <a:xfrm>
                <a:off x="6365149" y="3941091"/>
                <a:ext cx="80945" cy="80964"/>
                <a:chOff x="6365149" y="3941091"/>
                <a:chExt cx="80945" cy="80964"/>
              </a:xfrm>
            </p:grpSpPr>
            <p:sp>
              <p:nvSpPr>
                <p:cNvPr id="139" name="Freeform 105">
                  <a:extLst>
                    <a:ext uri="{FF2B5EF4-FFF2-40B4-BE49-F238E27FC236}">
                      <a16:creationId xmlns:a16="http://schemas.microsoft.com/office/drawing/2014/main" id="{0F28D46A-77FD-4EDF-87FA-87A013AC3E2F}"/>
                    </a:ext>
                  </a:extLst>
                </p:cNvPr>
                <p:cNvSpPr/>
                <p:nvPr/>
              </p:nvSpPr>
              <p:spPr>
                <a:xfrm>
                  <a:off x="6406265" y="3941091"/>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40" name="Freeform 106">
                  <a:extLst>
                    <a:ext uri="{FF2B5EF4-FFF2-40B4-BE49-F238E27FC236}">
                      <a16:creationId xmlns:a16="http://schemas.microsoft.com/office/drawing/2014/main" id="{29C8C1C7-9AF0-DB2A-10FB-27948CB4858B}"/>
                    </a:ext>
                  </a:extLst>
                </p:cNvPr>
                <p:cNvSpPr/>
                <p:nvPr/>
              </p:nvSpPr>
              <p:spPr>
                <a:xfrm>
                  <a:off x="6365149" y="398093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79" name="Graphic 2">
                <a:extLst>
                  <a:ext uri="{FF2B5EF4-FFF2-40B4-BE49-F238E27FC236}">
                    <a16:creationId xmlns:a16="http://schemas.microsoft.com/office/drawing/2014/main" id="{3EF6CFDA-71E0-6E52-1B34-3513EF103CEE}"/>
                  </a:ext>
                </a:extLst>
              </p:cNvPr>
              <p:cNvGrpSpPr/>
              <p:nvPr/>
            </p:nvGrpSpPr>
            <p:grpSpPr>
              <a:xfrm>
                <a:off x="6383137" y="3965509"/>
                <a:ext cx="80945" cy="80964"/>
                <a:chOff x="6383137" y="3965509"/>
                <a:chExt cx="80945" cy="80964"/>
              </a:xfrm>
            </p:grpSpPr>
            <p:sp>
              <p:nvSpPr>
                <p:cNvPr id="137" name="Freeform 108">
                  <a:extLst>
                    <a:ext uri="{FF2B5EF4-FFF2-40B4-BE49-F238E27FC236}">
                      <a16:creationId xmlns:a16="http://schemas.microsoft.com/office/drawing/2014/main" id="{5F105CC6-124E-B732-E28B-71BFC26E03A0}"/>
                    </a:ext>
                  </a:extLst>
                </p:cNvPr>
                <p:cNvSpPr/>
                <p:nvPr/>
              </p:nvSpPr>
              <p:spPr>
                <a:xfrm>
                  <a:off x="6422968" y="3965509"/>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38" name="Freeform 109">
                  <a:extLst>
                    <a:ext uri="{FF2B5EF4-FFF2-40B4-BE49-F238E27FC236}">
                      <a16:creationId xmlns:a16="http://schemas.microsoft.com/office/drawing/2014/main" id="{8C987350-E2AA-383B-18CD-4A2ACF23DD87}"/>
                    </a:ext>
                  </a:extLst>
                </p:cNvPr>
                <p:cNvSpPr/>
                <p:nvPr/>
              </p:nvSpPr>
              <p:spPr>
                <a:xfrm>
                  <a:off x="6383137" y="4006634"/>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0" name="Graphic 2">
                <a:extLst>
                  <a:ext uri="{FF2B5EF4-FFF2-40B4-BE49-F238E27FC236}">
                    <a16:creationId xmlns:a16="http://schemas.microsoft.com/office/drawing/2014/main" id="{7047C30D-5640-E1AE-06A5-903EE1836326}"/>
                  </a:ext>
                </a:extLst>
              </p:cNvPr>
              <p:cNvGrpSpPr/>
              <p:nvPr/>
            </p:nvGrpSpPr>
            <p:grpSpPr>
              <a:xfrm>
                <a:off x="6518047" y="3987357"/>
                <a:ext cx="80945" cy="80964"/>
                <a:chOff x="6518047" y="3987357"/>
                <a:chExt cx="80945" cy="80964"/>
              </a:xfrm>
            </p:grpSpPr>
            <p:sp>
              <p:nvSpPr>
                <p:cNvPr id="135" name="Freeform 111">
                  <a:extLst>
                    <a:ext uri="{FF2B5EF4-FFF2-40B4-BE49-F238E27FC236}">
                      <a16:creationId xmlns:a16="http://schemas.microsoft.com/office/drawing/2014/main" id="{5B57D698-6978-7E2F-B164-3A93DE48D006}"/>
                    </a:ext>
                  </a:extLst>
                </p:cNvPr>
                <p:cNvSpPr/>
                <p:nvPr/>
              </p:nvSpPr>
              <p:spPr>
                <a:xfrm>
                  <a:off x="6557878" y="3987357"/>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36" name="Freeform 112">
                  <a:extLst>
                    <a:ext uri="{FF2B5EF4-FFF2-40B4-BE49-F238E27FC236}">
                      <a16:creationId xmlns:a16="http://schemas.microsoft.com/office/drawing/2014/main" id="{66B02A39-4DAA-DB69-AF34-17DF8EB21632}"/>
                    </a:ext>
                  </a:extLst>
                </p:cNvPr>
                <p:cNvSpPr/>
                <p:nvPr/>
              </p:nvSpPr>
              <p:spPr>
                <a:xfrm>
                  <a:off x="6518047" y="4027196"/>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1" name="Graphic 2">
                <a:extLst>
                  <a:ext uri="{FF2B5EF4-FFF2-40B4-BE49-F238E27FC236}">
                    <a16:creationId xmlns:a16="http://schemas.microsoft.com/office/drawing/2014/main" id="{15DF795E-6179-6278-2C81-5B247DCB6FAB}"/>
                  </a:ext>
                </a:extLst>
              </p:cNvPr>
              <p:cNvGrpSpPr/>
              <p:nvPr/>
            </p:nvGrpSpPr>
            <p:grpSpPr>
              <a:xfrm>
                <a:off x="6694073" y="4014345"/>
                <a:ext cx="80945" cy="80964"/>
                <a:chOff x="6694073" y="4014345"/>
                <a:chExt cx="80945" cy="80964"/>
              </a:xfrm>
            </p:grpSpPr>
            <p:sp>
              <p:nvSpPr>
                <p:cNvPr id="133" name="Freeform 114">
                  <a:extLst>
                    <a:ext uri="{FF2B5EF4-FFF2-40B4-BE49-F238E27FC236}">
                      <a16:creationId xmlns:a16="http://schemas.microsoft.com/office/drawing/2014/main" id="{2D337CD4-580A-4407-E519-A4BF0BABF03E}"/>
                    </a:ext>
                  </a:extLst>
                </p:cNvPr>
                <p:cNvSpPr/>
                <p:nvPr/>
              </p:nvSpPr>
              <p:spPr>
                <a:xfrm>
                  <a:off x="6733903" y="401434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34" name="Freeform 115">
                  <a:extLst>
                    <a:ext uri="{FF2B5EF4-FFF2-40B4-BE49-F238E27FC236}">
                      <a16:creationId xmlns:a16="http://schemas.microsoft.com/office/drawing/2014/main" id="{C3056ADA-9816-6889-8DDF-01C697CBCF38}"/>
                    </a:ext>
                  </a:extLst>
                </p:cNvPr>
                <p:cNvSpPr/>
                <p:nvPr/>
              </p:nvSpPr>
              <p:spPr>
                <a:xfrm>
                  <a:off x="6694073" y="4055470"/>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2" name="Graphic 2">
                <a:extLst>
                  <a:ext uri="{FF2B5EF4-FFF2-40B4-BE49-F238E27FC236}">
                    <a16:creationId xmlns:a16="http://schemas.microsoft.com/office/drawing/2014/main" id="{47F07E77-4963-A121-16BA-418D3E6FA590}"/>
                  </a:ext>
                </a:extLst>
              </p:cNvPr>
              <p:cNvGrpSpPr/>
              <p:nvPr/>
            </p:nvGrpSpPr>
            <p:grpSpPr>
              <a:xfrm>
                <a:off x="6938195" y="4068321"/>
                <a:ext cx="80945" cy="80964"/>
                <a:chOff x="6938195" y="4068321"/>
                <a:chExt cx="80945" cy="80964"/>
              </a:xfrm>
            </p:grpSpPr>
            <p:sp>
              <p:nvSpPr>
                <p:cNvPr id="131" name="Freeform 117">
                  <a:extLst>
                    <a:ext uri="{FF2B5EF4-FFF2-40B4-BE49-F238E27FC236}">
                      <a16:creationId xmlns:a16="http://schemas.microsoft.com/office/drawing/2014/main" id="{A7C70DCE-7B15-C67C-DC80-FFA5E5914978}"/>
                    </a:ext>
                  </a:extLst>
                </p:cNvPr>
                <p:cNvSpPr/>
                <p:nvPr/>
              </p:nvSpPr>
              <p:spPr>
                <a:xfrm>
                  <a:off x="6979311" y="4068321"/>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32" name="Freeform 118">
                  <a:extLst>
                    <a:ext uri="{FF2B5EF4-FFF2-40B4-BE49-F238E27FC236}">
                      <a16:creationId xmlns:a16="http://schemas.microsoft.com/office/drawing/2014/main" id="{8041E846-AAD4-5C3D-E4BD-B050A71D973C}"/>
                    </a:ext>
                  </a:extLst>
                </p:cNvPr>
                <p:cNvSpPr/>
                <p:nvPr/>
              </p:nvSpPr>
              <p:spPr>
                <a:xfrm>
                  <a:off x="6938195" y="410816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3" name="Graphic 2">
                <a:extLst>
                  <a:ext uri="{FF2B5EF4-FFF2-40B4-BE49-F238E27FC236}">
                    <a16:creationId xmlns:a16="http://schemas.microsoft.com/office/drawing/2014/main" id="{C4614115-119B-59A2-2430-A01BB357F28D}"/>
                  </a:ext>
                </a:extLst>
              </p:cNvPr>
              <p:cNvGrpSpPr/>
              <p:nvPr/>
            </p:nvGrpSpPr>
            <p:grpSpPr>
              <a:xfrm>
                <a:off x="7014002" y="4122298"/>
                <a:ext cx="80945" cy="80964"/>
                <a:chOff x="7014002" y="4122298"/>
                <a:chExt cx="80945" cy="80964"/>
              </a:xfrm>
            </p:grpSpPr>
            <p:sp>
              <p:nvSpPr>
                <p:cNvPr id="129" name="Freeform 120">
                  <a:extLst>
                    <a:ext uri="{FF2B5EF4-FFF2-40B4-BE49-F238E27FC236}">
                      <a16:creationId xmlns:a16="http://schemas.microsoft.com/office/drawing/2014/main" id="{D791110B-5221-FE1F-1458-F8AE511D0B94}"/>
                    </a:ext>
                  </a:extLst>
                </p:cNvPr>
                <p:cNvSpPr/>
                <p:nvPr/>
              </p:nvSpPr>
              <p:spPr>
                <a:xfrm>
                  <a:off x="7053833" y="412229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30" name="Freeform 121">
                  <a:extLst>
                    <a:ext uri="{FF2B5EF4-FFF2-40B4-BE49-F238E27FC236}">
                      <a16:creationId xmlns:a16="http://schemas.microsoft.com/office/drawing/2014/main" id="{A0A71676-3BB9-014E-DCDD-ADCCDC261085}"/>
                    </a:ext>
                  </a:extLst>
                </p:cNvPr>
                <p:cNvSpPr/>
                <p:nvPr/>
              </p:nvSpPr>
              <p:spPr>
                <a:xfrm>
                  <a:off x="7014002" y="4162138"/>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4" name="Graphic 2">
                <a:extLst>
                  <a:ext uri="{FF2B5EF4-FFF2-40B4-BE49-F238E27FC236}">
                    <a16:creationId xmlns:a16="http://schemas.microsoft.com/office/drawing/2014/main" id="{49E9C6AA-C473-00A9-8838-653B9047CDD4}"/>
                  </a:ext>
                </a:extLst>
              </p:cNvPr>
              <p:cNvGrpSpPr/>
              <p:nvPr/>
            </p:nvGrpSpPr>
            <p:grpSpPr>
              <a:xfrm>
                <a:off x="7588333" y="4151856"/>
                <a:ext cx="80945" cy="80964"/>
                <a:chOff x="7588333" y="4151856"/>
                <a:chExt cx="80945" cy="80964"/>
              </a:xfrm>
            </p:grpSpPr>
            <p:sp>
              <p:nvSpPr>
                <p:cNvPr id="127" name="Freeform 123">
                  <a:extLst>
                    <a:ext uri="{FF2B5EF4-FFF2-40B4-BE49-F238E27FC236}">
                      <a16:creationId xmlns:a16="http://schemas.microsoft.com/office/drawing/2014/main" id="{CB8763CB-A91E-CCC9-12A5-B7015B4C220C}"/>
                    </a:ext>
                  </a:extLst>
                </p:cNvPr>
                <p:cNvSpPr/>
                <p:nvPr/>
              </p:nvSpPr>
              <p:spPr>
                <a:xfrm>
                  <a:off x="7629448" y="4151856"/>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28" name="Freeform 124">
                  <a:extLst>
                    <a:ext uri="{FF2B5EF4-FFF2-40B4-BE49-F238E27FC236}">
                      <a16:creationId xmlns:a16="http://schemas.microsoft.com/office/drawing/2014/main" id="{4A085827-ADF0-41B4-EC5E-776EC1A19D2F}"/>
                    </a:ext>
                  </a:extLst>
                </p:cNvPr>
                <p:cNvSpPr/>
                <p:nvPr/>
              </p:nvSpPr>
              <p:spPr>
                <a:xfrm>
                  <a:off x="7588333" y="419298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5" name="Graphic 2">
                <a:extLst>
                  <a:ext uri="{FF2B5EF4-FFF2-40B4-BE49-F238E27FC236}">
                    <a16:creationId xmlns:a16="http://schemas.microsoft.com/office/drawing/2014/main" id="{BA0C95E6-DA70-0AFB-7EEA-0CDDB8E8808A}"/>
                  </a:ext>
                </a:extLst>
              </p:cNvPr>
              <p:cNvGrpSpPr/>
              <p:nvPr/>
            </p:nvGrpSpPr>
            <p:grpSpPr>
              <a:xfrm>
                <a:off x="7621739" y="4151856"/>
                <a:ext cx="80945" cy="80964"/>
                <a:chOff x="7621739" y="4151856"/>
                <a:chExt cx="80945" cy="80964"/>
              </a:xfrm>
            </p:grpSpPr>
            <p:sp>
              <p:nvSpPr>
                <p:cNvPr id="125" name="Freeform 126">
                  <a:extLst>
                    <a:ext uri="{FF2B5EF4-FFF2-40B4-BE49-F238E27FC236}">
                      <a16:creationId xmlns:a16="http://schemas.microsoft.com/office/drawing/2014/main" id="{025B0482-CB30-27C1-0061-B44836B217ED}"/>
                    </a:ext>
                  </a:extLst>
                </p:cNvPr>
                <p:cNvSpPr/>
                <p:nvPr/>
              </p:nvSpPr>
              <p:spPr>
                <a:xfrm>
                  <a:off x="7661570" y="4151856"/>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26" name="Freeform 127">
                  <a:extLst>
                    <a:ext uri="{FF2B5EF4-FFF2-40B4-BE49-F238E27FC236}">
                      <a16:creationId xmlns:a16="http://schemas.microsoft.com/office/drawing/2014/main" id="{30A28513-6F55-BF6C-66D3-9A601018919B}"/>
                    </a:ext>
                  </a:extLst>
                </p:cNvPr>
                <p:cNvSpPr/>
                <p:nvPr/>
              </p:nvSpPr>
              <p:spPr>
                <a:xfrm>
                  <a:off x="7621739" y="419298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6" name="Graphic 2">
                <a:extLst>
                  <a:ext uri="{FF2B5EF4-FFF2-40B4-BE49-F238E27FC236}">
                    <a16:creationId xmlns:a16="http://schemas.microsoft.com/office/drawing/2014/main" id="{868EECBB-9D05-AC0C-C2F7-265C6A6B61AE}"/>
                  </a:ext>
                </a:extLst>
              </p:cNvPr>
              <p:cNvGrpSpPr/>
              <p:nvPr/>
            </p:nvGrpSpPr>
            <p:grpSpPr>
              <a:xfrm>
                <a:off x="7656430" y="4151856"/>
                <a:ext cx="80945" cy="80964"/>
                <a:chOff x="7656430" y="4151856"/>
                <a:chExt cx="80945" cy="80964"/>
              </a:xfrm>
            </p:grpSpPr>
            <p:sp>
              <p:nvSpPr>
                <p:cNvPr id="123" name="Freeform 129">
                  <a:extLst>
                    <a:ext uri="{FF2B5EF4-FFF2-40B4-BE49-F238E27FC236}">
                      <a16:creationId xmlns:a16="http://schemas.microsoft.com/office/drawing/2014/main" id="{0E2A99B8-7562-4EE8-A6D0-D79D4E5A9DB9}"/>
                    </a:ext>
                  </a:extLst>
                </p:cNvPr>
                <p:cNvSpPr/>
                <p:nvPr/>
              </p:nvSpPr>
              <p:spPr>
                <a:xfrm>
                  <a:off x="7696261" y="4151856"/>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24" name="Freeform 130">
                  <a:extLst>
                    <a:ext uri="{FF2B5EF4-FFF2-40B4-BE49-F238E27FC236}">
                      <a16:creationId xmlns:a16="http://schemas.microsoft.com/office/drawing/2014/main" id="{58692809-F6AD-669E-7BCC-A8DE3D96C6E9}"/>
                    </a:ext>
                  </a:extLst>
                </p:cNvPr>
                <p:cNvSpPr/>
                <p:nvPr/>
              </p:nvSpPr>
              <p:spPr>
                <a:xfrm>
                  <a:off x="7656430" y="419298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7" name="Graphic 2">
                <a:extLst>
                  <a:ext uri="{FF2B5EF4-FFF2-40B4-BE49-F238E27FC236}">
                    <a16:creationId xmlns:a16="http://schemas.microsoft.com/office/drawing/2014/main" id="{A5E77A37-F8FC-9C08-1AB9-6B3D66702A11}"/>
                  </a:ext>
                </a:extLst>
              </p:cNvPr>
              <p:cNvGrpSpPr/>
              <p:nvPr/>
            </p:nvGrpSpPr>
            <p:grpSpPr>
              <a:xfrm>
                <a:off x="7665424" y="4151856"/>
                <a:ext cx="80945" cy="80964"/>
                <a:chOff x="7665424" y="4151856"/>
                <a:chExt cx="80945" cy="80964"/>
              </a:xfrm>
            </p:grpSpPr>
            <p:sp>
              <p:nvSpPr>
                <p:cNvPr id="121" name="Freeform 132">
                  <a:extLst>
                    <a:ext uri="{FF2B5EF4-FFF2-40B4-BE49-F238E27FC236}">
                      <a16:creationId xmlns:a16="http://schemas.microsoft.com/office/drawing/2014/main" id="{DF1E9CD0-8395-6527-C81E-5835526B45F5}"/>
                    </a:ext>
                  </a:extLst>
                </p:cNvPr>
                <p:cNvSpPr/>
                <p:nvPr/>
              </p:nvSpPr>
              <p:spPr>
                <a:xfrm>
                  <a:off x="7705255" y="4151856"/>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22" name="Freeform 133">
                  <a:extLst>
                    <a:ext uri="{FF2B5EF4-FFF2-40B4-BE49-F238E27FC236}">
                      <a16:creationId xmlns:a16="http://schemas.microsoft.com/office/drawing/2014/main" id="{783C8CC6-8FFA-B780-94F8-F6BA87A650B9}"/>
                    </a:ext>
                  </a:extLst>
                </p:cNvPr>
                <p:cNvSpPr/>
                <p:nvPr/>
              </p:nvSpPr>
              <p:spPr>
                <a:xfrm>
                  <a:off x="7665424" y="419298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8" name="Graphic 2">
                <a:extLst>
                  <a:ext uri="{FF2B5EF4-FFF2-40B4-BE49-F238E27FC236}">
                    <a16:creationId xmlns:a16="http://schemas.microsoft.com/office/drawing/2014/main" id="{60375749-E91A-F1B5-72AD-D18D263255CD}"/>
                  </a:ext>
                </a:extLst>
              </p:cNvPr>
              <p:cNvGrpSpPr/>
              <p:nvPr/>
            </p:nvGrpSpPr>
            <p:grpSpPr>
              <a:xfrm>
                <a:off x="7674418" y="4151856"/>
                <a:ext cx="80945" cy="80964"/>
                <a:chOff x="7674418" y="4151856"/>
                <a:chExt cx="80945" cy="80964"/>
              </a:xfrm>
            </p:grpSpPr>
            <p:sp>
              <p:nvSpPr>
                <p:cNvPr id="119" name="Freeform 135">
                  <a:extLst>
                    <a:ext uri="{FF2B5EF4-FFF2-40B4-BE49-F238E27FC236}">
                      <a16:creationId xmlns:a16="http://schemas.microsoft.com/office/drawing/2014/main" id="{7E328EE5-4620-F937-B864-2E958FACB885}"/>
                    </a:ext>
                  </a:extLst>
                </p:cNvPr>
                <p:cNvSpPr/>
                <p:nvPr/>
              </p:nvSpPr>
              <p:spPr>
                <a:xfrm>
                  <a:off x="7714249" y="4151856"/>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20" name="Freeform 136">
                  <a:extLst>
                    <a:ext uri="{FF2B5EF4-FFF2-40B4-BE49-F238E27FC236}">
                      <a16:creationId xmlns:a16="http://schemas.microsoft.com/office/drawing/2014/main" id="{0DA7310C-CE77-A5D8-D312-FECCB42B08EC}"/>
                    </a:ext>
                  </a:extLst>
                </p:cNvPr>
                <p:cNvSpPr/>
                <p:nvPr/>
              </p:nvSpPr>
              <p:spPr>
                <a:xfrm>
                  <a:off x="7674418" y="4192981"/>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89" name="Graphic 2">
                <a:extLst>
                  <a:ext uri="{FF2B5EF4-FFF2-40B4-BE49-F238E27FC236}">
                    <a16:creationId xmlns:a16="http://schemas.microsoft.com/office/drawing/2014/main" id="{74A30F2C-C13D-1288-0B3F-1D6A98F0F99C}"/>
                  </a:ext>
                </a:extLst>
              </p:cNvPr>
              <p:cNvGrpSpPr/>
              <p:nvPr/>
            </p:nvGrpSpPr>
            <p:grpSpPr>
              <a:xfrm>
                <a:off x="7765643" y="4195552"/>
                <a:ext cx="80945" cy="80964"/>
                <a:chOff x="7765643" y="4195552"/>
                <a:chExt cx="80945" cy="80964"/>
              </a:xfrm>
            </p:grpSpPr>
            <p:sp>
              <p:nvSpPr>
                <p:cNvPr id="117" name="Freeform 138">
                  <a:extLst>
                    <a:ext uri="{FF2B5EF4-FFF2-40B4-BE49-F238E27FC236}">
                      <a16:creationId xmlns:a16="http://schemas.microsoft.com/office/drawing/2014/main" id="{D6BBB65D-6223-FB33-D824-BBEA6E1377E7}"/>
                    </a:ext>
                  </a:extLst>
                </p:cNvPr>
                <p:cNvSpPr/>
                <p:nvPr/>
              </p:nvSpPr>
              <p:spPr>
                <a:xfrm>
                  <a:off x="7806759" y="419555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18" name="Freeform 139">
                  <a:extLst>
                    <a:ext uri="{FF2B5EF4-FFF2-40B4-BE49-F238E27FC236}">
                      <a16:creationId xmlns:a16="http://schemas.microsoft.com/office/drawing/2014/main" id="{9CD0C497-3831-12ED-7C08-2F800866CB9E}"/>
                    </a:ext>
                  </a:extLst>
                </p:cNvPr>
                <p:cNvSpPr/>
                <p:nvPr/>
              </p:nvSpPr>
              <p:spPr>
                <a:xfrm>
                  <a:off x="7765643" y="4235392"/>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0" name="Graphic 2">
                <a:extLst>
                  <a:ext uri="{FF2B5EF4-FFF2-40B4-BE49-F238E27FC236}">
                    <a16:creationId xmlns:a16="http://schemas.microsoft.com/office/drawing/2014/main" id="{3B2DC1B4-27A7-F442-B1CF-A4B0218EF929}"/>
                  </a:ext>
                </a:extLst>
              </p:cNvPr>
              <p:cNvGrpSpPr/>
              <p:nvPr/>
            </p:nvGrpSpPr>
            <p:grpSpPr>
              <a:xfrm>
                <a:off x="8253889" y="4195552"/>
                <a:ext cx="79661" cy="80964"/>
                <a:chOff x="8253889" y="4195552"/>
                <a:chExt cx="79661" cy="80964"/>
              </a:xfrm>
            </p:grpSpPr>
            <p:sp>
              <p:nvSpPr>
                <p:cNvPr id="115" name="Freeform 141">
                  <a:extLst>
                    <a:ext uri="{FF2B5EF4-FFF2-40B4-BE49-F238E27FC236}">
                      <a16:creationId xmlns:a16="http://schemas.microsoft.com/office/drawing/2014/main" id="{7827F5A8-FF23-74ED-0AE1-51C05E00797F}"/>
                    </a:ext>
                  </a:extLst>
                </p:cNvPr>
                <p:cNvSpPr/>
                <p:nvPr/>
              </p:nvSpPr>
              <p:spPr>
                <a:xfrm>
                  <a:off x="8293719" y="419555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16" name="Freeform 142">
                  <a:extLst>
                    <a:ext uri="{FF2B5EF4-FFF2-40B4-BE49-F238E27FC236}">
                      <a16:creationId xmlns:a16="http://schemas.microsoft.com/office/drawing/2014/main" id="{0299D97D-E7F8-BFCD-1F7C-98E7D760F0A2}"/>
                    </a:ext>
                  </a:extLst>
                </p:cNvPr>
                <p:cNvSpPr/>
                <p:nvPr/>
              </p:nvSpPr>
              <p:spPr>
                <a:xfrm>
                  <a:off x="8253889" y="4235392"/>
                  <a:ext cx="79661" cy="12851"/>
                </a:xfrm>
                <a:custGeom>
                  <a:avLst/>
                  <a:gdLst>
                    <a:gd name="connsiteX0" fmla="*/ 79661 w 79661"/>
                    <a:gd name="connsiteY0" fmla="*/ 0 h 12851"/>
                    <a:gd name="connsiteX1" fmla="*/ 0 w 79661"/>
                    <a:gd name="connsiteY1" fmla="*/ 0 h 12851"/>
                  </a:gdLst>
                  <a:ahLst/>
                  <a:cxnLst>
                    <a:cxn ang="0">
                      <a:pos x="connsiteX0" y="connsiteY0"/>
                    </a:cxn>
                    <a:cxn ang="0">
                      <a:pos x="connsiteX1" y="connsiteY1"/>
                    </a:cxn>
                  </a:cxnLst>
                  <a:rect l="l" t="t" r="r" b="b"/>
                  <a:pathLst>
                    <a:path w="79661" h="12851">
                      <a:moveTo>
                        <a:pt x="79661"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1" name="Graphic 2">
                <a:extLst>
                  <a:ext uri="{FF2B5EF4-FFF2-40B4-BE49-F238E27FC236}">
                    <a16:creationId xmlns:a16="http://schemas.microsoft.com/office/drawing/2014/main" id="{BC232349-F787-C2BC-D994-99818A6F03D0}"/>
                  </a:ext>
                </a:extLst>
              </p:cNvPr>
              <p:cNvGrpSpPr/>
              <p:nvPr/>
            </p:nvGrpSpPr>
            <p:grpSpPr>
              <a:xfrm>
                <a:off x="8288580" y="4195552"/>
                <a:ext cx="80945" cy="80964"/>
                <a:chOff x="8288580" y="4195552"/>
                <a:chExt cx="80945" cy="80964"/>
              </a:xfrm>
            </p:grpSpPr>
            <p:sp>
              <p:nvSpPr>
                <p:cNvPr id="113" name="Freeform 144">
                  <a:extLst>
                    <a:ext uri="{FF2B5EF4-FFF2-40B4-BE49-F238E27FC236}">
                      <a16:creationId xmlns:a16="http://schemas.microsoft.com/office/drawing/2014/main" id="{88A2A0B6-2BD6-A757-D0E4-4F05F9267802}"/>
                    </a:ext>
                  </a:extLst>
                </p:cNvPr>
                <p:cNvSpPr/>
                <p:nvPr/>
              </p:nvSpPr>
              <p:spPr>
                <a:xfrm>
                  <a:off x="8328411" y="419555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14" name="Freeform 145">
                  <a:extLst>
                    <a:ext uri="{FF2B5EF4-FFF2-40B4-BE49-F238E27FC236}">
                      <a16:creationId xmlns:a16="http://schemas.microsoft.com/office/drawing/2014/main" id="{F909369E-96A4-3186-B87F-CD1913AE7921}"/>
                    </a:ext>
                  </a:extLst>
                </p:cNvPr>
                <p:cNvSpPr/>
                <p:nvPr/>
              </p:nvSpPr>
              <p:spPr>
                <a:xfrm>
                  <a:off x="8288580" y="4235392"/>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2" name="Graphic 2">
                <a:extLst>
                  <a:ext uri="{FF2B5EF4-FFF2-40B4-BE49-F238E27FC236}">
                    <a16:creationId xmlns:a16="http://schemas.microsoft.com/office/drawing/2014/main" id="{B1FB8AA8-8767-9858-A72D-47F02AC49805}"/>
                  </a:ext>
                </a:extLst>
              </p:cNvPr>
              <p:cNvGrpSpPr/>
              <p:nvPr/>
            </p:nvGrpSpPr>
            <p:grpSpPr>
              <a:xfrm>
                <a:off x="8539127" y="4249528"/>
                <a:ext cx="80945" cy="80964"/>
                <a:chOff x="8539127" y="4249528"/>
                <a:chExt cx="80945" cy="80964"/>
              </a:xfrm>
            </p:grpSpPr>
            <p:sp>
              <p:nvSpPr>
                <p:cNvPr id="111" name="Freeform 147">
                  <a:extLst>
                    <a:ext uri="{FF2B5EF4-FFF2-40B4-BE49-F238E27FC236}">
                      <a16:creationId xmlns:a16="http://schemas.microsoft.com/office/drawing/2014/main" id="{C9A22ED5-351F-AFA2-0472-15C698FF0543}"/>
                    </a:ext>
                  </a:extLst>
                </p:cNvPr>
                <p:cNvSpPr/>
                <p:nvPr/>
              </p:nvSpPr>
              <p:spPr>
                <a:xfrm>
                  <a:off x="8578958" y="424952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12" name="Freeform 148">
                  <a:extLst>
                    <a:ext uri="{FF2B5EF4-FFF2-40B4-BE49-F238E27FC236}">
                      <a16:creationId xmlns:a16="http://schemas.microsoft.com/office/drawing/2014/main" id="{813A4E2D-FFAD-418F-41F7-690B0A1B1495}"/>
                    </a:ext>
                  </a:extLst>
                </p:cNvPr>
                <p:cNvSpPr/>
                <p:nvPr/>
              </p:nvSpPr>
              <p:spPr>
                <a:xfrm>
                  <a:off x="8539127" y="429065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3" name="Graphic 2">
                <a:extLst>
                  <a:ext uri="{FF2B5EF4-FFF2-40B4-BE49-F238E27FC236}">
                    <a16:creationId xmlns:a16="http://schemas.microsoft.com/office/drawing/2014/main" id="{5C6C835E-AAD3-601C-453F-75A23549DED2}"/>
                  </a:ext>
                </a:extLst>
              </p:cNvPr>
              <p:cNvGrpSpPr/>
              <p:nvPr/>
            </p:nvGrpSpPr>
            <p:grpSpPr>
              <a:xfrm>
                <a:off x="8544267" y="4249528"/>
                <a:ext cx="80945" cy="80964"/>
                <a:chOff x="8544267" y="4249528"/>
                <a:chExt cx="80945" cy="80964"/>
              </a:xfrm>
            </p:grpSpPr>
            <p:sp>
              <p:nvSpPr>
                <p:cNvPr id="109" name="Freeform 150">
                  <a:extLst>
                    <a:ext uri="{FF2B5EF4-FFF2-40B4-BE49-F238E27FC236}">
                      <a16:creationId xmlns:a16="http://schemas.microsoft.com/office/drawing/2014/main" id="{EB9EC921-B487-EBD0-E9B6-CE320B4AB142}"/>
                    </a:ext>
                  </a:extLst>
                </p:cNvPr>
                <p:cNvSpPr/>
                <p:nvPr/>
              </p:nvSpPr>
              <p:spPr>
                <a:xfrm>
                  <a:off x="8585382" y="424952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10" name="Freeform 151">
                  <a:extLst>
                    <a:ext uri="{FF2B5EF4-FFF2-40B4-BE49-F238E27FC236}">
                      <a16:creationId xmlns:a16="http://schemas.microsoft.com/office/drawing/2014/main" id="{B76C3D72-CA09-DF1D-5BA7-E2EDF3288829}"/>
                    </a:ext>
                  </a:extLst>
                </p:cNvPr>
                <p:cNvSpPr/>
                <p:nvPr/>
              </p:nvSpPr>
              <p:spPr>
                <a:xfrm>
                  <a:off x="8544267" y="429065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4" name="Graphic 2">
                <a:extLst>
                  <a:ext uri="{FF2B5EF4-FFF2-40B4-BE49-F238E27FC236}">
                    <a16:creationId xmlns:a16="http://schemas.microsoft.com/office/drawing/2014/main" id="{15776495-FA25-4AAA-4C1B-F356136A6079}"/>
                  </a:ext>
                </a:extLst>
              </p:cNvPr>
              <p:cNvGrpSpPr/>
              <p:nvPr/>
            </p:nvGrpSpPr>
            <p:grpSpPr>
              <a:xfrm>
                <a:off x="8578958" y="4249528"/>
                <a:ext cx="80945" cy="80964"/>
                <a:chOff x="8578958" y="4249528"/>
                <a:chExt cx="80945" cy="80964"/>
              </a:xfrm>
            </p:grpSpPr>
            <p:sp>
              <p:nvSpPr>
                <p:cNvPr id="107" name="Freeform 153">
                  <a:extLst>
                    <a:ext uri="{FF2B5EF4-FFF2-40B4-BE49-F238E27FC236}">
                      <a16:creationId xmlns:a16="http://schemas.microsoft.com/office/drawing/2014/main" id="{0873DB3F-952B-0DF7-7D48-2D0E35B7FBF7}"/>
                    </a:ext>
                  </a:extLst>
                </p:cNvPr>
                <p:cNvSpPr/>
                <p:nvPr/>
              </p:nvSpPr>
              <p:spPr>
                <a:xfrm>
                  <a:off x="8620073" y="424952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08" name="Freeform 154">
                  <a:extLst>
                    <a:ext uri="{FF2B5EF4-FFF2-40B4-BE49-F238E27FC236}">
                      <a16:creationId xmlns:a16="http://schemas.microsoft.com/office/drawing/2014/main" id="{AF1CC36D-CC9E-6750-5EC5-7804945DE4C7}"/>
                    </a:ext>
                  </a:extLst>
                </p:cNvPr>
                <p:cNvSpPr/>
                <p:nvPr/>
              </p:nvSpPr>
              <p:spPr>
                <a:xfrm>
                  <a:off x="8578958" y="429065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5" name="Graphic 2">
                <a:extLst>
                  <a:ext uri="{FF2B5EF4-FFF2-40B4-BE49-F238E27FC236}">
                    <a16:creationId xmlns:a16="http://schemas.microsoft.com/office/drawing/2014/main" id="{B8F51B57-FA94-98CA-39A5-06819FA059EE}"/>
                  </a:ext>
                </a:extLst>
              </p:cNvPr>
              <p:cNvGrpSpPr/>
              <p:nvPr/>
            </p:nvGrpSpPr>
            <p:grpSpPr>
              <a:xfrm>
                <a:off x="8613649" y="4249528"/>
                <a:ext cx="80945" cy="80964"/>
                <a:chOff x="8613649" y="4249528"/>
                <a:chExt cx="80945" cy="80964"/>
              </a:xfrm>
            </p:grpSpPr>
            <p:sp>
              <p:nvSpPr>
                <p:cNvPr id="105" name="Freeform 156">
                  <a:extLst>
                    <a:ext uri="{FF2B5EF4-FFF2-40B4-BE49-F238E27FC236}">
                      <a16:creationId xmlns:a16="http://schemas.microsoft.com/office/drawing/2014/main" id="{75AE1D8D-BB47-E5D7-676F-4F342AD8DD31}"/>
                    </a:ext>
                  </a:extLst>
                </p:cNvPr>
                <p:cNvSpPr/>
                <p:nvPr/>
              </p:nvSpPr>
              <p:spPr>
                <a:xfrm>
                  <a:off x="8654764" y="424952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06" name="Freeform 157">
                  <a:extLst>
                    <a:ext uri="{FF2B5EF4-FFF2-40B4-BE49-F238E27FC236}">
                      <a16:creationId xmlns:a16="http://schemas.microsoft.com/office/drawing/2014/main" id="{DBFBE1D8-721B-9827-281A-744053FE9ECF}"/>
                    </a:ext>
                  </a:extLst>
                </p:cNvPr>
                <p:cNvSpPr/>
                <p:nvPr/>
              </p:nvSpPr>
              <p:spPr>
                <a:xfrm>
                  <a:off x="8613649" y="429065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6" name="Graphic 2">
                <a:extLst>
                  <a:ext uri="{FF2B5EF4-FFF2-40B4-BE49-F238E27FC236}">
                    <a16:creationId xmlns:a16="http://schemas.microsoft.com/office/drawing/2014/main" id="{D50DADD9-15AD-580A-EBAE-ECCA9DF5C3B4}"/>
                  </a:ext>
                </a:extLst>
              </p:cNvPr>
              <p:cNvGrpSpPr/>
              <p:nvPr/>
            </p:nvGrpSpPr>
            <p:grpSpPr>
              <a:xfrm>
                <a:off x="8675322" y="4249528"/>
                <a:ext cx="80945" cy="80964"/>
                <a:chOff x="8675322" y="4249528"/>
                <a:chExt cx="80945" cy="80964"/>
              </a:xfrm>
            </p:grpSpPr>
            <p:sp>
              <p:nvSpPr>
                <p:cNvPr id="103" name="Freeform 159">
                  <a:extLst>
                    <a:ext uri="{FF2B5EF4-FFF2-40B4-BE49-F238E27FC236}">
                      <a16:creationId xmlns:a16="http://schemas.microsoft.com/office/drawing/2014/main" id="{2626728D-7CD5-2B74-B456-D1C8B693E257}"/>
                    </a:ext>
                  </a:extLst>
                </p:cNvPr>
                <p:cNvSpPr/>
                <p:nvPr/>
              </p:nvSpPr>
              <p:spPr>
                <a:xfrm>
                  <a:off x="8716437" y="424952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04" name="Freeform 160">
                  <a:extLst>
                    <a:ext uri="{FF2B5EF4-FFF2-40B4-BE49-F238E27FC236}">
                      <a16:creationId xmlns:a16="http://schemas.microsoft.com/office/drawing/2014/main" id="{DE5F2EF3-EC23-2408-08B6-7A10442D36ED}"/>
                    </a:ext>
                  </a:extLst>
                </p:cNvPr>
                <p:cNvSpPr/>
                <p:nvPr/>
              </p:nvSpPr>
              <p:spPr>
                <a:xfrm>
                  <a:off x="8675322" y="429065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7" name="Graphic 2">
                <a:extLst>
                  <a:ext uri="{FF2B5EF4-FFF2-40B4-BE49-F238E27FC236}">
                    <a16:creationId xmlns:a16="http://schemas.microsoft.com/office/drawing/2014/main" id="{C0E39629-10C6-FCCB-9845-19D0AAF52CAE}"/>
                  </a:ext>
                </a:extLst>
              </p:cNvPr>
              <p:cNvGrpSpPr/>
              <p:nvPr/>
            </p:nvGrpSpPr>
            <p:grpSpPr>
              <a:xfrm>
                <a:off x="9560588" y="4421739"/>
                <a:ext cx="80945" cy="80964"/>
                <a:chOff x="9560588" y="4421739"/>
                <a:chExt cx="80945" cy="80964"/>
              </a:xfrm>
            </p:grpSpPr>
            <p:sp>
              <p:nvSpPr>
                <p:cNvPr id="101" name="Freeform 162">
                  <a:extLst>
                    <a:ext uri="{FF2B5EF4-FFF2-40B4-BE49-F238E27FC236}">
                      <a16:creationId xmlns:a16="http://schemas.microsoft.com/office/drawing/2014/main" id="{F686E253-EF6D-1AB6-1293-CA91765082A3}"/>
                    </a:ext>
                  </a:extLst>
                </p:cNvPr>
                <p:cNvSpPr/>
                <p:nvPr/>
              </p:nvSpPr>
              <p:spPr>
                <a:xfrm>
                  <a:off x="9600419" y="4421739"/>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02" name="Freeform 163">
                  <a:extLst>
                    <a:ext uri="{FF2B5EF4-FFF2-40B4-BE49-F238E27FC236}">
                      <a16:creationId xmlns:a16="http://schemas.microsoft.com/office/drawing/2014/main" id="{843134B3-6C18-CF5F-1382-2F50AE65EC29}"/>
                    </a:ext>
                  </a:extLst>
                </p:cNvPr>
                <p:cNvSpPr/>
                <p:nvPr/>
              </p:nvSpPr>
              <p:spPr>
                <a:xfrm>
                  <a:off x="9560588" y="4462864"/>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98" name="Graphic 2">
                <a:extLst>
                  <a:ext uri="{FF2B5EF4-FFF2-40B4-BE49-F238E27FC236}">
                    <a16:creationId xmlns:a16="http://schemas.microsoft.com/office/drawing/2014/main" id="{3BEECCB7-34C7-C5EB-766C-02EE7A59FED0}"/>
                  </a:ext>
                </a:extLst>
              </p:cNvPr>
              <p:cNvGrpSpPr/>
              <p:nvPr/>
            </p:nvGrpSpPr>
            <p:grpSpPr>
              <a:xfrm>
                <a:off x="10521661" y="4421739"/>
                <a:ext cx="80945" cy="80964"/>
                <a:chOff x="10521661" y="4421739"/>
                <a:chExt cx="80945" cy="80964"/>
              </a:xfrm>
            </p:grpSpPr>
            <p:sp>
              <p:nvSpPr>
                <p:cNvPr id="99" name="Freeform 165">
                  <a:extLst>
                    <a:ext uri="{FF2B5EF4-FFF2-40B4-BE49-F238E27FC236}">
                      <a16:creationId xmlns:a16="http://schemas.microsoft.com/office/drawing/2014/main" id="{3F9C1BCE-7622-A4D6-44C7-512F45975FD9}"/>
                    </a:ext>
                  </a:extLst>
                </p:cNvPr>
                <p:cNvSpPr/>
                <p:nvPr/>
              </p:nvSpPr>
              <p:spPr>
                <a:xfrm>
                  <a:off x="10561492" y="4421739"/>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00" name="Freeform 166">
                  <a:extLst>
                    <a:ext uri="{FF2B5EF4-FFF2-40B4-BE49-F238E27FC236}">
                      <a16:creationId xmlns:a16="http://schemas.microsoft.com/office/drawing/2014/main" id="{89BD929D-B66F-2012-1247-904BF452DC75}"/>
                    </a:ext>
                  </a:extLst>
                </p:cNvPr>
                <p:cNvSpPr/>
                <p:nvPr/>
              </p:nvSpPr>
              <p:spPr>
                <a:xfrm>
                  <a:off x="10521661" y="4462864"/>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sp>
          <p:nvSpPr>
            <p:cNvPr id="52" name="Freeform 167">
              <a:extLst>
                <a:ext uri="{FF2B5EF4-FFF2-40B4-BE49-F238E27FC236}">
                  <a16:creationId xmlns:a16="http://schemas.microsoft.com/office/drawing/2014/main" id="{D5E7ADA3-691B-AE41-E93E-199B2780704A}"/>
                </a:ext>
              </a:extLst>
            </p:cNvPr>
            <p:cNvSpPr/>
            <p:nvPr/>
          </p:nvSpPr>
          <p:spPr>
            <a:xfrm>
              <a:off x="1967084" y="1762754"/>
              <a:ext cx="8594407" cy="2700109"/>
            </a:xfrm>
            <a:custGeom>
              <a:avLst/>
              <a:gdLst>
                <a:gd name="connsiteX0" fmla="*/ 0 w 8594407"/>
                <a:gd name="connsiteY0" fmla="*/ 0 h 2700109"/>
                <a:gd name="connsiteX1" fmla="*/ 197868 w 8594407"/>
                <a:gd name="connsiteY1" fmla="*/ 0 h 2700109"/>
                <a:gd name="connsiteX2" fmla="*/ 197868 w 8594407"/>
                <a:gd name="connsiteY2" fmla="*/ 12852 h 2700109"/>
                <a:gd name="connsiteX3" fmla="*/ 235129 w 8594407"/>
                <a:gd name="connsiteY3" fmla="*/ 12852 h 2700109"/>
                <a:gd name="connsiteX4" fmla="*/ 235129 w 8594407"/>
                <a:gd name="connsiteY4" fmla="*/ 32129 h 2700109"/>
                <a:gd name="connsiteX5" fmla="*/ 298087 w 8594407"/>
                <a:gd name="connsiteY5" fmla="*/ 32129 h 2700109"/>
                <a:gd name="connsiteX6" fmla="*/ 298087 w 8594407"/>
                <a:gd name="connsiteY6" fmla="*/ 48836 h 2700109"/>
                <a:gd name="connsiteX7" fmla="*/ 364899 w 8594407"/>
                <a:gd name="connsiteY7" fmla="*/ 48836 h 2700109"/>
                <a:gd name="connsiteX8" fmla="*/ 364899 w 8594407"/>
                <a:gd name="connsiteY8" fmla="*/ 73254 h 2700109"/>
                <a:gd name="connsiteX9" fmla="*/ 426573 w 8594407"/>
                <a:gd name="connsiteY9" fmla="*/ 73254 h 2700109"/>
                <a:gd name="connsiteX10" fmla="*/ 426573 w 8594407"/>
                <a:gd name="connsiteY10" fmla="*/ 96387 h 2700109"/>
                <a:gd name="connsiteX11" fmla="*/ 552488 w 8594407"/>
                <a:gd name="connsiteY11" fmla="*/ 96387 h 2700109"/>
                <a:gd name="connsiteX12" fmla="*/ 552488 w 8594407"/>
                <a:gd name="connsiteY12" fmla="*/ 111809 h 2700109"/>
                <a:gd name="connsiteX13" fmla="*/ 566622 w 8594407"/>
                <a:gd name="connsiteY13" fmla="*/ 111809 h 2700109"/>
                <a:gd name="connsiteX14" fmla="*/ 566622 w 8594407"/>
                <a:gd name="connsiteY14" fmla="*/ 154219 h 2700109"/>
                <a:gd name="connsiteX15" fmla="*/ 582040 w 8594407"/>
                <a:gd name="connsiteY15" fmla="*/ 154219 h 2700109"/>
                <a:gd name="connsiteX16" fmla="*/ 582040 w 8594407"/>
                <a:gd name="connsiteY16" fmla="*/ 178637 h 2700109"/>
                <a:gd name="connsiteX17" fmla="*/ 587180 w 8594407"/>
                <a:gd name="connsiteY17" fmla="*/ 178637 h 2700109"/>
                <a:gd name="connsiteX18" fmla="*/ 587180 w 8594407"/>
                <a:gd name="connsiteY18" fmla="*/ 257031 h 2700109"/>
                <a:gd name="connsiteX19" fmla="*/ 596174 w 8594407"/>
                <a:gd name="connsiteY19" fmla="*/ 257031 h 2700109"/>
                <a:gd name="connsiteX20" fmla="*/ 596174 w 8594407"/>
                <a:gd name="connsiteY20" fmla="*/ 289160 h 2700109"/>
                <a:gd name="connsiteX21" fmla="*/ 621871 w 8594407"/>
                <a:gd name="connsiteY21" fmla="*/ 289160 h 2700109"/>
                <a:gd name="connsiteX22" fmla="*/ 621871 w 8594407"/>
                <a:gd name="connsiteY22" fmla="*/ 348277 h 2700109"/>
                <a:gd name="connsiteX23" fmla="*/ 630865 w 8594407"/>
                <a:gd name="connsiteY23" fmla="*/ 348277 h 2700109"/>
                <a:gd name="connsiteX24" fmla="*/ 630865 w 8594407"/>
                <a:gd name="connsiteY24" fmla="*/ 449804 h 2700109"/>
                <a:gd name="connsiteX25" fmla="*/ 646283 w 8594407"/>
                <a:gd name="connsiteY25" fmla="*/ 449804 h 2700109"/>
                <a:gd name="connsiteX26" fmla="*/ 646283 w 8594407"/>
                <a:gd name="connsiteY26" fmla="*/ 469081 h 2700109"/>
                <a:gd name="connsiteX27" fmla="*/ 671980 w 8594407"/>
                <a:gd name="connsiteY27" fmla="*/ 469081 h 2700109"/>
                <a:gd name="connsiteX28" fmla="*/ 671980 w 8594407"/>
                <a:gd name="connsiteY28" fmla="*/ 496070 h 2700109"/>
                <a:gd name="connsiteX29" fmla="*/ 686114 w 8594407"/>
                <a:gd name="connsiteY29" fmla="*/ 496070 h 2700109"/>
                <a:gd name="connsiteX30" fmla="*/ 686114 w 8594407"/>
                <a:gd name="connsiteY30" fmla="*/ 511492 h 2700109"/>
                <a:gd name="connsiteX31" fmla="*/ 714381 w 8594407"/>
                <a:gd name="connsiteY31" fmla="*/ 511492 h 2700109"/>
                <a:gd name="connsiteX32" fmla="*/ 714381 w 8594407"/>
                <a:gd name="connsiteY32" fmla="*/ 537195 h 2700109"/>
                <a:gd name="connsiteX33" fmla="*/ 741362 w 8594407"/>
                <a:gd name="connsiteY33" fmla="*/ 537195 h 2700109"/>
                <a:gd name="connsiteX34" fmla="*/ 741362 w 8594407"/>
                <a:gd name="connsiteY34" fmla="*/ 555187 h 2700109"/>
                <a:gd name="connsiteX35" fmla="*/ 822308 w 8594407"/>
                <a:gd name="connsiteY35" fmla="*/ 555187 h 2700109"/>
                <a:gd name="connsiteX36" fmla="*/ 822308 w 8594407"/>
                <a:gd name="connsiteY36" fmla="*/ 568039 h 2700109"/>
                <a:gd name="connsiteX37" fmla="*/ 877557 w 8594407"/>
                <a:gd name="connsiteY37" fmla="*/ 568039 h 2700109"/>
                <a:gd name="connsiteX38" fmla="*/ 877557 w 8594407"/>
                <a:gd name="connsiteY38" fmla="*/ 588601 h 2700109"/>
                <a:gd name="connsiteX39" fmla="*/ 984200 w 8594407"/>
                <a:gd name="connsiteY39" fmla="*/ 588601 h 2700109"/>
                <a:gd name="connsiteX40" fmla="*/ 984200 w 8594407"/>
                <a:gd name="connsiteY40" fmla="*/ 613019 h 2700109"/>
                <a:gd name="connsiteX41" fmla="*/ 1030455 w 8594407"/>
                <a:gd name="connsiteY41" fmla="*/ 613019 h 2700109"/>
                <a:gd name="connsiteX42" fmla="*/ 1030455 w 8594407"/>
                <a:gd name="connsiteY42" fmla="*/ 627156 h 2700109"/>
                <a:gd name="connsiteX43" fmla="*/ 1101122 w 8594407"/>
                <a:gd name="connsiteY43" fmla="*/ 627156 h 2700109"/>
                <a:gd name="connsiteX44" fmla="*/ 1101122 w 8594407"/>
                <a:gd name="connsiteY44" fmla="*/ 652859 h 2700109"/>
                <a:gd name="connsiteX45" fmla="*/ 1119110 w 8594407"/>
                <a:gd name="connsiteY45" fmla="*/ 652859 h 2700109"/>
                <a:gd name="connsiteX46" fmla="*/ 1119110 w 8594407"/>
                <a:gd name="connsiteY46" fmla="*/ 710691 h 2700109"/>
                <a:gd name="connsiteX47" fmla="*/ 1171790 w 8594407"/>
                <a:gd name="connsiteY47" fmla="*/ 710691 h 2700109"/>
                <a:gd name="connsiteX48" fmla="*/ 1171790 w 8594407"/>
                <a:gd name="connsiteY48" fmla="*/ 731253 h 2700109"/>
                <a:gd name="connsiteX49" fmla="*/ 1196202 w 8594407"/>
                <a:gd name="connsiteY49" fmla="*/ 731253 h 2700109"/>
                <a:gd name="connsiteX50" fmla="*/ 1196202 w 8594407"/>
                <a:gd name="connsiteY50" fmla="*/ 750530 h 2700109"/>
                <a:gd name="connsiteX51" fmla="*/ 1209050 w 8594407"/>
                <a:gd name="connsiteY51" fmla="*/ 750530 h 2700109"/>
                <a:gd name="connsiteX52" fmla="*/ 1209050 w 8594407"/>
                <a:gd name="connsiteY52" fmla="*/ 769808 h 2700109"/>
                <a:gd name="connsiteX53" fmla="*/ 1237317 w 8594407"/>
                <a:gd name="connsiteY53" fmla="*/ 769808 h 2700109"/>
                <a:gd name="connsiteX54" fmla="*/ 1237317 w 8594407"/>
                <a:gd name="connsiteY54" fmla="*/ 807077 h 2700109"/>
                <a:gd name="connsiteX55" fmla="*/ 1263014 w 8594407"/>
                <a:gd name="connsiteY55" fmla="*/ 807077 h 2700109"/>
                <a:gd name="connsiteX56" fmla="*/ 1263014 w 8594407"/>
                <a:gd name="connsiteY56" fmla="*/ 852058 h 2700109"/>
                <a:gd name="connsiteX57" fmla="*/ 1268154 w 8594407"/>
                <a:gd name="connsiteY57" fmla="*/ 852058 h 2700109"/>
                <a:gd name="connsiteX58" fmla="*/ 1268154 w 8594407"/>
                <a:gd name="connsiteY58" fmla="*/ 913745 h 2700109"/>
                <a:gd name="connsiteX59" fmla="*/ 1278433 w 8594407"/>
                <a:gd name="connsiteY59" fmla="*/ 913745 h 2700109"/>
                <a:gd name="connsiteX60" fmla="*/ 1278433 w 8594407"/>
                <a:gd name="connsiteY60" fmla="*/ 934308 h 2700109"/>
                <a:gd name="connsiteX61" fmla="*/ 1284857 w 8594407"/>
                <a:gd name="connsiteY61" fmla="*/ 934308 h 2700109"/>
                <a:gd name="connsiteX62" fmla="*/ 1284857 w 8594407"/>
                <a:gd name="connsiteY62" fmla="*/ 949729 h 2700109"/>
                <a:gd name="connsiteX63" fmla="*/ 1304130 w 8594407"/>
                <a:gd name="connsiteY63" fmla="*/ 949729 h 2700109"/>
                <a:gd name="connsiteX64" fmla="*/ 1304130 w 8594407"/>
                <a:gd name="connsiteY64" fmla="*/ 965151 h 2700109"/>
                <a:gd name="connsiteX65" fmla="*/ 1331112 w 8594407"/>
                <a:gd name="connsiteY65" fmla="*/ 965151 h 2700109"/>
                <a:gd name="connsiteX66" fmla="*/ 1331112 w 8594407"/>
                <a:gd name="connsiteY66" fmla="*/ 990854 h 2700109"/>
                <a:gd name="connsiteX67" fmla="*/ 1349100 w 8594407"/>
                <a:gd name="connsiteY67" fmla="*/ 990854 h 2700109"/>
                <a:gd name="connsiteX68" fmla="*/ 1349100 w 8594407"/>
                <a:gd name="connsiteY68" fmla="*/ 1046116 h 2700109"/>
                <a:gd name="connsiteX69" fmla="*/ 1372227 w 8594407"/>
                <a:gd name="connsiteY69" fmla="*/ 1046116 h 2700109"/>
                <a:gd name="connsiteX70" fmla="*/ 1372227 w 8594407"/>
                <a:gd name="connsiteY70" fmla="*/ 1071819 h 2700109"/>
                <a:gd name="connsiteX71" fmla="*/ 1431331 w 8594407"/>
                <a:gd name="connsiteY71" fmla="*/ 1071819 h 2700109"/>
                <a:gd name="connsiteX72" fmla="*/ 1431331 w 8594407"/>
                <a:gd name="connsiteY72" fmla="*/ 1094952 h 2700109"/>
                <a:gd name="connsiteX73" fmla="*/ 1837345 w 8594407"/>
                <a:gd name="connsiteY73" fmla="*/ 1094952 h 2700109"/>
                <a:gd name="connsiteX74" fmla="*/ 1837345 w 8594407"/>
                <a:gd name="connsiteY74" fmla="*/ 1169491 h 2700109"/>
                <a:gd name="connsiteX75" fmla="*/ 1860473 w 8594407"/>
                <a:gd name="connsiteY75" fmla="*/ 1169491 h 2700109"/>
                <a:gd name="connsiteX76" fmla="*/ 1860473 w 8594407"/>
                <a:gd name="connsiteY76" fmla="*/ 1197764 h 2700109"/>
                <a:gd name="connsiteX77" fmla="*/ 1879746 w 8594407"/>
                <a:gd name="connsiteY77" fmla="*/ 1197764 h 2700109"/>
                <a:gd name="connsiteX78" fmla="*/ 1879746 w 8594407"/>
                <a:gd name="connsiteY78" fmla="*/ 1242745 h 2700109"/>
                <a:gd name="connsiteX79" fmla="*/ 1888740 w 8594407"/>
                <a:gd name="connsiteY79" fmla="*/ 1242745 h 2700109"/>
                <a:gd name="connsiteX80" fmla="*/ 1888740 w 8594407"/>
                <a:gd name="connsiteY80" fmla="*/ 1309573 h 2700109"/>
                <a:gd name="connsiteX81" fmla="*/ 1911867 w 8594407"/>
                <a:gd name="connsiteY81" fmla="*/ 1309573 h 2700109"/>
                <a:gd name="connsiteX82" fmla="*/ 1911867 w 8594407"/>
                <a:gd name="connsiteY82" fmla="*/ 1341701 h 2700109"/>
                <a:gd name="connsiteX83" fmla="*/ 1918291 w 8594407"/>
                <a:gd name="connsiteY83" fmla="*/ 1341701 h 2700109"/>
                <a:gd name="connsiteX84" fmla="*/ 1918291 w 8594407"/>
                <a:gd name="connsiteY84" fmla="*/ 1387967 h 2700109"/>
                <a:gd name="connsiteX85" fmla="*/ 1943989 w 8594407"/>
                <a:gd name="connsiteY85" fmla="*/ 1387967 h 2700109"/>
                <a:gd name="connsiteX86" fmla="*/ 1943989 w 8594407"/>
                <a:gd name="connsiteY86" fmla="*/ 1407244 h 2700109"/>
                <a:gd name="connsiteX87" fmla="*/ 2086608 w 8594407"/>
                <a:gd name="connsiteY87" fmla="*/ 1407244 h 2700109"/>
                <a:gd name="connsiteX88" fmla="*/ 2086608 w 8594407"/>
                <a:gd name="connsiteY88" fmla="*/ 1432947 h 2700109"/>
                <a:gd name="connsiteX89" fmla="*/ 2149566 w 8594407"/>
                <a:gd name="connsiteY89" fmla="*/ 1432947 h 2700109"/>
                <a:gd name="connsiteX90" fmla="*/ 2149566 w 8594407"/>
                <a:gd name="connsiteY90" fmla="*/ 1454795 h 2700109"/>
                <a:gd name="connsiteX91" fmla="*/ 2185542 w 8594407"/>
                <a:gd name="connsiteY91" fmla="*/ 1454795 h 2700109"/>
                <a:gd name="connsiteX92" fmla="*/ 2185542 w 8594407"/>
                <a:gd name="connsiteY92" fmla="*/ 1470217 h 2700109"/>
                <a:gd name="connsiteX93" fmla="*/ 2398828 w 8594407"/>
                <a:gd name="connsiteY93" fmla="*/ 1470217 h 2700109"/>
                <a:gd name="connsiteX94" fmla="*/ 2398828 w 8594407"/>
                <a:gd name="connsiteY94" fmla="*/ 1492065 h 2700109"/>
                <a:gd name="connsiteX95" fmla="*/ 2468210 w 8594407"/>
                <a:gd name="connsiteY95" fmla="*/ 1492065 h 2700109"/>
                <a:gd name="connsiteX96" fmla="*/ 2468210 w 8594407"/>
                <a:gd name="connsiteY96" fmla="*/ 1511342 h 2700109"/>
                <a:gd name="connsiteX97" fmla="*/ 2509326 w 8594407"/>
                <a:gd name="connsiteY97" fmla="*/ 1511342 h 2700109"/>
                <a:gd name="connsiteX98" fmla="*/ 2509326 w 8594407"/>
                <a:gd name="connsiteY98" fmla="*/ 1551182 h 2700109"/>
                <a:gd name="connsiteX99" fmla="*/ 2544017 w 8594407"/>
                <a:gd name="connsiteY99" fmla="*/ 1551182 h 2700109"/>
                <a:gd name="connsiteX100" fmla="*/ 2544017 w 8594407"/>
                <a:gd name="connsiteY100" fmla="*/ 1656564 h 2700109"/>
                <a:gd name="connsiteX101" fmla="*/ 2555581 w 8594407"/>
                <a:gd name="connsiteY101" fmla="*/ 1656564 h 2700109"/>
                <a:gd name="connsiteX102" fmla="*/ 2555581 w 8594407"/>
                <a:gd name="connsiteY102" fmla="*/ 1670701 h 2700109"/>
                <a:gd name="connsiteX103" fmla="*/ 2704624 w 8594407"/>
                <a:gd name="connsiteY103" fmla="*/ 1670701 h 2700109"/>
                <a:gd name="connsiteX104" fmla="*/ 2704624 w 8594407"/>
                <a:gd name="connsiteY104" fmla="*/ 1691264 h 2700109"/>
                <a:gd name="connsiteX105" fmla="*/ 2907631 w 8594407"/>
                <a:gd name="connsiteY105" fmla="*/ 1691264 h 2700109"/>
                <a:gd name="connsiteX106" fmla="*/ 2907631 w 8594407"/>
                <a:gd name="connsiteY106" fmla="*/ 1718252 h 2700109"/>
                <a:gd name="connsiteX107" fmla="*/ 2939753 w 8594407"/>
                <a:gd name="connsiteY107" fmla="*/ 1718252 h 2700109"/>
                <a:gd name="connsiteX108" fmla="*/ 2939753 w 8594407"/>
                <a:gd name="connsiteY108" fmla="*/ 1736244 h 2700109"/>
                <a:gd name="connsiteX109" fmla="*/ 3092651 w 8594407"/>
                <a:gd name="connsiteY109" fmla="*/ 1736244 h 2700109"/>
                <a:gd name="connsiteX110" fmla="*/ 3092651 w 8594407"/>
                <a:gd name="connsiteY110" fmla="*/ 1751666 h 2700109"/>
                <a:gd name="connsiteX111" fmla="*/ 3124772 w 8594407"/>
                <a:gd name="connsiteY111" fmla="*/ 1751666 h 2700109"/>
                <a:gd name="connsiteX112" fmla="*/ 3124772 w 8594407"/>
                <a:gd name="connsiteY112" fmla="*/ 1779939 h 2700109"/>
                <a:gd name="connsiteX113" fmla="*/ 3135051 w 8594407"/>
                <a:gd name="connsiteY113" fmla="*/ 1779939 h 2700109"/>
                <a:gd name="connsiteX114" fmla="*/ 3135051 w 8594407"/>
                <a:gd name="connsiteY114" fmla="*/ 1803072 h 2700109"/>
                <a:gd name="connsiteX115" fmla="*/ 3151754 w 8594407"/>
                <a:gd name="connsiteY115" fmla="*/ 1803072 h 2700109"/>
                <a:gd name="connsiteX116" fmla="*/ 3151754 w 8594407"/>
                <a:gd name="connsiteY116" fmla="*/ 1823634 h 2700109"/>
                <a:gd name="connsiteX117" fmla="*/ 3194154 w 8594407"/>
                <a:gd name="connsiteY117" fmla="*/ 1823634 h 2700109"/>
                <a:gd name="connsiteX118" fmla="*/ 3194154 w 8594407"/>
                <a:gd name="connsiteY118" fmla="*/ 1858334 h 2700109"/>
                <a:gd name="connsiteX119" fmla="*/ 3204433 w 8594407"/>
                <a:gd name="connsiteY119" fmla="*/ 1858334 h 2700109"/>
                <a:gd name="connsiteX120" fmla="*/ 3204433 w 8594407"/>
                <a:gd name="connsiteY120" fmla="*/ 1878896 h 2700109"/>
                <a:gd name="connsiteX121" fmla="*/ 3343198 w 8594407"/>
                <a:gd name="connsiteY121" fmla="*/ 1878896 h 2700109"/>
                <a:gd name="connsiteX122" fmla="*/ 3343198 w 8594407"/>
                <a:gd name="connsiteY122" fmla="*/ 1900744 h 2700109"/>
                <a:gd name="connsiteX123" fmla="*/ 3367610 w 8594407"/>
                <a:gd name="connsiteY123" fmla="*/ 1900744 h 2700109"/>
                <a:gd name="connsiteX124" fmla="*/ 3367610 w 8594407"/>
                <a:gd name="connsiteY124" fmla="*/ 1918736 h 2700109"/>
                <a:gd name="connsiteX125" fmla="*/ 3709382 w 8594407"/>
                <a:gd name="connsiteY125" fmla="*/ 1918736 h 2700109"/>
                <a:gd name="connsiteX126" fmla="*/ 3709382 w 8594407"/>
                <a:gd name="connsiteY126" fmla="*/ 1944439 h 2700109"/>
                <a:gd name="connsiteX127" fmla="*/ 3749213 w 8594407"/>
                <a:gd name="connsiteY127" fmla="*/ 1944439 h 2700109"/>
                <a:gd name="connsiteX128" fmla="*/ 3749213 w 8594407"/>
                <a:gd name="connsiteY128" fmla="*/ 1972712 h 2700109"/>
                <a:gd name="connsiteX129" fmla="*/ 3758207 w 8594407"/>
                <a:gd name="connsiteY129" fmla="*/ 1972712 h 2700109"/>
                <a:gd name="connsiteX130" fmla="*/ 3758207 w 8594407"/>
                <a:gd name="connsiteY130" fmla="*/ 1999701 h 2700109"/>
                <a:gd name="connsiteX131" fmla="*/ 3791613 w 8594407"/>
                <a:gd name="connsiteY131" fmla="*/ 1999701 h 2700109"/>
                <a:gd name="connsiteX132" fmla="*/ 3791613 w 8594407"/>
                <a:gd name="connsiteY132" fmla="*/ 2021549 h 2700109"/>
                <a:gd name="connsiteX133" fmla="*/ 3809601 w 8594407"/>
                <a:gd name="connsiteY133" fmla="*/ 2021549 h 2700109"/>
                <a:gd name="connsiteX134" fmla="*/ 3809601 w 8594407"/>
                <a:gd name="connsiteY134" fmla="*/ 2039541 h 2700109"/>
                <a:gd name="connsiteX135" fmla="*/ 3821165 w 8594407"/>
                <a:gd name="connsiteY135" fmla="*/ 2039541 h 2700109"/>
                <a:gd name="connsiteX136" fmla="*/ 3821165 w 8594407"/>
                <a:gd name="connsiteY136" fmla="*/ 2066529 h 2700109"/>
                <a:gd name="connsiteX137" fmla="*/ 3839153 w 8594407"/>
                <a:gd name="connsiteY137" fmla="*/ 2066529 h 2700109"/>
                <a:gd name="connsiteX138" fmla="*/ 3839153 w 8594407"/>
                <a:gd name="connsiteY138" fmla="*/ 2152634 h 2700109"/>
                <a:gd name="connsiteX139" fmla="*/ 3932947 w 8594407"/>
                <a:gd name="connsiteY139" fmla="*/ 2152634 h 2700109"/>
                <a:gd name="connsiteX140" fmla="*/ 3932947 w 8594407"/>
                <a:gd name="connsiteY140" fmla="*/ 2173197 h 2700109"/>
                <a:gd name="connsiteX141" fmla="*/ 4237458 w 8594407"/>
                <a:gd name="connsiteY141" fmla="*/ 2173197 h 2700109"/>
                <a:gd name="connsiteX142" fmla="*/ 4237458 w 8594407"/>
                <a:gd name="connsiteY142" fmla="*/ 2196329 h 2700109"/>
                <a:gd name="connsiteX143" fmla="*/ 4368514 w 8594407"/>
                <a:gd name="connsiteY143" fmla="*/ 2196329 h 2700109"/>
                <a:gd name="connsiteX144" fmla="*/ 4368514 w 8594407"/>
                <a:gd name="connsiteY144" fmla="*/ 2219462 h 2700109"/>
                <a:gd name="connsiteX145" fmla="*/ 4443035 w 8594407"/>
                <a:gd name="connsiteY145" fmla="*/ 2219462 h 2700109"/>
                <a:gd name="connsiteX146" fmla="*/ 4443035 w 8594407"/>
                <a:gd name="connsiteY146" fmla="*/ 2229743 h 2700109"/>
                <a:gd name="connsiteX147" fmla="*/ 4455884 w 8594407"/>
                <a:gd name="connsiteY147" fmla="*/ 2229743 h 2700109"/>
                <a:gd name="connsiteX148" fmla="*/ 4455884 w 8594407"/>
                <a:gd name="connsiteY148" fmla="*/ 2264443 h 2700109"/>
                <a:gd name="connsiteX149" fmla="*/ 4768104 w 8594407"/>
                <a:gd name="connsiteY149" fmla="*/ 2264443 h 2700109"/>
                <a:gd name="connsiteX150" fmla="*/ 4768104 w 8594407"/>
                <a:gd name="connsiteY150" fmla="*/ 2297857 h 2700109"/>
                <a:gd name="connsiteX151" fmla="*/ 4788662 w 8594407"/>
                <a:gd name="connsiteY151" fmla="*/ 2297857 h 2700109"/>
                <a:gd name="connsiteX152" fmla="*/ 4788662 w 8594407"/>
                <a:gd name="connsiteY152" fmla="*/ 2346693 h 2700109"/>
                <a:gd name="connsiteX153" fmla="*/ 5055912 w 8594407"/>
                <a:gd name="connsiteY153" fmla="*/ 2346693 h 2700109"/>
                <a:gd name="connsiteX154" fmla="*/ 5055912 w 8594407"/>
                <a:gd name="connsiteY154" fmla="*/ 2399384 h 2700109"/>
                <a:gd name="connsiteX155" fmla="*/ 5207525 w 8594407"/>
                <a:gd name="connsiteY155" fmla="*/ 2399384 h 2700109"/>
                <a:gd name="connsiteX156" fmla="*/ 5207525 w 8594407"/>
                <a:gd name="connsiteY156" fmla="*/ 2428942 h 2700109"/>
                <a:gd name="connsiteX157" fmla="*/ 5765153 w 8594407"/>
                <a:gd name="connsiteY157" fmla="*/ 2428942 h 2700109"/>
                <a:gd name="connsiteX158" fmla="*/ 5765153 w 8594407"/>
                <a:gd name="connsiteY158" fmla="*/ 2473923 h 2700109"/>
                <a:gd name="connsiteX159" fmla="*/ 6363896 w 8594407"/>
                <a:gd name="connsiteY159" fmla="*/ 2473923 h 2700109"/>
                <a:gd name="connsiteX160" fmla="*/ 6363896 w 8594407"/>
                <a:gd name="connsiteY160" fmla="*/ 2500911 h 2700109"/>
                <a:gd name="connsiteX161" fmla="*/ 6378030 w 8594407"/>
                <a:gd name="connsiteY161" fmla="*/ 2500911 h 2700109"/>
                <a:gd name="connsiteX162" fmla="*/ 6378030 w 8594407"/>
                <a:gd name="connsiteY162" fmla="*/ 2526614 h 2700109"/>
                <a:gd name="connsiteX163" fmla="*/ 7339103 w 8594407"/>
                <a:gd name="connsiteY163" fmla="*/ 2526614 h 2700109"/>
                <a:gd name="connsiteX164" fmla="*/ 7339103 w 8594407"/>
                <a:gd name="connsiteY164" fmla="*/ 2700110 h 2700109"/>
                <a:gd name="connsiteX165" fmla="*/ 8594407 w 8594407"/>
                <a:gd name="connsiteY165" fmla="*/ 2700110 h 2700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8594407" h="2700109">
                  <a:moveTo>
                    <a:pt x="0" y="0"/>
                  </a:moveTo>
                  <a:lnTo>
                    <a:pt x="197868" y="0"/>
                  </a:lnTo>
                  <a:lnTo>
                    <a:pt x="197868" y="12852"/>
                  </a:lnTo>
                  <a:lnTo>
                    <a:pt x="235129" y="12852"/>
                  </a:lnTo>
                  <a:lnTo>
                    <a:pt x="235129" y="32129"/>
                  </a:lnTo>
                  <a:lnTo>
                    <a:pt x="298087" y="32129"/>
                  </a:lnTo>
                  <a:lnTo>
                    <a:pt x="298087" y="48836"/>
                  </a:lnTo>
                  <a:lnTo>
                    <a:pt x="364899" y="48836"/>
                  </a:lnTo>
                  <a:lnTo>
                    <a:pt x="364899" y="73254"/>
                  </a:lnTo>
                  <a:lnTo>
                    <a:pt x="426573" y="73254"/>
                  </a:lnTo>
                  <a:lnTo>
                    <a:pt x="426573" y="96387"/>
                  </a:lnTo>
                  <a:lnTo>
                    <a:pt x="552488" y="96387"/>
                  </a:lnTo>
                  <a:lnTo>
                    <a:pt x="552488" y="111809"/>
                  </a:lnTo>
                  <a:lnTo>
                    <a:pt x="566622" y="111809"/>
                  </a:lnTo>
                  <a:lnTo>
                    <a:pt x="566622" y="154219"/>
                  </a:lnTo>
                  <a:lnTo>
                    <a:pt x="582040" y="154219"/>
                  </a:lnTo>
                  <a:lnTo>
                    <a:pt x="582040" y="178637"/>
                  </a:lnTo>
                  <a:lnTo>
                    <a:pt x="587180" y="178637"/>
                  </a:lnTo>
                  <a:lnTo>
                    <a:pt x="587180" y="257031"/>
                  </a:lnTo>
                  <a:lnTo>
                    <a:pt x="596174" y="257031"/>
                  </a:lnTo>
                  <a:lnTo>
                    <a:pt x="596174" y="289160"/>
                  </a:lnTo>
                  <a:lnTo>
                    <a:pt x="621871" y="289160"/>
                  </a:lnTo>
                  <a:lnTo>
                    <a:pt x="621871" y="348277"/>
                  </a:lnTo>
                  <a:lnTo>
                    <a:pt x="630865" y="348277"/>
                  </a:lnTo>
                  <a:lnTo>
                    <a:pt x="630865" y="449804"/>
                  </a:lnTo>
                  <a:lnTo>
                    <a:pt x="646283" y="449804"/>
                  </a:lnTo>
                  <a:lnTo>
                    <a:pt x="646283" y="469081"/>
                  </a:lnTo>
                  <a:lnTo>
                    <a:pt x="671980" y="469081"/>
                  </a:lnTo>
                  <a:lnTo>
                    <a:pt x="671980" y="496070"/>
                  </a:lnTo>
                  <a:lnTo>
                    <a:pt x="686114" y="496070"/>
                  </a:lnTo>
                  <a:lnTo>
                    <a:pt x="686114" y="511492"/>
                  </a:lnTo>
                  <a:lnTo>
                    <a:pt x="714381" y="511492"/>
                  </a:lnTo>
                  <a:lnTo>
                    <a:pt x="714381" y="537195"/>
                  </a:lnTo>
                  <a:lnTo>
                    <a:pt x="741362" y="537195"/>
                  </a:lnTo>
                  <a:lnTo>
                    <a:pt x="741362" y="555187"/>
                  </a:lnTo>
                  <a:lnTo>
                    <a:pt x="822308" y="555187"/>
                  </a:lnTo>
                  <a:lnTo>
                    <a:pt x="822308" y="568039"/>
                  </a:lnTo>
                  <a:lnTo>
                    <a:pt x="877557" y="568039"/>
                  </a:lnTo>
                  <a:lnTo>
                    <a:pt x="877557" y="588601"/>
                  </a:lnTo>
                  <a:lnTo>
                    <a:pt x="984200" y="588601"/>
                  </a:lnTo>
                  <a:lnTo>
                    <a:pt x="984200" y="613019"/>
                  </a:lnTo>
                  <a:lnTo>
                    <a:pt x="1030455" y="613019"/>
                  </a:lnTo>
                  <a:lnTo>
                    <a:pt x="1030455" y="627156"/>
                  </a:lnTo>
                  <a:lnTo>
                    <a:pt x="1101122" y="627156"/>
                  </a:lnTo>
                  <a:lnTo>
                    <a:pt x="1101122" y="652859"/>
                  </a:lnTo>
                  <a:lnTo>
                    <a:pt x="1119110" y="652859"/>
                  </a:lnTo>
                  <a:lnTo>
                    <a:pt x="1119110" y="710691"/>
                  </a:lnTo>
                  <a:lnTo>
                    <a:pt x="1171790" y="710691"/>
                  </a:lnTo>
                  <a:lnTo>
                    <a:pt x="1171790" y="731253"/>
                  </a:lnTo>
                  <a:lnTo>
                    <a:pt x="1196202" y="731253"/>
                  </a:lnTo>
                  <a:lnTo>
                    <a:pt x="1196202" y="750530"/>
                  </a:lnTo>
                  <a:lnTo>
                    <a:pt x="1209050" y="750530"/>
                  </a:lnTo>
                  <a:lnTo>
                    <a:pt x="1209050" y="769808"/>
                  </a:lnTo>
                  <a:lnTo>
                    <a:pt x="1237317" y="769808"/>
                  </a:lnTo>
                  <a:lnTo>
                    <a:pt x="1237317" y="807077"/>
                  </a:lnTo>
                  <a:lnTo>
                    <a:pt x="1263014" y="807077"/>
                  </a:lnTo>
                  <a:lnTo>
                    <a:pt x="1263014" y="852058"/>
                  </a:lnTo>
                  <a:lnTo>
                    <a:pt x="1268154" y="852058"/>
                  </a:lnTo>
                  <a:lnTo>
                    <a:pt x="1268154" y="913745"/>
                  </a:lnTo>
                  <a:lnTo>
                    <a:pt x="1278433" y="913745"/>
                  </a:lnTo>
                  <a:lnTo>
                    <a:pt x="1278433" y="934308"/>
                  </a:lnTo>
                  <a:lnTo>
                    <a:pt x="1284857" y="934308"/>
                  </a:lnTo>
                  <a:lnTo>
                    <a:pt x="1284857" y="949729"/>
                  </a:lnTo>
                  <a:lnTo>
                    <a:pt x="1304130" y="949729"/>
                  </a:lnTo>
                  <a:lnTo>
                    <a:pt x="1304130" y="965151"/>
                  </a:lnTo>
                  <a:lnTo>
                    <a:pt x="1331112" y="965151"/>
                  </a:lnTo>
                  <a:lnTo>
                    <a:pt x="1331112" y="990854"/>
                  </a:lnTo>
                  <a:lnTo>
                    <a:pt x="1349100" y="990854"/>
                  </a:lnTo>
                  <a:lnTo>
                    <a:pt x="1349100" y="1046116"/>
                  </a:lnTo>
                  <a:lnTo>
                    <a:pt x="1372227" y="1046116"/>
                  </a:lnTo>
                  <a:lnTo>
                    <a:pt x="1372227" y="1071819"/>
                  </a:lnTo>
                  <a:lnTo>
                    <a:pt x="1431331" y="1071819"/>
                  </a:lnTo>
                  <a:lnTo>
                    <a:pt x="1431331" y="1094952"/>
                  </a:lnTo>
                  <a:lnTo>
                    <a:pt x="1837345" y="1094952"/>
                  </a:lnTo>
                  <a:lnTo>
                    <a:pt x="1837345" y="1169491"/>
                  </a:lnTo>
                  <a:lnTo>
                    <a:pt x="1860473" y="1169491"/>
                  </a:lnTo>
                  <a:lnTo>
                    <a:pt x="1860473" y="1197764"/>
                  </a:lnTo>
                  <a:lnTo>
                    <a:pt x="1879746" y="1197764"/>
                  </a:lnTo>
                  <a:lnTo>
                    <a:pt x="1879746" y="1242745"/>
                  </a:lnTo>
                  <a:lnTo>
                    <a:pt x="1888740" y="1242745"/>
                  </a:lnTo>
                  <a:lnTo>
                    <a:pt x="1888740" y="1309573"/>
                  </a:lnTo>
                  <a:lnTo>
                    <a:pt x="1911867" y="1309573"/>
                  </a:lnTo>
                  <a:lnTo>
                    <a:pt x="1911867" y="1341701"/>
                  </a:lnTo>
                  <a:lnTo>
                    <a:pt x="1918291" y="1341701"/>
                  </a:lnTo>
                  <a:lnTo>
                    <a:pt x="1918291" y="1387967"/>
                  </a:lnTo>
                  <a:lnTo>
                    <a:pt x="1943989" y="1387967"/>
                  </a:lnTo>
                  <a:lnTo>
                    <a:pt x="1943989" y="1407244"/>
                  </a:lnTo>
                  <a:lnTo>
                    <a:pt x="2086608" y="1407244"/>
                  </a:lnTo>
                  <a:lnTo>
                    <a:pt x="2086608" y="1432947"/>
                  </a:lnTo>
                  <a:lnTo>
                    <a:pt x="2149566" y="1432947"/>
                  </a:lnTo>
                  <a:lnTo>
                    <a:pt x="2149566" y="1454795"/>
                  </a:lnTo>
                  <a:lnTo>
                    <a:pt x="2185542" y="1454795"/>
                  </a:lnTo>
                  <a:lnTo>
                    <a:pt x="2185542" y="1470217"/>
                  </a:lnTo>
                  <a:lnTo>
                    <a:pt x="2398828" y="1470217"/>
                  </a:lnTo>
                  <a:lnTo>
                    <a:pt x="2398828" y="1492065"/>
                  </a:lnTo>
                  <a:lnTo>
                    <a:pt x="2468210" y="1492065"/>
                  </a:lnTo>
                  <a:lnTo>
                    <a:pt x="2468210" y="1511342"/>
                  </a:lnTo>
                  <a:lnTo>
                    <a:pt x="2509326" y="1511342"/>
                  </a:lnTo>
                  <a:lnTo>
                    <a:pt x="2509326" y="1551182"/>
                  </a:lnTo>
                  <a:lnTo>
                    <a:pt x="2544017" y="1551182"/>
                  </a:lnTo>
                  <a:lnTo>
                    <a:pt x="2544017" y="1656564"/>
                  </a:lnTo>
                  <a:lnTo>
                    <a:pt x="2555581" y="1656564"/>
                  </a:lnTo>
                  <a:lnTo>
                    <a:pt x="2555581" y="1670701"/>
                  </a:lnTo>
                  <a:lnTo>
                    <a:pt x="2704624" y="1670701"/>
                  </a:lnTo>
                  <a:lnTo>
                    <a:pt x="2704624" y="1691264"/>
                  </a:lnTo>
                  <a:lnTo>
                    <a:pt x="2907631" y="1691264"/>
                  </a:lnTo>
                  <a:lnTo>
                    <a:pt x="2907631" y="1718252"/>
                  </a:lnTo>
                  <a:lnTo>
                    <a:pt x="2939753" y="1718252"/>
                  </a:lnTo>
                  <a:lnTo>
                    <a:pt x="2939753" y="1736244"/>
                  </a:lnTo>
                  <a:lnTo>
                    <a:pt x="3092651" y="1736244"/>
                  </a:lnTo>
                  <a:lnTo>
                    <a:pt x="3092651" y="1751666"/>
                  </a:lnTo>
                  <a:lnTo>
                    <a:pt x="3124772" y="1751666"/>
                  </a:lnTo>
                  <a:lnTo>
                    <a:pt x="3124772" y="1779939"/>
                  </a:lnTo>
                  <a:lnTo>
                    <a:pt x="3135051" y="1779939"/>
                  </a:lnTo>
                  <a:lnTo>
                    <a:pt x="3135051" y="1803072"/>
                  </a:lnTo>
                  <a:lnTo>
                    <a:pt x="3151754" y="1803072"/>
                  </a:lnTo>
                  <a:lnTo>
                    <a:pt x="3151754" y="1823634"/>
                  </a:lnTo>
                  <a:lnTo>
                    <a:pt x="3194154" y="1823634"/>
                  </a:lnTo>
                  <a:lnTo>
                    <a:pt x="3194154" y="1858334"/>
                  </a:lnTo>
                  <a:lnTo>
                    <a:pt x="3204433" y="1858334"/>
                  </a:lnTo>
                  <a:lnTo>
                    <a:pt x="3204433" y="1878896"/>
                  </a:lnTo>
                  <a:lnTo>
                    <a:pt x="3343198" y="1878896"/>
                  </a:lnTo>
                  <a:lnTo>
                    <a:pt x="3343198" y="1900744"/>
                  </a:lnTo>
                  <a:lnTo>
                    <a:pt x="3367610" y="1900744"/>
                  </a:lnTo>
                  <a:lnTo>
                    <a:pt x="3367610" y="1918736"/>
                  </a:lnTo>
                  <a:lnTo>
                    <a:pt x="3709382" y="1918736"/>
                  </a:lnTo>
                  <a:lnTo>
                    <a:pt x="3709382" y="1944439"/>
                  </a:lnTo>
                  <a:lnTo>
                    <a:pt x="3749213" y="1944439"/>
                  </a:lnTo>
                  <a:lnTo>
                    <a:pt x="3749213" y="1972712"/>
                  </a:lnTo>
                  <a:lnTo>
                    <a:pt x="3758207" y="1972712"/>
                  </a:lnTo>
                  <a:lnTo>
                    <a:pt x="3758207" y="1999701"/>
                  </a:lnTo>
                  <a:lnTo>
                    <a:pt x="3791613" y="1999701"/>
                  </a:lnTo>
                  <a:lnTo>
                    <a:pt x="3791613" y="2021549"/>
                  </a:lnTo>
                  <a:lnTo>
                    <a:pt x="3809601" y="2021549"/>
                  </a:lnTo>
                  <a:lnTo>
                    <a:pt x="3809601" y="2039541"/>
                  </a:lnTo>
                  <a:lnTo>
                    <a:pt x="3821165" y="2039541"/>
                  </a:lnTo>
                  <a:lnTo>
                    <a:pt x="3821165" y="2066529"/>
                  </a:lnTo>
                  <a:lnTo>
                    <a:pt x="3839153" y="2066529"/>
                  </a:lnTo>
                  <a:lnTo>
                    <a:pt x="3839153" y="2152634"/>
                  </a:lnTo>
                  <a:lnTo>
                    <a:pt x="3932947" y="2152634"/>
                  </a:lnTo>
                  <a:lnTo>
                    <a:pt x="3932947" y="2173197"/>
                  </a:lnTo>
                  <a:lnTo>
                    <a:pt x="4237458" y="2173197"/>
                  </a:lnTo>
                  <a:lnTo>
                    <a:pt x="4237458" y="2196329"/>
                  </a:lnTo>
                  <a:lnTo>
                    <a:pt x="4368514" y="2196329"/>
                  </a:lnTo>
                  <a:lnTo>
                    <a:pt x="4368514" y="2219462"/>
                  </a:lnTo>
                  <a:lnTo>
                    <a:pt x="4443035" y="2219462"/>
                  </a:lnTo>
                  <a:lnTo>
                    <a:pt x="4443035" y="2229743"/>
                  </a:lnTo>
                  <a:lnTo>
                    <a:pt x="4455884" y="2229743"/>
                  </a:lnTo>
                  <a:lnTo>
                    <a:pt x="4455884" y="2264443"/>
                  </a:lnTo>
                  <a:lnTo>
                    <a:pt x="4768104" y="2264443"/>
                  </a:lnTo>
                  <a:lnTo>
                    <a:pt x="4768104" y="2297857"/>
                  </a:lnTo>
                  <a:lnTo>
                    <a:pt x="4788662" y="2297857"/>
                  </a:lnTo>
                  <a:lnTo>
                    <a:pt x="4788662" y="2346693"/>
                  </a:lnTo>
                  <a:lnTo>
                    <a:pt x="5055912" y="2346693"/>
                  </a:lnTo>
                  <a:lnTo>
                    <a:pt x="5055912" y="2399384"/>
                  </a:lnTo>
                  <a:lnTo>
                    <a:pt x="5207525" y="2399384"/>
                  </a:lnTo>
                  <a:lnTo>
                    <a:pt x="5207525" y="2428942"/>
                  </a:lnTo>
                  <a:lnTo>
                    <a:pt x="5765153" y="2428942"/>
                  </a:lnTo>
                  <a:lnTo>
                    <a:pt x="5765153" y="2473923"/>
                  </a:lnTo>
                  <a:lnTo>
                    <a:pt x="6363896" y="2473923"/>
                  </a:lnTo>
                  <a:lnTo>
                    <a:pt x="6363896" y="2500911"/>
                  </a:lnTo>
                  <a:lnTo>
                    <a:pt x="6378030" y="2500911"/>
                  </a:lnTo>
                  <a:lnTo>
                    <a:pt x="6378030" y="2526614"/>
                  </a:lnTo>
                  <a:lnTo>
                    <a:pt x="7339103" y="2526614"/>
                  </a:lnTo>
                  <a:lnTo>
                    <a:pt x="7339103" y="2700110"/>
                  </a:lnTo>
                  <a:lnTo>
                    <a:pt x="8594407" y="2700110"/>
                  </a:lnTo>
                </a:path>
              </a:pathLst>
            </a:custGeom>
            <a:noFill/>
            <a:ln w="28575" cap="flat">
              <a:solidFill>
                <a:srgbClr val="83005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57" name="Graphic 2">
            <a:extLst>
              <a:ext uri="{FF2B5EF4-FFF2-40B4-BE49-F238E27FC236}">
                <a16:creationId xmlns:a16="http://schemas.microsoft.com/office/drawing/2014/main" id="{E76B86AA-2124-2833-92A0-159FC24E6716}"/>
              </a:ext>
            </a:extLst>
          </p:cNvPr>
          <p:cNvGrpSpPr/>
          <p:nvPr/>
        </p:nvGrpSpPr>
        <p:grpSpPr>
          <a:xfrm>
            <a:off x="3851939" y="3443259"/>
            <a:ext cx="15575034" cy="5862874"/>
            <a:chOff x="1925969" y="1721629"/>
            <a:chExt cx="7787517" cy="2931437"/>
          </a:xfrm>
          <a:noFill/>
        </p:grpSpPr>
        <p:grpSp>
          <p:nvGrpSpPr>
            <p:cNvPr id="158" name="Graphic 2">
              <a:extLst>
                <a:ext uri="{FF2B5EF4-FFF2-40B4-BE49-F238E27FC236}">
                  <a16:creationId xmlns:a16="http://schemas.microsoft.com/office/drawing/2014/main" id="{7C2E26AF-36D9-BB52-CAF0-49763AE911AA}"/>
                </a:ext>
              </a:extLst>
            </p:cNvPr>
            <p:cNvGrpSpPr/>
            <p:nvPr/>
          </p:nvGrpSpPr>
          <p:grpSpPr>
            <a:xfrm>
              <a:off x="1925969" y="1721629"/>
              <a:ext cx="7783663" cy="2931437"/>
              <a:chOff x="1925969" y="1721629"/>
              <a:chExt cx="7783663" cy="2931437"/>
            </a:xfrm>
          </p:grpSpPr>
          <p:grpSp>
            <p:nvGrpSpPr>
              <p:cNvPr id="160" name="Graphic 2">
                <a:extLst>
                  <a:ext uri="{FF2B5EF4-FFF2-40B4-BE49-F238E27FC236}">
                    <a16:creationId xmlns:a16="http://schemas.microsoft.com/office/drawing/2014/main" id="{3F7812C7-C68C-8D1A-3149-B2052595452E}"/>
                  </a:ext>
                </a:extLst>
              </p:cNvPr>
              <p:cNvGrpSpPr/>
              <p:nvPr/>
            </p:nvGrpSpPr>
            <p:grpSpPr>
              <a:xfrm>
                <a:off x="1925969" y="1721629"/>
                <a:ext cx="80945" cy="80964"/>
                <a:chOff x="1925969" y="1721629"/>
                <a:chExt cx="80945" cy="80964"/>
              </a:xfrm>
            </p:grpSpPr>
            <p:sp>
              <p:nvSpPr>
                <p:cNvPr id="200" name="Freeform 171">
                  <a:extLst>
                    <a:ext uri="{FF2B5EF4-FFF2-40B4-BE49-F238E27FC236}">
                      <a16:creationId xmlns:a16="http://schemas.microsoft.com/office/drawing/2014/main" id="{96C1B9B4-AA57-D91B-903D-7DF455AFD27F}"/>
                    </a:ext>
                  </a:extLst>
                </p:cNvPr>
                <p:cNvSpPr/>
                <p:nvPr/>
              </p:nvSpPr>
              <p:spPr>
                <a:xfrm>
                  <a:off x="1967084" y="1721629"/>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201" name="Freeform 172">
                  <a:extLst>
                    <a:ext uri="{FF2B5EF4-FFF2-40B4-BE49-F238E27FC236}">
                      <a16:creationId xmlns:a16="http://schemas.microsoft.com/office/drawing/2014/main" id="{C594133A-12AE-5B65-3443-BB7155C052DF}"/>
                    </a:ext>
                  </a:extLst>
                </p:cNvPr>
                <p:cNvSpPr/>
                <p:nvPr/>
              </p:nvSpPr>
              <p:spPr>
                <a:xfrm>
                  <a:off x="1925969" y="1762754"/>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1" name="Graphic 2">
                <a:extLst>
                  <a:ext uri="{FF2B5EF4-FFF2-40B4-BE49-F238E27FC236}">
                    <a16:creationId xmlns:a16="http://schemas.microsoft.com/office/drawing/2014/main" id="{537F62A9-2D3D-3C31-1825-7E236EA2099E}"/>
                  </a:ext>
                </a:extLst>
              </p:cNvPr>
              <p:cNvGrpSpPr/>
              <p:nvPr/>
            </p:nvGrpSpPr>
            <p:grpSpPr>
              <a:xfrm>
                <a:off x="2633925" y="3078752"/>
                <a:ext cx="80945" cy="80964"/>
                <a:chOff x="2633925" y="3078752"/>
                <a:chExt cx="80945" cy="80964"/>
              </a:xfrm>
            </p:grpSpPr>
            <p:sp>
              <p:nvSpPr>
                <p:cNvPr id="198" name="Freeform 174">
                  <a:extLst>
                    <a:ext uri="{FF2B5EF4-FFF2-40B4-BE49-F238E27FC236}">
                      <a16:creationId xmlns:a16="http://schemas.microsoft.com/office/drawing/2014/main" id="{C81E941D-8230-EFEA-2E03-27723203F20F}"/>
                    </a:ext>
                  </a:extLst>
                </p:cNvPr>
                <p:cNvSpPr/>
                <p:nvPr/>
              </p:nvSpPr>
              <p:spPr>
                <a:xfrm>
                  <a:off x="2673755" y="307875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99" name="Freeform 175">
                  <a:extLst>
                    <a:ext uri="{FF2B5EF4-FFF2-40B4-BE49-F238E27FC236}">
                      <a16:creationId xmlns:a16="http://schemas.microsoft.com/office/drawing/2014/main" id="{3B94966A-EC1F-00B7-545F-78A4061F6598}"/>
                    </a:ext>
                  </a:extLst>
                </p:cNvPr>
                <p:cNvSpPr/>
                <p:nvPr/>
              </p:nvSpPr>
              <p:spPr>
                <a:xfrm>
                  <a:off x="2633925" y="3119877"/>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2" name="Graphic 2">
                <a:extLst>
                  <a:ext uri="{FF2B5EF4-FFF2-40B4-BE49-F238E27FC236}">
                    <a16:creationId xmlns:a16="http://schemas.microsoft.com/office/drawing/2014/main" id="{015672A4-4D9B-F66D-CE1F-AC7ED6AA95D0}"/>
                  </a:ext>
                </a:extLst>
              </p:cNvPr>
              <p:cNvGrpSpPr/>
              <p:nvPr/>
            </p:nvGrpSpPr>
            <p:grpSpPr>
              <a:xfrm>
                <a:off x="3140159" y="3393615"/>
                <a:ext cx="80945" cy="80964"/>
                <a:chOff x="3140159" y="3393615"/>
                <a:chExt cx="80945" cy="80964"/>
              </a:xfrm>
            </p:grpSpPr>
            <p:sp>
              <p:nvSpPr>
                <p:cNvPr id="196" name="Freeform 177">
                  <a:extLst>
                    <a:ext uri="{FF2B5EF4-FFF2-40B4-BE49-F238E27FC236}">
                      <a16:creationId xmlns:a16="http://schemas.microsoft.com/office/drawing/2014/main" id="{854EF5C8-F61B-63DF-1F75-6E9B9E73DF5A}"/>
                    </a:ext>
                  </a:extLst>
                </p:cNvPr>
                <p:cNvSpPr/>
                <p:nvPr/>
              </p:nvSpPr>
              <p:spPr>
                <a:xfrm>
                  <a:off x="3179989" y="339361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97" name="Freeform 178">
                  <a:extLst>
                    <a:ext uri="{FF2B5EF4-FFF2-40B4-BE49-F238E27FC236}">
                      <a16:creationId xmlns:a16="http://schemas.microsoft.com/office/drawing/2014/main" id="{0C73E97E-38B2-E370-6126-7907B7FFDD20}"/>
                    </a:ext>
                  </a:extLst>
                </p:cNvPr>
                <p:cNvSpPr/>
                <p:nvPr/>
              </p:nvSpPr>
              <p:spPr>
                <a:xfrm>
                  <a:off x="3140159" y="3433455"/>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3" name="Graphic 2">
                <a:extLst>
                  <a:ext uri="{FF2B5EF4-FFF2-40B4-BE49-F238E27FC236}">
                    <a16:creationId xmlns:a16="http://schemas.microsoft.com/office/drawing/2014/main" id="{2A2425A4-F936-F5A9-12A5-A4F0FD79DC27}"/>
                  </a:ext>
                </a:extLst>
              </p:cNvPr>
              <p:cNvGrpSpPr/>
              <p:nvPr/>
            </p:nvGrpSpPr>
            <p:grpSpPr>
              <a:xfrm>
                <a:off x="5667472" y="4195552"/>
                <a:ext cx="79661" cy="79679"/>
                <a:chOff x="5667472" y="4195552"/>
                <a:chExt cx="79661" cy="79679"/>
              </a:xfrm>
            </p:grpSpPr>
            <p:sp>
              <p:nvSpPr>
                <p:cNvPr id="194" name="Freeform 180">
                  <a:extLst>
                    <a:ext uri="{FF2B5EF4-FFF2-40B4-BE49-F238E27FC236}">
                      <a16:creationId xmlns:a16="http://schemas.microsoft.com/office/drawing/2014/main" id="{A902DCBF-BF17-986E-4E5C-32FF9DE27BE1}"/>
                    </a:ext>
                  </a:extLst>
                </p:cNvPr>
                <p:cNvSpPr/>
                <p:nvPr/>
              </p:nvSpPr>
              <p:spPr>
                <a:xfrm>
                  <a:off x="5707303" y="4195552"/>
                  <a:ext cx="12848" cy="79679"/>
                </a:xfrm>
                <a:custGeom>
                  <a:avLst/>
                  <a:gdLst>
                    <a:gd name="connsiteX0" fmla="*/ 0 w 12848"/>
                    <a:gd name="connsiteY0" fmla="*/ 0 h 79679"/>
                    <a:gd name="connsiteX1" fmla="*/ 0 w 12848"/>
                    <a:gd name="connsiteY1" fmla="*/ 79680 h 79679"/>
                  </a:gdLst>
                  <a:ahLst/>
                  <a:cxnLst>
                    <a:cxn ang="0">
                      <a:pos x="connsiteX0" y="connsiteY0"/>
                    </a:cxn>
                    <a:cxn ang="0">
                      <a:pos x="connsiteX1" y="connsiteY1"/>
                    </a:cxn>
                  </a:cxnLst>
                  <a:rect l="l" t="t" r="r" b="b"/>
                  <a:pathLst>
                    <a:path w="12848" h="79679">
                      <a:moveTo>
                        <a:pt x="0" y="0"/>
                      </a:moveTo>
                      <a:lnTo>
                        <a:pt x="0" y="7968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95" name="Freeform 181">
                  <a:extLst>
                    <a:ext uri="{FF2B5EF4-FFF2-40B4-BE49-F238E27FC236}">
                      <a16:creationId xmlns:a16="http://schemas.microsoft.com/office/drawing/2014/main" id="{F0A03C54-2E84-A4FF-2A52-8399246B53D2}"/>
                    </a:ext>
                  </a:extLst>
                </p:cNvPr>
                <p:cNvSpPr/>
                <p:nvPr/>
              </p:nvSpPr>
              <p:spPr>
                <a:xfrm>
                  <a:off x="5667472" y="4235392"/>
                  <a:ext cx="79661" cy="12851"/>
                </a:xfrm>
                <a:custGeom>
                  <a:avLst/>
                  <a:gdLst>
                    <a:gd name="connsiteX0" fmla="*/ 79661 w 79661"/>
                    <a:gd name="connsiteY0" fmla="*/ 0 h 12851"/>
                    <a:gd name="connsiteX1" fmla="*/ 0 w 79661"/>
                    <a:gd name="connsiteY1" fmla="*/ 0 h 12851"/>
                  </a:gdLst>
                  <a:ahLst/>
                  <a:cxnLst>
                    <a:cxn ang="0">
                      <a:pos x="connsiteX0" y="connsiteY0"/>
                    </a:cxn>
                    <a:cxn ang="0">
                      <a:pos x="connsiteX1" y="connsiteY1"/>
                    </a:cxn>
                  </a:cxnLst>
                  <a:rect l="l" t="t" r="r" b="b"/>
                  <a:pathLst>
                    <a:path w="79661" h="12851">
                      <a:moveTo>
                        <a:pt x="79661"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4" name="Graphic 2">
                <a:extLst>
                  <a:ext uri="{FF2B5EF4-FFF2-40B4-BE49-F238E27FC236}">
                    <a16:creationId xmlns:a16="http://schemas.microsoft.com/office/drawing/2014/main" id="{F77F2747-1D71-F4C7-FB16-DF0FC161C151}"/>
                  </a:ext>
                </a:extLst>
              </p:cNvPr>
              <p:cNvGrpSpPr/>
              <p:nvPr/>
            </p:nvGrpSpPr>
            <p:grpSpPr>
              <a:xfrm>
                <a:off x="5700878" y="4219970"/>
                <a:ext cx="80945" cy="80964"/>
                <a:chOff x="5700878" y="4219970"/>
                <a:chExt cx="80945" cy="80964"/>
              </a:xfrm>
            </p:grpSpPr>
            <p:sp>
              <p:nvSpPr>
                <p:cNvPr id="192" name="Freeform 183">
                  <a:extLst>
                    <a:ext uri="{FF2B5EF4-FFF2-40B4-BE49-F238E27FC236}">
                      <a16:creationId xmlns:a16="http://schemas.microsoft.com/office/drawing/2014/main" id="{E8CFFADF-538F-0950-2EEF-BA41A396F48E}"/>
                    </a:ext>
                  </a:extLst>
                </p:cNvPr>
                <p:cNvSpPr/>
                <p:nvPr/>
              </p:nvSpPr>
              <p:spPr>
                <a:xfrm>
                  <a:off x="5741994" y="4219970"/>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93" name="Freeform 184">
                  <a:extLst>
                    <a:ext uri="{FF2B5EF4-FFF2-40B4-BE49-F238E27FC236}">
                      <a16:creationId xmlns:a16="http://schemas.microsoft.com/office/drawing/2014/main" id="{D8CEE3C2-EE75-0AB2-F8E3-0B861C640585}"/>
                    </a:ext>
                  </a:extLst>
                </p:cNvPr>
                <p:cNvSpPr/>
                <p:nvPr/>
              </p:nvSpPr>
              <p:spPr>
                <a:xfrm>
                  <a:off x="5700878" y="4259809"/>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5" name="Graphic 2">
                <a:extLst>
                  <a:ext uri="{FF2B5EF4-FFF2-40B4-BE49-F238E27FC236}">
                    <a16:creationId xmlns:a16="http://schemas.microsoft.com/office/drawing/2014/main" id="{1CB839DA-BAB0-1B20-AFCF-E05E9900CBB2}"/>
                  </a:ext>
                </a:extLst>
              </p:cNvPr>
              <p:cNvGrpSpPr/>
              <p:nvPr/>
            </p:nvGrpSpPr>
            <p:grpSpPr>
              <a:xfrm>
                <a:off x="5758697" y="4246958"/>
                <a:ext cx="80945" cy="80964"/>
                <a:chOff x="5758697" y="4246958"/>
                <a:chExt cx="80945" cy="80964"/>
              </a:xfrm>
            </p:grpSpPr>
            <p:sp>
              <p:nvSpPr>
                <p:cNvPr id="190" name="Freeform 186">
                  <a:extLst>
                    <a:ext uri="{FF2B5EF4-FFF2-40B4-BE49-F238E27FC236}">
                      <a16:creationId xmlns:a16="http://schemas.microsoft.com/office/drawing/2014/main" id="{18E51702-C241-8119-2ACA-49EE8B8B611C}"/>
                    </a:ext>
                  </a:extLst>
                </p:cNvPr>
                <p:cNvSpPr/>
                <p:nvPr/>
              </p:nvSpPr>
              <p:spPr>
                <a:xfrm>
                  <a:off x="5799812" y="4246958"/>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91" name="Freeform 187">
                  <a:extLst>
                    <a:ext uri="{FF2B5EF4-FFF2-40B4-BE49-F238E27FC236}">
                      <a16:creationId xmlns:a16="http://schemas.microsoft.com/office/drawing/2014/main" id="{1DE7E7D1-D85A-B705-CCFF-02EAA52526D5}"/>
                    </a:ext>
                  </a:extLst>
                </p:cNvPr>
                <p:cNvSpPr/>
                <p:nvPr/>
              </p:nvSpPr>
              <p:spPr>
                <a:xfrm>
                  <a:off x="5758697" y="4286798"/>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6" name="Graphic 2">
                <a:extLst>
                  <a:ext uri="{FF2B5EF4-FFF2-40B4-BE49-F238E27FC236}">
                    <a16:creationId xmlns:a16="http://schemas.microsoft.com/office/drawing/2014/main" id="{E689538B-0A37-5613-360D-1DD61FB7F19F}"/>
                  </a:ext>
                </a:extLst>
              </p:cNvPr>
              <p:cNvGrpSpPr/>
              <p:nvPr/>
            </p:nvGrpSpPr>
            <p:grpSpPr>
              <a:xfrm>
                <a:off x="6383137" y="4330493"/>
                <a:ext cx="80945" cy="80964"/>
                <a:chOff x="6383137" y="4330493"/>
                <a:chExt cx="80945" cy="80964"/>
              </a:xfrm>
            </p:grpSpPr>
            <p:sp>
              <p:nvSpPr>
                <p:cNvPr id="188" name="Freeform 189">
                  <a:extLst>
                    <a:ext uri="{FF2B5EF4-FFF2-40B4-BE49-F238E27FC236}">
                      <a16:creationId xmlns:a16="http://schemas.microsoft.com/office/drawing/2014/main" id="{32825B27-F0A8-94B9-C53B-CA491ACFDEFF}"/>
                    </a:ext>
                  </a:extLst>
                </p:cNvPr>
                <p:cNvSpPr/>
                <p:nvPr/>
              </p:nvSpPr>
              <p:spPr>
                <a:xfrm>
                  <a:off x="6422968" y="4330493"/>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89" name="Freeform 190">
                  <a:extLst>
                    <a:ext uri="{FF2B5EF4-FFF2-40B4-BE49-F238E27FC236}">
                      <a16:creationId xmlns:a16="http://schemas.microsoft.com/office/drawing/2014/main" id="{A2CD0612-35EB-4A54-2F1A-0716C10C8FC6}"/>
                    </a:ext>
                  </a:extLst>
                </p:cNvPr>
                <p:cNvSpPr/>
                <p:nvPr/>
              </p:nvSpPr>
              <p:spPr>
                <a:xfrm>
                  <a:off x="6383137" y="437033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7" name="Graphic 2">
                <a:extLst>
                  <a:ext uri="{FF2B5EF4-FFF2-40B4-BE49-F238E27FC236}">
                    <a16:creationId xmlns:a16="http://schemas.microsoft.com/office/drawing/2014/main" id="{6464272D-F3E9-6AF1-886D-55FB25981D95}"/>
                  </a:ext>
                </a:extLst>
              </p:cNvPr>
              <p:cNvGrpSpPr/>
              <p:nvPr/>
            </p:nvGrpSpPr>
            <p:grpSpPr>
              <a:xfrm>
                <a:off x="6422968" y="4330493"/>
                <a:ext cx="80945" cy="80964"/>
                <a:chOff x="6422968" y="4330493"/>
                <a:chExt cx="80945" cy="80964"/>
              </a:xfrm>
            </p:grpSpPr>
            <p:sp>
              <p:nvSpPr>
                <p:cNvPr id="186" name="Freeform 192">
                  <a:extLst>
                    <a:ext uri="{FF2B5EF4-FFF2-40B4-BE49-F238E27FC236}">
                      <a16:creationId xmlns:a16="http://schemas.microsoft.com/office/drawing/2014/main" id="{AC77FAB0-8FE0-8916-D26F-4B9B8E957D0F}"/>
                    </a:ext>
                  </a:extLst>
                </p:cNvPr>
                <p:cNvSpPr/>
                <p:nvPr/>
              </p:nvSpPr>
              <p:spPr>
                <a:xfrm>
                  <a:off x="6464083" y="4330493"/>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87" name="Freeform 193">
                  <a:extLst>
                    <a:ext uri="{FF2B5EF4-FFF2-40B4-BE49-F238E27FC236}">
                      <a16:creationId xmlns:a16="http://schemas.microsoft.com/office/drawing/2014/main" id="{227C2BAC-4DE6-10D6-272A-0FBF1EB64ACD}"/>
                    </a:ext>
                  </a:extLst>
                </p:cNvPr>
                <p:cNvSpPr/>
                <p:nvPr/>
              </p:nvSpPr>
              <p:spPr>
                <a:xfrm>
                  <a:off x="6422968" y="4370333"/>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8" name="Graphic 2">
                <a:extLst>
                  <a:ext uri="{FF2B5EF4-FFF2-40B4-BE49-F238E27FC236}">
                    <a16:creationId xmlns:a16="http://schemas.microsoft.com/office/drawing/2014/main" id="{3BEEDB75-E90A-BB60-0139-DF82DA7594BE}"/>
                  </a:ext>
                </a:extLst>
              </p:cNvPr>
              <p:cNvGrpSpPr/>
              <p:nvPr/>
            </p:nvGrpSpPr>
            <p:grpSpPr>
              <a:xfrm>
                <a:off x="6981881" y="4474430"/>
                <a:ext cx="80945" cy="80964"/>
                <a:chOff x="6981881" y="4474430"/>
                <a:chExt cx="80945" cy="80964"/>
              </a:xfrm>
            </p:grpSpPr>
            <p:sp>
              <p:nvSpPr>
                <p:cNvPr id="184" name="Freeform 195">
                  <a:extLst>
                    <a:ext uri="{FF2B5EF4-FFF2-40B4-BE49-F238E27FC236}">
                      <a16:creationId xmlns:a16="http://schemas.microsoft.com/office/drawing/2014/main" id="{CDAD72C3-A854-FFD7-203C-2C94FCC4D2F7}"/>
                    </a:ext>
                  </a:extLst>
                </p:cNvPr>
                <p:cNvSpPr/>
                <p:nvPr/>
              </p:nvSpPr>
              <p:spPr>
                <a:xfrm>
                  <a:off x="7022996" y="4474430"/>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85" name="Freeform 196">
                  <a:extLst>
                    <a:ext uri="{FF2B5EF4-FFF2-40B4-BE49-F238E27FC236}">
                      <a16:creationId xmlns:a16="http://schemas.microsoft.com/office/drawing/2014/main" id="{7D578CA0-6FB1-7587-FA85-93A18FC9CCB8}"/>
                    </a:ext>
                  </a:extLst>
                </p:cNvPr>
                <p:cNvSpPr/>
                <p:nvPr/>
              </p:nvSpPr>
              <p:spPr>
                <a:xfrm>
                  <a:off x="6981881" y="4514270"/>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69" name="Graphic 2">
                <a:extLst>
                  <a:ext uri="{FF2B5EF4-FFF2-40B4-BE49-F238E27FC236}">
                    <a16:creationId xmlns:a16="http://schemas.microsoft.com/office/drawing/2014/main" id="{6D97EE9F-5D7F-5A2E-7FDB-0E2945A5364F}"/>
                  </a:ext>
                </a:extLst>
              </p:cNvPr>
              <p:cNvGrpSpPr/>
              <p:nvPr/>
            </p:nvGrpSpPr>
            <p:grpSpPr>
              <a:xfrm>
                <a:off x="7621739" y="4510415"/>
                <a:ext cx="80945" cy="80964"/>
                <a:chOff x="7621739" y="4510415"/>
                <a:chExt cx="80945" cy="80964"/>
              </a:xfrm>
            </p:grpSpPr>
            <p:sp>
              <p:nvSpPr>
                <p:cNvPr id="182" name="Freeform 198">
                  <a:extLst>
                    <a:ext uri="{FF2B5EF4-FFF2-40B4-BE49-F238E27FC236}">
                      <a16:creationId xmlns:a16="http://schemas.microsoft.com/office/drawing/2014/main" id="{0A852E9D-46FE-BAAC-49A3-9338A1F7ABC6}"/>
                    </a:ext>
                  </a:extLst>
                </p:cNvPr>
                <p:cNvSpPr/>
                <p:nvPr/>
              </p:nvSpPr>
              <p:spPr>
                <a:xfrm>
                  <a:off x="7661570" y="451041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83" name="Freeform 199">
                  <a:extLst>
                    <a:ext uri="{FF2B5EF4-FFF2-40B4-BE49-F238E27FC236}">
                      <a16:creationId xmlns:a16="http://schemas.microsoft.com/office/drawing/2014/main" id="{6E8A72F5-38AD-FB6B-E678-E390D9152374}"/>
                    </a:ext>
                  </a:extLst>
                </p:cNvPr>
                <p:cNvSpPr/>
                <p:nvPr/>
              </p:nvSpPr>
              <p:spPr>
                <a:xfrm>
                  <a:off x="7621739" y="4551540"/>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70" name="Graphic 2">
                <a:extLst>
                  <a:ext uri="{FF2B5EF4-FFF2-40B4-BE49-F238E27FC236}">
                    <a16:creationId xmlns:a16="http://schemas.microsoft.com/office/drawing/2014/main" id="{2D9E3D26-63B8-FA9C-FB92-6192B472DE30}"/>
                  </a:ext>
                </a:extLst>
              </p:cNvPr>
              <p:cNvGrpSpPr/>
              <p:nvPr/>
            </p:nvGrpSpPr>
            <p:grpSpPr>
              <a:xfrm>
                <a:off x="7656430" y="4510415"/>
                <a:ext cx="80945" cy="80964"/>
                <a:chOff x="7656430" y="4510415"/>
                <a:chExt cx="80945" cy="80964"/>
              </a:xfrm>
            </p:grpSpPr>
            <p:sp>
              <p:nvSpPr>
                <p:cNvPr id="180" name="Freeform 201">
                  <a:extLst>
                    <a:ext uri="{FF2B5EF4-FFF2-40B4-BE49-F238E27FC236}">
                      <a16:creationId xmlns:a16="http://schemas.microsoft.com/office/drawing/2014/main" id="{5CF13EFB-B0AB-7BA6-C57A-B5E3C20F0674}"/>
                    </a:ext>
                  </a:extLst>
                </p:cNvPr>
                <p:cNvSpPr/>
                <p:nvPr/>
              </p:nvSpPr>
              <p:spPr>
                <a:xfrm>
                  <a:off x="7696261" y="4510415"/>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81" name="Freeform 202">
                  <a:extLst>
                    <a:ext uri="{FF2B5EF4-FFF2-40B4-BE49-F238E27FC236}">
                      <a16:creationId xmlns:a16="http://schemas.microsoft.com/office/drawing/2014/main" id="{BFB48F33-896C-A33E-2B3D-04C4AE1DB614}"/>
                    </a:ext>
                  </a:extLst>
                </p:cNvPr>
                <p:cNvSpPr/>
                <p:nvPr/>
              </p:nvSpPr>
              <p:spPr>
                <a:xfrm>
                  <a:off x="7656430" y="4551540"/>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71" name="Graphic 2">
                <a:extLst>
                  <a:ext uri="{FF2B5EF4-FFF2-40B4-BE49-F238E27FC236}">
                    <a16:creationId xmlns:a16="http://schemas.microsoft.com/office/drawing/2014/main" id="{E054280E-6502-A04E-664F-7EFADCD28B10}"/>
                  </a:ext>
                </a:extLst>
              </p:cNvPr>
              <p:cNvGrpSpPr/>
              <p:nvPr/>
            </p:nvGrpSpPr>
            <p:grpSpPr>
              <a:xfrm>
                <a:off x="7721958" y="4572102"/>
                <a:ext cx="80945" cy="80964"/>
                <a:chOff x="7721958" y="4572102"/>
                <a:chExt cx="80945" cy="80964"/>
              </a:xfrm>
            </p:grpSpPr>
            <p:sp>
              <p:nvSpPr>
                <p:cNvPr id="178" name="Freeform 204">
                  <a:extLst>
                    <a:ext uri="{FF2B5EF4-FFF2-40B4-BE49-F238E27FC236}">
                      <a16:creationId xmlns:a16="http://schemas.microsoft.com/office/drawing/2014/main" id="{356FA778-BDBB-866E-A29F-0CE946C8116C}"/>
                    </a:ext>
                  </a:extLst>
                </p:cNvPr>
                <p:cNvSpPr/>
                <p:nvPr/>
              </p:nvSpPr>
              <p:spPr>
                <a:xfrm>
                  <a:off x="7763074" y="457210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79" name="Freeform 205">
                  <a:extLst>
                    <a:ext uri="{FF2B5EF4-FFF2-40B4-BE49-F238E27FC236}">
                      <a16:creationId xmlns:a16="http://schemas.microsoft.com/office/drawing/2014/main" id="{566DD1A3-FEB6-1BC6-AEE2-49836F279F43}"/>
                    </a:ext>
                  </a:extLst>
                </p:cNvPr>
                <p:cNvSpPr/>
                <p:nvPr/>
              </p:nvSpPr>
              <p:spPr>
                <a:xfrm>
                  <a:off x="7721958" y="4611942"/>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72" name="Graphic 2">
                <a:extLst>
                  <a:ext uri="{FF2B5EF4-FFF2-40B4-BE49-F238E27FC236}">
                    <a16:creationId xmlns:a16="http://schemas.microsoft.com/office/drawing/2014/main" id="{4E0F38FE-B2B0-DEA7-DC25-1F5E3DE7377E}"/>
                  </a:ext>
                </a:extLst>
              </p:cNvPr>
              <p:cNvGrpSpPr/>
              <p:nvPr/>
            </p:nvGrpSpPr>
            <p:grpSpPr>
              <a:xfrm>
                <a:off x="8672752" y="4572102"/>
                <a:ext cx="80945" cy="80964"/>
                <a:chOff x="8672752" y="4572102"/>
                <a:chExt cx="80945" cy="80964"/>
              </a:xfrm>
            </p:grpSpPr>
            <p:sp>
              <p:nvSpPr>
                <p:cNvPr id="176" name="Freeform 207">
                  <a:extLst>
                    <a:ext uri="{FF2B5EF4-FFF2-40B4-BE49-F238E27FC236}">
                      <a16:creationId xmlns:a16="http://schemas.microsoft.com/office/drawing/2014/main" id="{19A371DD-34CC-CBD8-8335-679DDE165636}"/>
                    </a:ext>
                  </a:extLst>
                </p:cNvPr>
                <p:cNvSpPr/>
                <p:nvPr/>
              </p:nvSpPr>
              <p:spPr>
                <a:xfrm>
                  <a:off x="8712583" y="457210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77" name="Freeform 208">
                  <a:extLst>
                    <a:ext uri="{FF2B5EF4-FFF2-40B4-BE49-F238E27FC236}">
                      <a16:creationId xmlns:a16="http://schemas.microsoft.com/office/drawing/2014/main" id="{C44DB8B8-F161-32BD-DFCE-2D1DC762397B}"/>
                    </a:ext>
                  </a:extLst>
                </p:cNvPr>
                <p:cNvSpPr/>
                <p:nvPr/>
              </p:nvSpPr>
              <p:spPr>
                <a:xfrm>
                  <a:off x="8672752" y="4611942"/>
                  <a:ext cx="80945" cy="12851"/>
                </a:xfrm>
                <a:custGeom>
                  <a:avLst/>
                  <a:gdLst>
                    <a:gd name="connsiteX0" fmla="*/ 80946 w 80945"/>
                    <a:gd name="connsiteY0" fmla="*/ 0 h 12851"/>
                    <a:gd name="connsiteX1" fmla="*/ 0 w 80945"/>
                    <a:gd name="connsiteY1" fmla="*/ 0 h 12851"/>
                  </a:gdLst>
                  <a:ahLst/>
                  <a:cxnLst>
                    <a:cxn ang="0">
                      <a:pos x="connsiteX0" y="connsiteY0"/>
                    </a:cxn>
                    <a:cxn ang="0">
                      <a:pos x="connsiteX1" y="connsiteY1"/>
                    </a:cxn>
                  </a:cxnLst>
                  <a:rect l="l" t="t" r="r" b="b"/>
                  <a:pathLst>
                    <a:path w="80945" h="12851">
                      <a:moveTo>
                        <a:pt x="80946"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73" name="Graphic 2">
                <a:extLst>
                  <a:ext uri="{FF2B5EF4-FFF2-40B4-BE49-F238E27FC236}">
                    <a16:creationId xmlns:a16="http://schemas.microsoft.com/office/drawing/2014/main" id="{47E25113-620C-71BD-3361-9DDC8514DC15}"/>
                  </a:ext>
                </a:extLst>
              </p:cNvPr>
              <p:cNvGrpSpPr/>
              <p:nvPr/>
            </p:nvGrpSpPr>
            <p:grpSpPr>
              <a:xfrm>
                <a:off x="9629971" y="4572102"/>
                <a:ext cx="79661" cy="80964"/>
                <a:chOff x="9629971" y="4572102"/>
                <a:chExt cx="79661" cy="80964"/>
              </a:xfrm>
            </p:grpSpPr>
            <p:sp>
              <p:nvSpPr>
                <p:cNvPr id="174" name="Freeform 210">
                  <a:extLst>
                    <a:ext uri="{FF2B5EF4-FFF2-40B4-BE49-F238E27FC236}">
                      <a16:creationId xmlns:a16="http://schemas.microsoft.com/office/drawing/2014/main" id="{C4F19F56-1BCD-F2C7-2A23-C5D875816B3A}"/>
                    </a:ext>
                  </a:extLst>
                </p:cNvPr>
                <p:cNvSpPr/>
                <p:nvPr/>
              </p:nvSpPr>
              <p:spPr>
                <a:xfrm>
                  <a:off x="9669801" y="4572102"/>
                  <a:ext cx="12848" cy="80964"/>
                </a:xfrm>
                <a:custGeom>
                  <a:avLst/>
                  <a:gdLst>
                    <a:gd name="connsiteX0" fmla="*/ 0 w 12848"/>
                    <a:gd name="connsiteY0" fmla="*/ 0 h 80964"/>
                    <a:gd name="connsiteX1" fmla="*/ 0 w 12848"/>
                    <a:gd name="connsiteY1" fmla="*/ 80965 h 80964"/>
                  </a:gdLst>
                  <a:ahLst/>
                  <a:cxnLst>
                    <a:cxn ang="0">
                      <a:pos x="connsiteX0" y="connsiteY0"/>
                    </a:cxn>
                    <a:cxn ang="0">
                      <a:pos x="connsiteX1" y="connsiteY1"/>
                    </a:cxn>
                  </a:cxnLst>
                  <a:rect l="l" t="t" r="r" b="b"/>
                  <a:pathLst>
                    <a:path w="12848" h="80964">
                      <a:moveTo>
                        <a:pt x="0" y="0"/>
                      </a:moveTo>
                      <a:lnTo>
                        <a:pt x="0" y="80965"/>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sp>
              <p:nvSpPr>
                <p:cNvPr id="175" name="Freeform 211">
                  <a:extLst>
                    <a:ext uri="{FF2B5EF4-FFF2-40B4-BE49-F238E27FC236}">
                      <a16:creationId xmlns:a16="http://schemas.microsoft.com/office/drawing/2014/main" id="{5D74D246-2F15-3114-58DE-433928CE936F}"/>
                    </a:ext>
                  </a:extLst>
                </p:cNvPr>
                <p:cNvSpPr/>
                <p:nvPr/>
              </p:nvSpPr>
              <p:spPr>
                <a:xfrm>
                  <a:off x="9629971" y="4611942"/>
                  <a:ext cx="79661" cy="12851"/>
                </a:xfrm>
                <a:custGeom>
                  <a:avLst/>
                  <a:gdLst>
                    <a:gd name="connsiteX0" fmla="*/ 79661 w 79661"/>
                    <a:gd name="connsiteY0" fmla="*/ 0 h 12851"/>
                    <a:gd name="connsiteX1" fmla="*/ 0 w 79661"/>
                    <a:gd name="connsiteY1" fmla="*/ 0 h 12851"/>
                  </a:gdLst>
                  <a:ahLst/>
                  <a:cxnLst>
                    <a:cxn ang="0">
                      <a:pos x="connsiteX0" y="connsiteY0"/>
                    </a:cxn>
                    <a:cxn ang="0">
                      <a:pos x="connsiteX1" y="connsiteY1"/>
                    </a:cxn>
                  </a:cxnLst>
                  <a:rect l="l" t="t" r="r" b="b"/>
                  <a:pathLst>
                    <a:path w="79661" h="12851">
                      <a:moveTo>
                        <a:pt x="79661" y="0"/>
                      </a:moveTo>
                      <a:lnTo>
                        <a:pt x="0" y="0"/>
                      </a:lnTo>
                    </a:path>
                  </a:pathLst>
                </a:custGeom>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sp>
          <p:nvSpPr>
            <p:cNvPr id="159" name="Freeform 212">
              <a:extLst>
                <a:ext uri="{FF2B5EF4-FFF2-40B4-BE49-F238E27FC236}">
                  <a16:creationId xmlns:a16="http://schemas.microsoft.com/office/drawing/2014/main" id="{0BE249E0-0CD0-0C17-3F55-4F1B6D99D1D4}"/>
                </a:ext>
              </a:extLst>
            </p:cNvPr>
            <p:cNvSpPr/>
            <p:nvPr/>
          </p:nvSpPr>
          <p:spPr>
            <a:xfrm>
              <a:off x="1967084" y="1762754"/>
              <a:ext cx="7746401" cy="2847902"/>
            </a:xfrm>
            <a:custGeom>
              <a:avLst/>
              <a:gdLst>
                <a:gd name="connsiteX0" fmla="*/ 0 w 7746401"/>
                <a:gd name="connsiteY0" fmla="*/ 0 h 2847902"/>
                <a:gd name="connsiteX1" fmla="*/ 25697 w 7746401"/>
                <a:gd name="connsiteY1" fmla="*/ 0 h 2847902"/>
                <a:gd name="connsiteX2" fmla="*/ 25697 w 7746401"/>
                <a:gd name="connsiteY2" fmla="*/ 23133 h 2847902"/>
                <a:gd name="connsiteX3" fmla="*/ 159322 w 7746401"/>
                <a:gd name="connsiteY3" fmla="*/ 23133 h 2847902"/>
                <a:gd name="connsiteX4" fmla="*/ 159322 w 7746401"/>
                <a:gd name="connsiteY4" fmla="*/ 46266 h 2847902"/>
                <a:gd name="connsiteX5" fmla="*/ 251832 w 7746401"/>
                <a:gd name="connsiteY5" fmla="*/ 46266 h 2847902"/>
                <a:gd name="connsiteX6" fmla="*/ 251832 w 7746401"/>
                <a:gd name="connsiteY6" fmla="*/ 68113 h 2847902"/>
                <a:gd name="connsiteX7" fmla="*/ 268535 w 7746401"/>
                <a:gd name="connsiteY7" fmla="*/ 68113 h 2847902"/>
                <a:gd name="connsiteX8" fmla="*/ 268535 w 7746401"/>
                <a:gd name="connsiteY8" fmla="*/ 87391 h 2847902"/>
                <a:gd name="connsiteX9" fmla="*/ 326354 w 7746401"/>
                <a:gd name="connsiteY9" fmla="*/ 87391 h 2847902"/>
                <a:gd name="connsiteX10" fmla="*/ 326354 w 7746401"/>
                <a:gd name="connsiteY10" fmla="*/ 113094 h 2847902"/>
                <a:gd name="connsiteX11" fmla="*/ 385457 w 7746401"/>
                <a:gd name="connsiteY11" fmla="*/ 113094 h 2847902"/>
                <a:gd name="connsiteX12" fmla="*/ 385457 w 7746401"/>
                <a:gd name="connsiteY12" fmla="*/ 134941 h 2847902"/>
                <a:gd name="connsiteX13" fmla="*/ 395736 w 7746401"/>
                <a:gd name="connsiteY13" fmla="*/ 134941 h 2847902"/>
                <a:gd name="connsiteX14" fmla="*/ 395736 w 7746401"/>
                <a:gd name="connsiteY14" fmla="*/ 156789 h 2847902"/>
                <a:gd name="connsiteX15" fmla="*/ 418863 w 7746401"/>
                <a:gd name="connsiteY15" fmla="*/ 156789 h 2847902"/>
                <a:gd name="connsiteX16" fmla="*/ 418863 w 7746401"/>
                <a:gd name="connsiteY16" fmla="*/ 186347 h 2847902"/>
                <a:gd name="connsiteX17" fmla="*/ 427857 w 7746401"/>
                <a:gd name="connsiteY17" fmla="*/ 186347 h 2847902"/>
                <a:gd name="connsiteX18" fmla="*/ 427857 w 7746401"/>
                <a:gd name="connsiteY18" fmla="*/ 232613 h 2847902"/>
                <a:gd name="connsiteX19" fmla="*/ 444561 w 7746401"/>
                <a:gd name="connsiteY19" fmla="*/ 232613 h 2847902"/>
                <a:gd name="connsiteX20" fmla="*/ 444561 w 7746401"/>
                <a:gd name="connsiteY20" fmla="*/ 254461 h 2847902"/>
                <a:gd name="connsiteX21" fmla="*/ 479252 w 7746401"/>
                <a:gd name="connsiteY21" fmla="*/ 254461 h 2847902"/>
                <a:gd name="connsiteX22" fmla="*/ 479252 w 7746401"/>
                <a:gd name="connsiteY22" fmla="*/ 321289 h 2847902"/>
                <a:gd name="connsiteX23" fmla="*/ 515228 w 7746401"/>
                <a:gd name="connsiteY23" fmla="*/ 321289 h 2847902"/>
                <a:gd name="connsiteX24" fmla="*/ 515228 w 7746401"/>
                <a:gd name="connsiteY24" fmla="*/ 353418 h 2847902"/>
                <a:gd name="connsiteX25" fmla="*/ 529361 w 7746401"/>
                <a:gd name="connsiteY25" fmla="*/ 353418 h 2847902"/>
                <a:gd name="connsiteX26" fmla="*/ 529361 w 7746401"/>
                <a:gd name="connsiteY26" fmla="*/ 373980 h 2847902"/>
                <a:gd name="connsiteX27" fmla="*/ 556343 w 7746401"/>
                <a:gd name="connsiteY27" fmla="*/ 373980 h 2847902"/>
                <a:gd name="connsiteX28" fmla="*/ 556343 w 7746401"/>
                <a:gd name="connsiteY28" fmla="*/ 516632 h 2847902"/>
                <a:gd name="connsiteX29" fmla="*/ 565337 w 7746401"/>
                <a:gd name="connsiteY29" fmla="*/ 516632 h 2847902"/>
                <a:gd name="connsiteX30" fmla="*/ 565337 w 7746401"/>
                <a:gd name="connsiteY30" fmla="*/ 562898 h 2847902"/>
                <a:gd name="connsiteX31" fmla="*/ 579471 w 7746401"/>
                <a:gd name="connsiteY31" fmla="*/ 562898 h 2847902"/>
                <a:gd name="connsiteX32" fmla="*/ 579471 w 7746401"/>
                <a:gd name="connsiteY32" fmla="*/ 583460 h 2847902"/>
                <a:gd name="connsiteX33" fmla="*/ 589749 w 7746401"/>
                <a:gd name="connsiteY33" fmla="*/ 583460 h 2847902"/>
                <a:gd name="connsiteX34" fmla="*/ 589749 w 7746401"/>
                <a:gd name="connsiteY34" fmla="*/ 728683 h 2847902"/>
                <a:gd name="connsiteX35" fmla="*/ 598743 w 7746401"/>
                <a:gd name="connsiteY35" fmla="*/ 728683 h 2847902"/>
                <a:gd name="connsiteX36" fmla="*/ 598743 w 7746401"/>
                <a:gd name="connsiteY36" fmla="*/ 839206 h 2847902"/>
                <a:gd name="connsiteX37" fmla="*/ 615447 w 7746401"/>
                <a:gd name="connsiteY37" fmla="*/ 839206 h 2847902"/>
                <a:gd name="connsiteX38" fmla="*/ 615447 w 7746401"/>
                <a:gd name="connsiteY38" fmla="*/ 958725 h 2847902"/>
                <a:gd name="connsiteX39" fmla="*/ 624441 w 7746401"/>
                <a:gd name="connsiteY39" fmla="*/ 958725 h 2847902"/>
                <a:gd name="connsiteX40" fmla="*/ 624441 w 7746401"/>
                <a:gd name="connsiteY40" fmla="*/ 1056397 h 2847902"/>
                <a:gd name="connsiteX41" fmla="*/ 634719 w 7746401"/>
                <a:gd name="connsiteY41" fmla="*/ 1056397 h 2847902"/>
                <a:gd name="connsiteX42" fmla="*/ 634719 w 7746401"/>
                <a:gd name="connsiteY42" fmla="*/ 1148928 h 2847902"/>
                <a:gd name="connsiteX43" fmla="*/ 647568 w 7746401"/>
                <a:gd name="connsiteY43" fmla="*/ 1148928 h 2847902"/>
                <a:gd name="connsiteX44" fmla="*/ 647568 w 7746401"/>
                <a:gd name="connsiteY44" fmla="*/ 1200334 h 2847902"/>
                <a:gd name="connsiteX45" fmla="*/ 656562 w 7746401"/>
                <a:gd name="connsiteY45" fmla="*/ 1200334 h 2847902"/>
                <a:gd name="connsiteX46" fmla="*/ 656562 w 7746401"/>
                <a:gd name="connsiteY46" fmla="*/ 1220897 h 2847902"/>
                <a:gd name="connsiteX47" fmla="*/ 682259 w 7746401"/>
                <a:gd name="connsiteY47" fmla="*/ 1220897 h 2847902"/>
                <a:gd name="connsiteX48" fmla="*/ 682259 w 7746401"/>
                <a:gd name="connsiteY48" fmla="*/ 1287725 h 2847902"/>
                <a:gd name="connsiteX49" fmla="*/ 689968 w 7746401"/>
                <a:gd name="connsiteY49" fmla="*/ 1287725 h 2847902"/>
                <a:gd name="connsiteX50" fmla="*/ 689968 w 7746401"/>
                <a:gd name="connsiteY50" fmla="*/ 1309573 h 2847902"/>
                <a:gd name="connsiteX51" fmla="*/ 706671 w 7746401"/>
                <a:gd name="connsiteY51" fmla="*/ 1309573 h 2847902"/>
                <a:gd name="connsiteX52" fmla="*/ 706671 w 7746401"/>
                <a:gd name="connsiteY52" fmla="*/ 1355838 h 2847902"/>
                <a:gd name="connsiteX53" fmla="*/ 715665 w 7746401"/>
                <a:gd name="connsiteY53" fmla="*/ 1355838 h 2847902"/>
                <a:gd name="connsiteX54" fmla="*/ 715665 w 7746401"/>
                <a:gd name="connsiteY54" fmla="*/ 1386682 h 2847902"/>
                <a:gd name="connsiteX55" fmla="*/ 876272 w 7746401"/>
                <a:gd name="connsiteY55" fmla="*/ 1386682 h 2847902"/>
                <a:gd name="connsiteX56" fmla="*/ 876272 w 7746401"/>
                <a:gd name="connsiteY56" fmla="*/ 1408530 h 2847902"/>
                <a:gd name="connsiteX57" fmla="*/ 886551 w 7746401"/>
                <a:gd name="connsiteY57" fmla="*/ 1408530 h 2847902"/>
                <a:gd name="connsiteX58" fmla="*/ 886551 w 7746401"/>
                <a:gd name="connsiteY58" fmla="*/ 1429092 h 2847902"/>
                <a:gd name="connsiteX59" fmla="*/ 968782 w 7746401"/>
                <a:gd name="connsiteY59" fmla="*/ 1429092 h 2847902"/>
                <a:gd name="connsiteX60" fmla="*/ 968782 w 7746401"/>
                <a:gd name="connsiteY60" fmla="*/ 1476643 h 2847902"/>
                <a:gd name="connsiteX61" fmla="*/ 1009898 w 7746401"/>
                <a:gd name="connsiteY61" fmla="*/ 1476643 h 2847902"/>
                <a:gd name="connsiteX62" fmla="*/ 1009898 w 7746401"/>
                <a:gd name="connsiteY62" fmla="*/ 1507487 h 2847902"/>
                <a:gd name="connsiteX63" fmla="*/ 1044589 w 7746401"/>
                <a:gd name="connsiteY63" fmla="*/ 1507487 h 2847902"/>
                <a:gd name="connsiteX64" fmla="*/ 1044589 w 7746401"/>
                <a:gd name="connsiteY64" fmla="*/ 1531905 h 2847902"/>
                <a:gd name="connsiteX65" fmla="*/ 1110117 w 7746401"/>
                <a:gd name="connsiteY65" fmla="*/ 1531905 h 2847902"/>
                <a:gd name="connsiteX66" fmla="*/ 1110117 w 7746401"/>
                <a:gd name="connsiteY66" fmla="*/ 1551182 h 2847902"/>
                <a:gd name="connsiteX67" fmla="*/ 1193632 w 7746401"/>
                <a:gd name="connsiteY67" fmla="*/ 1551182 h 2847902"/>
                <a:gd name="connsiteX68" fmla="*/ 1193632 w 7746401"/>
                <a:gd name="connsiteY68" fmla="*/ 1597447 h 2847902"/>
                <a:gd name="connsiteX69" fmla="*/ 1202626 w 7746401"/>
                <a:gd name="connsiteY69" fmla="*/ 1597447 h 2847902"/>
                <a:gd name="connsiteX70" fmla="*/ 1202626 w 7746401"/>
                <a:gd name="connsiteY70" fmla="*/ 1647568 h 2847902"/>
                <a:gd name="connsiteX71" fmla="*/ 1214190 w 7746401"/>
                <a:gd name="connsiteY71" fmla="*/ 1647568 h 2847902"/>
                <a:gd name="connsiteX72" fmla="*/ 1214190 w 7746401"/>
                <a:gd name="connsiteY72" fmla="*/ 1678412 h 2847902"/>
                <a:gd name="connsiteX73" fmla="*/ 1227038 w 7746401"/>
                <a:gd name="connsiteY73" fmla="*/ 1678412 h 2847902"/>
                <a:gd name="connsiteX74" fmla="*/ 1227038 w 7746401"/>
                <a:gd name="connsiteY74" fmla="*/ 1695119 h 2847902"/>
                <a:gd name="connsiteX75" fmla="*/ 1245027 w 7746401"/>
                <a:gd name="connsiteY75" fmla="*/ 1695119 h 2847902"/>
                <a:gd name="connsiteX76" fmla="*/ 1245027 w 7746401"/>
                <a:gd name="connsiteY76" fmla="*/ 1718252 h 2847902"/>
                <a:gd name="connsiteX77" fmla="*/ 1263014 w 7746401"/>
                <a:gd name="connsiteY77" fmla="*/ 1718252 h 2847902"/>
                <a:gd name="connsiteX78" fmla="*/ 1263014 w 7746401"/>
                <a:gd name="connsiteY78" fmla="*/ 1769658 h 2847902"/>
                <a:gd name="connsiteX79" fmla="*/ 1273293 w 7746401"/>
                <a:gd name="connsiteY79" fmla="*/ 1769658 h 2847902"/>
                <a:gd name="connsiteX80" fmla="*/ 1273293 w 7746401"/>
                <a:gd name="connsiteY80" fmla="*/ 1844197 h 2847902"/>
                <a:gd name="connsiteX81" fmla="*/ 1347815 w 7746401"/>
                <a:gd name="connsiteY81" fmla="*/ 1844197 h 2847902"/>
                <a:gd name="connsiteX82" fmla="*/ 1347815 w 7746401"/>
                <a:gd name="connsiteY82" fmla="*/ 1866045 h 2847902"/>
                <a:gd name="connsiteX83" fmla="*/ 1507137 w 7746401"/>
                <a:gd name="connsiteY83" fmla="*/ 1866045 h 2847902"/>
                <a:gd name="connsiteX84" fmla="*/ 1507137 w 7746401"/>
                <a:gd name="connsiteY84" fmla="*/ 1887892 h 2847902"/>
                <a:gd name="connsiteX85" fmla="*/ 1819357 w 7746401"/>
                <a:gd name="connsiteY85" fmla="*/ 1887892 h 2847902"/>
                <a:gd name="connsiteX86" fmla="*/ 1819357 w 7746401"/>
                <a:gd name="connsiteY86" fmla="*/ 1912310 h 2847902"/>
                <a:gd name="connsiteX87" fmla="*/ 1827067 w 7746401"/>
                <a:gd name="connsiteY87" fmla="*/ 1912310 h 2847902"/>
                <a:gd name="connsiteX88" fmla="*/ 1827067 w 7746401"/>
                <a:gd name="connsiteY88" fmla="*/ 1934158 h 2847902"/>
                <a:gd name="connsiteX89" fmla="*/ 1877176 w 7746401"/>
                <a:gd name="connsiteY89" fmla="*/ 1934158 h 2847902"/>
                <a:gd name="connsiteX90" fmla="*/ 1877176 w 7746401"/>
                <a:gd name="connsiteY90" fmla="*/ 1965001 h 2847902"/>
                <a:gd name="connsiteX91" fmla="*/ 1895164 w 7746401"/>
                <a:gd name="connsiteY91" fmla="*/ 1965001 h 2847902"/>
                <a:gd name="connsiteX92" fmla="*/ 1895164 w 7746401"/>
                <a:gd name="connsiteY92" fmla="*/ 1986849 h 2847902"/>
                <a:gd name="connsiteX93" fmla="*/ 1910582 w 7746401"/>
                <a:gd name="connsiteY93" fmla="*/ 1986849 h 2847902"/>
                <a:gd name="connsiteX94" fmla="*/ 1910582 w 7746401"/>
                <a:gd name="connsiteY94" fmla="*/ 2031830 h 2847902"/>
                <a:gd name="connsiteX95" fmla="*/ 1920861 w 7746401"/>
                <a:gd name="connsiteY95" fmla="*/ 2031830 h 2847902"/>
                <a:gd name="connsiteX96" fmla="*/ 1920861 w 7746401"/>
                <a:gd name="connsiteY96" fmla="*/ 2061388 h 2847902"/>
                <a:gd name="connsiteX97" fmla="*/ 1931140 w 7746401"/>
                <a:gd name="connsiteY97" fmla="*/ 2061388 h 2847902"/>
                <a:gd name="connsiteX98" fmla="*/ 1931140 w 7746401"/>
                <a:gd name="connsiteY98" fmla="*/ 2084521 h 2847902"/>
                <a:gd name="connsiteX99" fmla="*/ 1978680 w 7746401"/>
                <a:gd name="connsiteY99" fmla="*/ 2084521 h 2847902"/>
                <a:gd name="connsiteX100" fmla="*/ 1978680 w 7746401"/>
                <a:gd name="connsiteY100" fmla="*/ 2106368 h 2847902"/>
                <a:gd name="connsiteX101" fmla="*/ 1995383 w 7746401"/>
                <a:gd name="connsiteY101" fmla="*/ 2106368 h 2847902"/>
                <a:gd name="connsiteX102" fmla="*/ 1995383 w 7746401"/>
                <a:gd name="connsiteY102" fmla="*/ 2128216 h 2847902"/>
                <a:gd name="connsiteX103" fmla="*/ 2308888 w 7746401"/>
                <a:gd name="connsiteY103" fmla="*/ 2128216 h 2847902"/>
                <a:gd name="connsiteX104" fmla="*/ 2308888 w 7746401"/>
                <a:gd name="connsiteY104" fmla="*/ 2160345 h 2847902"/>
                <a:gd name="connsiteX105" fmla="*/ 2325591 w 7746401"/>
                <a:gd name="connsiteY105" fmla="*/ 2160345 h 2847902"/>
                <a:gd name="connsiteX106" fmla="*/ 2325591 w 7746401"/>
                <a:gd name="connsiteY106" fmla="*/ 2180908 h 2847902"/>
                <a:gd name="connsiteX107" fmla="*/ 2475919 w 7746401"/>
                <a:gd name="connsiteY107" fmla="*/ 2180908 h 2847902"/>
                <a:gd name="connsiteX108" fmla="*/ 2475919 w 7746401"/>
                <a:gd name="connsiteY108" fmla="*/ 2202755 h 2847902"/>
                <a:gd name="connsiteX109" fmla="*/ 2535023 w 7746401"/>
                <a:gd name="connsiteY109" fmla="*/ 2202755 h 2847902"/>
                <a:gd name="connsiteX110" fmla="*/ 2535023 w 7746401"/>
                <a:gd name="connsiteY110" fmla="*/ 2229743 h 2847902"/>
                <a:gd name="connsiteX111" fmla="*/ 2545302 w 7746401"/>
                <a:gd name="connsiteY111" fmla="*/ 2229743 h 2847902"/>
                <a:gd name="connsiteX112" fmla="*/ 2545302 w 7746401"/>
                <a:gd name="connsiteY112" fmla="*/ 2255446 h 2847902"/>
                <a:gd name="connsiteX113" fmla="*/ 2570999 w 7746401"/>
                <a:gd name="connsiteY113" fmla="*/ 2255446 h 2847902"/>
                <a:gd name="connsiteX114" fmla="*/ 2570999 w 7746401"/>
                <a:gd name="connsiteY114" fmla="*/ 2281150 h 2847902"/>
                <a:gd name="connsiteX115" fmla="*/ 2612114 w 7746401"/>
                <a:gd name="connsiteY115" fmla="*/ 2281150 h 2847902"/>
                <a:gd name="connsiteX116" fmla="*/ 2612114 w 7746401"/>
                <a:gd name="connsiteY116" fmla="*/ 2324845 h 2847902"/>
                <a:gd name="connsiteX117" fmla="*/ 2704624 w 7746401"/>
                <a:gd name="connsiteY117" fmla="*/ 2324845 h 2847902"/>
                <a:gd name="connsiteX118" fmla="*/ 2704624 w 7746401"/>
                <a:gd name="connsiteY118" fmla="*/ 2354404 h 2847902"/>
                <a:gd name="connsiteX119" fmla="*/ 3068238 w 7746401"/>
                <a:gd name="connsiteY119" fmla="*/ 2354404 h 2847902"/>
                <a:gd name="connsiteX120" fmla="*/ 3068238 w 7746401"/>
                <a:gd name="connsiteY120" fmla="*/ 2374966 h 2847902"/>
                <a:gd name="connsiteX121" fmla="*/ 3132481 w 7746401"/>
                <a:gd name="connsiteY121" fmla="*/ 2374966 h 2847902"/>
                <a:gd name="connsiteX122" fmla="*/ 3132481 w 7746401"/>
                <a:gd name="connsiteY122" fmla="*/ 2396813 h 2847902"/>
                <a:gd name="connsiteX123" fmla="*/ 3158178 w 7746401"/>
                <a:gd name="connsiteY123" fmla="*/ 2396813 h 2847902"/>
                <a:gd name="connsiteX124" fmla="*/ 3158178 w 7746401"/>
                <a:gd name="connsiteY124" fmla="*/ 2419947 h 2847902"/>
                <a:gd name="connsiteX125" fmla="*/ 3259682 w 7746401"/>
                <a:gd name="connsiteY125" fmla="*/ 2419947 h 2847902"/>
                <a:gd name="connsiteX126" fmla="*/ 3259682 w 7746401"/>
                <a:gd name="connsiteY126" fmla="*/ 2452075 h 2847902"/>
                <a:gd name="connsiteX127" fmla="*/ 3735079 w 7746401"/>
                <a:gd name="connsiteY127" fmla="*/ 2452075 h 2847902"/>
                <a:gd name="connsiteX128" fmla="*/ 3735079 w 7746401"/>
                <a:gd name="connsiteY128" fmla="*/ 2475208 h 2847902"/>
                <a:gd name="connsiteX129" fmla="*/ 3754352 w 7746401"/>
                <a:gd name="connsiteY129" fmla="*/ 2475208 h 2847902"/>
                <a:gd name="connsiteX130" fmla="*/ 3754352 w 7746401"/>
                <a:gd name="connsiteY130" fmla="*/ 2495771 h 2847902"/>
                <a:gd name="connsiteX131" fmla="*/ 3814740 w 7746401"/>
                <a:gd name="connsiteY131" fmla="*/ 2495771 h 2847902"/>
                <a:gd name="connsiteX132" fmla="*/ 3814740 w 7746401"/>
                <a:gd name="connsiteY132" fmla="*/ 2525329 h 2847902"/>
                <a:gd name="connsiteX133" fmla="*/ 4034451 w 7746401"/>
                <a:gd name="connsiteY133" fmla="*/ 2525329 h 2847902"/>
                <a:gd name="connsiteX134" fmla="*/ 4034451 w 7746401"/>
                <a:gd name="connsiteY134" fmla="*/ 2548462 h 2847902"/>
                <a:gd name="connsiteX135" fmla="*/ 4404490 w 7746401"/>
                <a:gd name="connsiteY135" fmla="*/ 2548462 h 2847902"/>
                <a:gd name="connsiteX136" fmla="*/ 4404490 w 7746401"/>
                <a:gd name="connsiteY136" fmla="*/ 2580591 h 2847902"/>
                <a:gd name="connsiteX137" fmla="*/ 4431472 w 7746401"/>
                <a:gd name="connsiteY137" fmla="*/ 2580591 h 2847902"/>
                <a:gd name="connsiteX138" fmla="*/ 4431472 w 7746401"/>
                <a:gd name="connsiteY138" fmla="*/ 2608864 h 2847902"/>
                <a:gd name="connsiteX139" fmla="*/ 4532975 w 7746401"/>
                <a:gd name="connsiteY139" fmla="*/ 2608864 h 2847902"/>
                <a:gd name="connsiteX140" fmla="*/ 4532975 w 7746401"/>
                <a:gd name="connsiteY140" fmla="*/ 2648704 h 2847902"/>
                <a:gd name="connsiteX141" fmla="*/ 4854190 w 7746401"/>
                <a:gd name="connsiteY141" fmla="*/ 2648704 h 2847902"/>
                <a:gd name="connsiteX142" fmla="*/ 4854190 w 7746401"/>
                <a:gd name="connsiteY142" fmla="*/ 2675692 h 2847902"/>
                <a:gd name="connsiteX143" fmla="*/ 4877317 w 7746401"/>
                <a:gd name="connsiteY143" fmla="*/ 2675692 h 2847902"/>
                <a:gd name="connsiteX144" fmla="*/ 4877317 w 7746401"/>
                <a:gd name="connsiteY144" fmla="*/ 2714247 h 2847902"/>
                <a:gd name="connsiteX145" fmla="*/ 5054627 w 7746401"/>
                <a:gd name="connsiteY145" fmla="*/ 2714247 h 2847902"/>
                <a:gd name="connsiteX146" fmla="*/ 5054627 w 7746401"/>
                <a:gd name="connsiteY146" fmla="*/ 2754087 h 2847902"/>
                <a:gd name="connsiteX147" fmla="*/ 5089318 w 7746401"/>
                <a:gd name="connsiteY147" fmla="*/ 2754087 h 2847902"/>
                <a:gd name="connsiteX148" fmla="*/ 5089318 w 7746401"/>
                <a:gd name="connsiteY148" fmla="*/ 2787500 h 2847902"/>
                <a:gd name="connsiteX149" fmla="*/ 5797275 w 7746401"/>
                <a:gd name="connsiteY149" fmla="*/ 2787500 h 2847902"/>
                <a:gd name="connsiteX150" fmla="*/ 5797275 w 7746401"/>
                <a:gd name="connsiteY150" fmla="*/ 2847903 h 2847902"/>
                <a:gd name="connsiteX151" fmla="*/ 7746402 w 7746401"/>
                <a:gd name="connsiteY151" fmla="*/ 2847903 h 284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7746401" h="2847902">
                  <a:moveTo>
                    <a:pt x="0" y="0"/>
                  </a:moveTo>
                  <a:lnTo>
                    <a:pt x="25697" y="0"/>
                  </a:lnTo>
                  <a:lnTo>
                    <a:pt x="25697" y="23133"/>
                  </a:lnTo>
                  <a:lnTo>
                    <a:pt x="159322" y="23133"/>
                  </a:lnTo>
                  <a:lnTo>
                    <a:pt x="159322" y="46266"/>
                  </a:lnTo>
                  <a:lnTo>
                    <a:pt x="251832" y="46266"/>
                  </a:lnTo>
                  <a:lnTo>
                    <a:pt x="251832" y="68113"/>
                  </a:lnTo>
                  <a:lnTo>
                    <a:pt x="268535" y="68113"/>
                  </a:lnTo>
                  <a:lnTo>
                    <a:pt x="268535" y="87391"/>
                  </a:lnTo>
                  <a:lnTo>
                    <a:pt x="326354" y="87391"/>
                  </a:lnTo>
                  <a:lnTo>
                    <a:pt x="326354" y="113094"/>
                  </a:lnTo>
                  <a:lnTo>
                    <a:pt x="385457" y="113094"/>
                  </a:lnTo>
                  <a:lnTo>
                    <a:pt x="385457" y="134941"/>
                  </a:lnTo>
                  <a:lnTo>
                    <a:pt x="395736" y="134941"/>
                  </a:lnTo>
                  <a:lnTo>
                    <a:pt x="395736" y="156789"/>
                  </a:lnTo>
                  <a:lnTo>
                    <a:pt x="418863" y="156789"/>
                  </a:lnTo>
                  <a:lnTo>
                    <a:pt x="418863" y="186347"/>
                  </a:lnTo>
                  <a:lnTo>
                    <a:pt x="427857" y="186347"/>
                  </a:lnTo>
                  <a:lnTo>
                    <a:pt x="427857" y="232613"/>
                  </a:lnTo>
                  <a:lnTo>
                    <a:pt x="444561" y="232613"/>
                  </a:lnTo>
                  <a:lnTo>
                    <a:pt x="444561" y="254461"/>
                  </a:lnTo>
                  <a:lnTo>
                    <a:pt x="479252" y="254461"/>
                  </a:lnTo>
                  <a:lnTo>
                    <a:pt x="479252" y="321289"/>
                  </a:lnTo>
                  <a:lnTo>
                    <a:pt x="515228" y="321289"/>
                  </a:lnTo>
                  <a:lnTo>
                    <a:pt x="515228" y="353418"/>
                  </a:lnTo>
                  <a:lnTo>
                    <a:pt x="529361" y="353418"/>
                  </a:lnTo>
                  <a:lnTo>
                    <a:pt x="529361" y="373980"/>
                  </a:lnTo>
                  <a:lnTo>
                    <a:pt x="556343" y="373980"/>
                  </a:lnTo>
                  <a:lnTo>
                    <a:pt x="556343" y="516632"/>
                  </a:lnTo>
                  <a:lnTo>
                    <a:pt x="565337" y="516632"/>
                  </a:lnTo>
                  <a:lnTo>
                    <a:pt x="565337" y="562898"/>
                  </a:lnTo>
                  <a:lnTo>
                    <a:pt x="579471" y="562898"/>
                  </a:lnTo>
                  <a:lnTo>
                    <a:pt x="579471" y="583460"/>
                  </a:lnTo>
                  <a:lnTo>
                    <a:pt x="589749" y="583460"/>
                  </a:lnTo>
                  <a:lnTo>
                    <a:pt x="589749" y="728683"/>
                  </a:lnTo>
                  <a:lnTo>
                    <a:pt x="598743" y="728683"/>
                  </a:lnTo>
                  <a:lnTo>
                    <a:pt x="598743" y="839206"/>
                  </a:lnTo>
                  <a:lnTo>
                    <a:pt x="615447" y="839206"/>
                  </a:lnTo>
                  <a:lnTo>
                    <a:pt x="615447" y="958725"/>
                  </a:lnTo>
                  <a:lnTo>
                    <a:pt x="624441" y="958725"/>
                  </a:lnTo>
                  <a:lnTo>
                    <a:pt x="624441" y="1056397"/>
                  </a:lnTo>
                  <a:lnTo>
                    <a:pt x="634719" y="1056397"/>
                  </a:lnTo>
                  <a:lnTo>
                    <a:pt x="634719" y="1148928"/>
                  </a:lnTo>
                  <a:lnTo>
                    <a:pt x="647568" y="1148928"/>
                  </a:lnTo>
                  <a:lnTo>
                    <a:pt x="647568" y="1200334"/>
                  </a:lnTo>
                  <a:lnTo>
                    <a:pt x="656562" y="1200334"/>
                  </a:lnTo>
                  <a:lnTo>
                    <a:pt x="656562" y="1220897"/>
                  </a:lnTo>
                  <a:lnTo>
                    <a:pt x="682259" y="1220897"/>
                  </a:lnTo>
                  <a:lnTo>
                    <a:pt x="682259" y="1287725"/>
                  </a:lnTo>
                  <a:lnTo>
                    <a:pt x="689968" y="1287725"/>
                  </a:lnTo>
                  <a:lnTo>
                    <a:pt x="689968" y="1309573"/>
                  </a:lnTo>
                  <a:lnTo>
                    <a:pt x="706671" y="1309573"/>
                  </a:lnTo>
                  <a:lnTo>
                    <a:pt x="706671" y="1355838"/>
                  </a:lnTo>
                  <a:lnTo>
                    <a:pt x="715665" y="1355838"/>
                  </a:lnTo>
                  <a:lnTo>
                    <a:pt x="715665" y="1386682"/>
                  </a:lnTo>
                  <a:lnTo>
                    <a:pt x="876272" y="1386682"/>
                  </a:lnTo>
                  <a:lnTo>
                    <a:pt x="876272" y="1408530"/>
                  </a:lnTo>
                  <a:lnTo>
                    <a:pt x="886551" y="1408530"/>
                  </a:lnTo>
                  <a:lnTo>
                    <a:pt x="886551" y="1429092"/>
                  </a:lnTo>
                  <a:lnTo>
                    <a:pt x="968782" y="1429092"/>
                  </a:lnTo>
                  <a:lnTo>
                    <a:pt x="968782" y="1476643"/>
                  </a:lnTo>
                  <a:lnTo>
                    <a:pt x="1009898" y="1476643"/>
                  </a:lnTo>
                  <a:lnTo>
                    <a:pt x="1009898" y="1507487"/>
                  </a:lnTo>
                  <a:lnTo>
                    <a:pt x="1044589" y="1507487"/>
                  </a:lnTo>
                  <a:lnTo>
                    <a:pt x="1044589" y="1531905"/>
                  </a:lnTo>
                  <a:lnTo>
                    <a:pt x="1110117" y="1531905"/>
                  </a:lnTo>
                  <a:lnTo>
                    <a:pt x="1110117" y="1551182"/>
                  </a:lnTo>
                  <a:lnTo>
                    <a:pt x="1193632" y="1551182"/>
                  </a:lnTo>
                  <a:lnTo>
                    <a:pt x="1193632" y="1597447"/>
                  </a:lnTo>
                  <a:lnTo>
                    <a:pt x="1202626" y="1597447"/>
                  </a:lnTo>
                  <a:lnTo>
                    <a:pt x="1202626" y="1647568"/>
                  </a:lnTo>
                  <a:lnTo>
                    <a:pt x="1214190" y="1647568"/>
                  </a:lnTo>
                  <a:lnTo>
                    <a:pt x="1214190" y="1678412"/>
                  </a:lnTo>
                  <a:lnTo>
                    <a:pt x="1227038" y="1678412"/>
                  </a:lnTo>
                  <a:lnTo>
                    <a:pt x="1227038" y="1695119"/>
                  </a:lnTo>
                  <a:lnTo>
                    <a:pt x="1245027" y="1695119"/>
                  </a:lnTo>
                  <a:lnTo>
                    <a:pt x="1245027" y="1718252"/>
                  </a:lnTo>
                  <a:lnTo>
                    <a:pt x="1263014" y="1718252"/>
                  </a:lnTo>
                  <a:lnTo>
                    <a:pt x="1263014" y="1769658"/>
                  </a:lnTo>
                  <a:lnTo>
                    <a:pt x="1273293" y="1769658"/>
                  </a:lnTo>
                  <a:lnTo>
                    <a:pt x="1273293" y="1844197"/>
                  </a:lnTo>
                  <a:lnTo>
                    <a:pt x="1347815" y="1844197"/>
                  </a:lnTo>
                  <a:lnTo>
                    <a:pt x="1347815" y="1866045"/>
                  </a:lnTo>
                  <a:lnTo>
                    <a:pt x="1507137" y="1866045"/>
                  </a:lnTo>
                  <a:lnTo>
                    <a:pt x="1507137" y="1887892"/>
                  </a:lnTo>
                  <a:lnTo>
                    <a:pt x="1819357" y="1887892"/>
                  </a:lnTo>
                  <a:lnTo>
                    <a:pt x="1819357" y="1912310"/>
                  </a:lnTo>
                  <a:lnTo>
                    <a:pt x="1827067" y="1912310"/>
                  </a:lnTo>
                  <a:lnTo>
                    <a:pt x="1827067" y="1934158"/>
                  </a:lnTo>
                  <a:lnTo>
                    <a:pt x="1877176" y="1934158"/>
                  </a:lnTo>
                  <a:lnTo>
                    <a:pt x="1877176" y="1965001"/>
                  </a:lnTo>
                  <a:lnTo>
                    <a:pt x="1895164" y="1965001"/>
                  </a:lnTo>
                  <a:lnTo>
                    <a:pt x="1895164" y="1986849"/>
                  </a:lnTo>
                  <a:lnTo>
                    <a:pt x="1910582" y="1986849"/>
                  </a:lnTo>
                  <a:lnTo>
                    <a:pt x="1910582" y="2031830"/>
                  </a:lnTo>
                  <a:lnTo>
                    <a:pt x="1920861" y="2031830"/>
                  </a:lnTo>
                  <a:lnTo>
                    <a:pt x="1920861" y="2061388"/>
                  </a:lnTo>
                  <a:lnTo>
                    <a:pt x="1931140" y="2061388"/>
                  </a:lnTo>
                  <a:lnTo>
                    <a:pt x="1931140" y="2084521"/>
                  </a:lnTo>
                  <a:lnTo>
                    <a:pt x="1978680" y="2084521"/>
                  </a:lnTo>
                  <a:lnTo>
                    <a:pt x="1978680" y="2106368"/>
                  </a:lnTo>
                  <a:lnTo>
                    <a:pt x="1995383" y="2106368"/>
                  </a:lnTo>
                  <a:lnTo>
                    <a:pt x="1995383" y="2128216"/>
                  </a:lnTo>
                  <a:lnTo>
                    <a:pt x="2308888" y="2128216"/>
                  </a:lnTo>
                  <a:lnTo>
                    <a:pt x="2308888" y="2160345"/>
                  </a:lnTo>
                  <a:lnTo>
                    <a:pt x="2325591" y="2160345"/>
                  </a:lnTo>
                  <a:lnTo>
                    <a:pt x="2325591" y="2180908"/>
                  </a:lnTo>
                  <a:lnTo>
                    <a:pt x="2475919" y="2180908"/>
                  </a:lnTo>
                  <a:lnTo>
                    <a:pt x="2475919" y="2202755"/>
                  </a:lnTo>
                  <a:lnTo>
                    <a:pt x="2535023" y="2202755"/>
                  </a:lnTo>
                  <a:lnTo>
                    <a:pt x="2535023" y="2229743"/>
                  </a:lnTo>
                  <a:lnTo>
                    <a:pt x="2545302" y="2229743"/>
                  </a:lnTo>
                  <a:lnTo>
                    <a:pt x="2545302" y="2255446"/>
                  </a:lnTo>
                  <a:lnTo>
                    <a:pt x="2570999" y="2255446"/>
                  </a:lnTo>
                  <a:lnTo>
                    <a:pt x="2570999" y="2281150"/>
                  </a:lnTo>
                  <a:lnTo>
                    <a:pt x="2612114" y="2281150"/>
                  </a:lnTo>
                  <a:lnTo>
                    <a:pt x="2612114" y="2324845"/>
                  </a:lnTo>
                  <a:lnTo>
                    <a:pt x="2704624" y="2324845"/>
                  </a:lnTo>
                  <a:lnTo>
                    <a:pt x="2704624" y="2354404"/>
                  </a:lnTo>
                  <a:lnTo>
                    <a:pt x="3068238" y="2354404"/>
                  </a:lnTo>
                  <a:lnTo>
                    <a:pt x="3068238" y="2374966"/>
                  </a:lnTo>
                  <a:lnTo>
                    <a:pt x="3132481" y="2374966"/>
                  </a:lnTo>
                  <a:lnTo>
                    <a:pt x="3132481" y="2396813"/>
                  </a:lnTo>
                  <a:lnTo>
                    <a:pt x="3158178" y="2396813"/>
                  </a:lnTo>
                  <a:lnTo>
                    <a:pt x="3158178" y="2419947"/>
                  </a:lnTo>
                  <a:lnTo>
                    <a:pt x="3259682" y="2419947"/>
                  </a:lnTo>
                  <a:lnTo>
                    <a:pt x="3259682" y="2452075"/>
                  </a:lnTo>
                  <a:lnTo>
                    <a:pt x="3735079" y="2452075"/>
                  </a:lnTo>
                  <a:lnTo>
                    <a:pt x="3735079" y="2475208"/>
                  </a:lnTo>
                  <a:lnTo>
                    <a:pt x="3754352" y="2475208"/>
                  </a:lnTo>
                  <a:lnTo>
                    <a:pt x="3754352" y="2495771"/>
                  </a:lnTo>
                  <a:lnTo>
                    <a:pt x="3814740" y="2495771"/>
                  </a:lnTo>
                  <a:lnTo>
                    <a:pt x="3814740" y="2525329"/>
                  </a:lnTo>
                  <a:lnTo>
                    <a:pt x="4034451" y="2525329"/>
                  </a:lnTo>
                  <a:lnTo>
                    <a:pt x="4034451" y="2548462"/>
                  </a:lnTo>
                  <a:lnTo>
                    <a:pt x="4404490" y="2548462"/>
                  </a:lnTo>
                  <a:lnTo>
                    <a:pt x="4404490" y="2580591"/>
                  </a:lnTo>
                  <a:lnTo>
                    <a:pt x="4431472" y="2580591"/>
                  </a:lnTo>
                  <a:lnTo>
                    <a:pt x="4431472" y="2608864"/>
                  </a:lnTo>
                  <a:lnTo>
                    <a:pt x="4532975" y="2608864"/>
                  </a:lnTo>
                  <a:lnTo>
                    <a:pt x="4532975" y="2648704"/>
                  </a:lnTo>
                  <a:lnTo>
                    <a:pt x="4854190" y="2648704"/>
                  </a:lnTo>
                  <a:lnTo>
                    <a:pt x="4854190" y="2675692"/>
                  </a:lnTo>
                  <a:lnTo>
                    <a:pt x="4877317" y="2675692"/>
                  </a:lnTo>
                  <a:lnTo>
                    <a:pt x="4877317" y="2714247"/>
                  </a:lnTo>
                  <a:lnTo>
                    <a:pt x="5054627" y="2714247"/>
                  </a:lnTo>
                  <a:lnTo>
                    <a:pt x="5054627" y="2754087"/>
                  </a:lnTo>
                  <a:lnTo>
                    <a:pt x="5089318" y="2754087"/>
                  </a:lnTo>
                  <a:lnTo>
                    <a:pt x="5089318" y="2787500"/>
                  </a:lnTo>
                  <a:lnTo>
                    <a:pt x="5797275" y="2787500"/>
                  </a:lnTo>
                  <a:lnTo>
                    <a:pt x="5797275" y="2847903"/>
                  </a:lnTo>
                  <a:lnTo>
                    <a:pt x="7746402" y="2847903"/>
                  </a:lnTo>
                </a:path>
              </a:pathLst>
            </a:custGeom>
            <a:noFill/>
            <a:ln w="28575" cap="flat">
              <a:solidFill>
                <a:schemeClr val="tx1"/>
              </a:solidFill>
              <a:prstDash val="solid"/>
              <a:miter/>
            </a:ln>
          </p:spPr>
          <p:txBody>
            <a:bodyPr rtlCol="0" anchor="ctr"/>
            <a:lstStyle/>
            <a:p>
              <a:pPr algn="l" defTabSz="1828800" hangingPunct="1"/>
              <a:endParaRPr lang="en-US" sz="3600" kern="1200">
                <a:solidFill>
                  <a:srgbClr val="3F4444"/>
                </a:solidFill>
                <a:latin typeface="Calibri"/>
                <a:ea typeface="+mn-ea"/>
                <a:cs typeface="+mn-cs"/>
              </a:endParaRPr>
            </a:p>
          </p:txBody>
        </p:sp>
      </p:grpSp>
      <p:grpSp>
        <p:nvGrpSpPr>
          <p:cNvPr id="12" name="Group 11">
            <a:extLst>
              <a:ext uri="{FF2B5EF4-FFF2-40B4-BE49-F238E27FC236}">
                <a16:creationId xmlns:a16="http://schemas.microsoft.com/office/drawing/2014/main" id="{2D2157CE-B6BA-501A-5786-410588188817}"/>
              </a:ext>
            </a:extLst>
          </p:cNvPr>
          <p:cNvGrpSpPr/>
          <p:nvPr/>
        </p:nvGrpSpPr>
        <p:grpSpPr>
          <a:xfrm>
            <a:off x="2076846" y="3312158"/>
            <a:ext cx="1852182" cy="6625132"/>
            <a:chOff x="1038423" y="1656079"/>
            <a:chExt cx="926091" cy="3312566"/>
          </a:xfrm>
        </p:grpSpPr>
        <p:sp>
          <p:nvSpPr>
            <p:cNvPr id="74" name="TextBox 73">
              <a:extLst>
                <a:ext uri="{FF2B5EF4-FFF2-40B4-BE49-F238E27FC236}">
                  <a16:creationId xmlns:a16="http://schemas.microsoft.com/office/drawing/2014/main" id="{1C11B1F2-BA52-F256-27A9-BF3326420529}"/>
                </a:ext>
              </a:extLst>
            </p:cNvPr>
            <p:cNvSpPr txBox="1"/>
            <p:nvPr/>
          </p:nvSpPr>
          <p:spPr>
            <a:xfrm rot="16200000">
              <a:off x="-159341" y="3098307"/>
              <a:ext cx="2690218" cy="294690"/>
            </a:xfrm>
            <a:prstGeom prst="rect">
              <a:avLst/>
            </a:prstGeom>
            <a:noFill/>
            <a:ln>
              <a:noFill/>
            </a:ln>
          </p:spPr>
          <p:txBody>
            <a:bodyPr wrap="none" lIns="48000" tIns="48000" rIns="48000" bIns="48000" rtlCol="0">
              <a:spAutoFit/>
            </a:bodyPr>
            <a:lstStyle/>
            <a:p>
              <a:pPr defTabSz="2438340" hangingPunct="1">
                <a:defRPr/>
              </a:pPr>
              <a:r>
                <a:rPr lang="en-GB" sz="3200">
                  <a:solidFill>
                    <a:srgbClr val="3F4444"/>
                  </a:solidFill>
                  <a:latin typeface="Arial" pitchFamily="34" charset="0"/>
                  <a:ea typeface="Heiti SC Light" charset="-122"/>
                  <a:cs typeface="Arial" pitchFamily="34" charset="0"/>
                  <a:sym typeface="Gill Sans" charset="0"/>
                </a:rPr>
                <a:t>Progression-free survival (%)</a:t>
              </a:r>
            </a:p>
          </p:txBody>
        </p:sp>
        <p:cxnSp>
          <p:nvCxnSpPr>
            <p:cNvPr id="202" name="Straight Connector 201">
              <a:extLst>
                <a:ext uri="{FF2B5EF4-FFF2-40B4-BE49-F238E27FC236}">
                  <a16:creationId xmlns:a16="http://schemas.microsoft.com/office/drawing/2014/main" id="{E4AD0C6A-0587-4B8C-A207-99FD0B70265D}"/>
                </a:ext>
              </a:extLst>
            </p:cNvPr>
            <p:cNvCxnSpPr/>
            <p:nvPr/>
          </p:nvCxnSpPr>
          <p:spPr bwMode="auto">
            <a:xfrm>
              <a:off x="1964514" y="1751712"/>
              <a:ext cx="0" cy="3092902"/>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nvGrpSpPr>
            <p:cNvPr id="5" name="Group 4">
              <a:extLst>
                <a:ext uri="{FF2B5EF4-FFF2-40B4-BE49-F238E27FC236}">
                  <a16:creationId xmlns:a16="http://schemas.microsoft.com/office/drawing/2014/main" id="{517ED198-2B0C-838E-289E-1C3F2A672FF4}"/>
                </a:ext>
              </a:extLst>
            </p:cNvPr>
            <p:cNvGrpSpPr/>
            <p:nvPr/>
          </p:nvGrpSpPr>
          <p:grpSpPr>
            <a:xfrm>
              <a:off x="1888093" y="1755591"/>
              <a:ext cx="72007" cy="2728082"/>
              <a:chOff x="1888093" y="1755591"/>
              <a:chExt cx="72007" cy="2728082"/>
            </a:xfrm>
          </p:grpSpPr>
          <p:cxnSp>
            <p:nvCxnSpPr>
              <p:cNvPr id="215" name="Straight Connector 214">
                <a:extLst>
                  <a:ext uri="{FF2B5EF4-FFF2-40B4-BE49-F238E27FC236}">
                    <a16:creationId xmlns:a16="http://schemas.microsoft.com/office/drawing/2014/main" id="{741C316B-0364-6B4D-66DB-78DFE97366EC}"/>
                  </a:ext>
                </a:extLst>
              </p:cNvPr>
              <p:cNvCxnSpPr/>
              <p:nvPr/>
            </p:nvCxnSpPr>
            <p:spPr bwMode="auto">
              <a:xfrm rot="5400000">
                <a:off x="1924095" y="1719589"/>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0F61B78C-6F62-DAB5-04BB-DD8E68F85E36}"/>
                  </a:ext>
                </a:extLst>
              </p:cNvPr>
              <p:cNvCxnSpPr/>
              <p:nvPr/>
            </p:nvCxnSpPr>
            <p:spPr bwMode="auto">
              <a:xfrm rot="5400000">
                <a:off x="1924098" y="2025513"/>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AF7862AF-CFE0-C960-9856-5D3BA3473C0D}"/>
                  </a:ext>
                </a:extLst>
              </p:cNvPr>
              <p:cNvCxnSpPr/>
              <p:nvPr/>
            </p:nvCxnSpPr>
            <p:spPr bwMode="auto">
              <a:xfrm rot="5400000">
                <a:off x="1924095" y="2328283"/>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4CFD8399-88B8-6208-44E2-CE0CC64C18A2}"/>
                  </a:ext>
                </a:extLst>
              </p:cNvPr>
              <p:cNvCxnSpPr/>
              <p:nvPr/>
            </p:nvCxnSpPr>
            <p:spPr bwMode="auto">
              <a:xfrm rot="5400000">
                <a:off x="1924095" y="2631053"/>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2E83EFD5-D89E-038E-6C3A-AAAD2278645E}"/>
                  </a:ext>
                </a:extLst>
              </p:cNvPr>
              <p:cNvCxnSpPr/>
              <p:nvPr/>
            </p:nvCxnSpPr>
            <p:spPr bwMode="auto">
              <a:xfrm rot="5400000">
                <a:off x="1924095" y="2933823"/>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FB2AA792-9C08-9030-379D-92AD1676C13A}"/>
                  </a:ext>
                </a:extLst>
              </p:cNvPr>
              <p:cNvCxnSpPr/>
              <p:nvPr/>
            </p:nvCxnSpPr>
            <p:spPr bwMode="auto">
              <a:xfrm rot="5400000">
                <a:off x="1924095" y="3236593"/>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D0D02221-B259-6B8E-5E84-2EE0347094FB}"/>
                  </a:ext>
                </a:extLst>
              </p:cNvPr>
              <p:cNvCxnSpPr/>
              <p:nvPr/>
            </p:nvCxnSpPr>
            <p:spPr bwMode="auto">
              <a:xfrm rot="5400000">
                <a:off x="1924095" y="3539362"/>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48C78288-0F29-4013-8B14-CC05D967DBC8}"/>
                  </a:ext>
                </a:extLst>
              </p:cNvPr>
              <p:cNvCxnSpPr/>
              <p:nvPr/>
            </p:nvCxnSpPr>
            <p:spPr bwMode="auto">
              <a:xfrm rot="5400000">
                <a:off x="1924095" y="3842132"/>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BF70C835-B7C6-6018-BD76-DAD48B1B1C0E}"/>
                  </a:ext>
                </a:extLst>
              </p:cNvPr>
              <p:cNvCxnSpPr/>
              <p:nvPr/>
            </p:nvCxnSpPr>
            <p:spPr bwMode="auto">
              <a:xfrm rot="5400000">
                <a:off x="1924095" y="4144901"/>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D79A3D03-498F-872E-8AF4-DE007DF2F557}"/>
                  </a:ext>
                </a:extLst>
              </p:cNvPr>
              <p:cNvCxnSpPr/>
              <p:nvPr/>
            </p:nvCxnSpPr>
            <p:spPr bwMode="auto">
              <a:xfrm rot="5400000">
                <a:off x="1924095" y="4447671"/>
                <a:ext cx="0" cy="72004"/>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sp>
          <p:nvSpPr>
            <p:cNvPr id="204" name="TextBox 203">
              <a:extLst>
                <a:ext uri="{FF2B5EF4-FFF2-40B4-BE49-F238E27FC236}">
                  <a16:creationId xmlns:a16="http://schemas.microsoft.com/office/drawing/2014/main" id="{50B0BEB1-FBF6-D052-F7FF-53C4F5AFDC14}"/>
                </a:ext>
              </a:extLst>
            </p:cNvPr>
            <p:cNvSpPr txBox="1"/>
            <p:nvPr/>
          </p:nvSpPr>
          <p:spPr>
            <a:xfrm>
              <a:off x="1642807" y="4673955"/>
              <a:ext cx="162282" cy="294690"/>
            </a:xfrm>
            <a:prstGeom prst="rect">
              <a:avLst/>
            </a:prstGeom>
            <a:noFill/>
            <a:ln>
              <a:noFill/>
            </a:ln>
          </p:spPr>
          <p:txBody>
            <a:bodyPr wrap="none" lIns="48000" tIns="48000" rIns="48000" bIns="48000" rtlCol="0">
              <a:spAutoFit/>
            </a:bodyPr>
            <a:lstStyle/>
            <a:p>
              <a:pPr defTabSz="2438340" hangingPunct="1">
                <a:defRPr/>
              </a:pPr>
              <a:r>
                <a:rPr lang="en-GB" sz="3200">
                  <a:solidFill>
                    <a:srgbClr val="3F4444"/>
                  </a:solidFill>
                  <a:latin typeface="Arial" pitchFamily="34" charset="0"/>
                  <a:ea typeface="Heiti SC Light" charset="-122"/>
                  <a:cs typeface="Arial" pitchFamily="34" charset="0"/>
                  <a:sym typeface="Gill Sans" charset="0"/>
                </a:rPr>
                <a:t>0</a:t>
              </a:r>
            </a:p>
          </p:txBody>
        </p:sp>
        <p:sp>
          <p:nvSpPr>
            <p:cNvPr id="205" name="TextBox 204">
              <a:extLst>
                <a:ext uri="{FF2B5EF4-FFF2-40B4-BE49-F238E27FC236}">
                  <a16:creationId xmlns:a16="http://schemas.microsoft.com/office/drawing/2014/main" id="{37E0775A-6511-BD98-B28F-D96BB5C3CAD5}"/>
                </a:ext>
              </a:extLst>
            </p:cNvPr>
            <p:cNvSpPr txBox="1"/>
            <p:nvPr/>
          </p:nvSpPr>
          <p:spPr>
            <a:xfrm>
              <a:off x="1529048" y="4386586"/>
              <a:ext cx="276095" cy="294690"/>
            </a:xfrm>
            <a:prstGeom prst="rect">
              <a:avLst/>
            </a:prstGeom>
            <a:noFill/>
            <a:ln>
              <a:noFill/>
            </a:ln>
          </p:spPr>
          <p:txBody>
            <a:bodyPr wrap="none" lIns="48000" tIns="48000" rIns="48000" bIns="48000" rtlCol="0">
              <a:spAutoFit/>
            </a:bodyPr>
            <a:lstStyle/>
            <a:p>
              <a:pPr algn="r" defTabSz="2438340" hangingPunct="1">
                <a:defRPr/>
              </a:pPr>
              <a:r>
                <a:rPr lang="en-GB" sz="3200" dirty="0">
                  <a:solidFill>
                    <a:srgbClr val="3F4444"/>
                  </a:solidFill>
                  <a:latin typeface="Arial" pitchFamily="34" charset="0"/>
                  <a:ea typeface="Heiti SC Light" charset="-122"/>
                  <a:cs typeface="Arial" pitchFamily="34" charset="0"/>
                  <a:sym typeface="Gill Sans" charset="0"/>
                </a:rPr>
                <a:t>10</a:t>
              </a:r>
            </a:p>
          </p:txBody>
        </p:sp>
        <p:sp>
          <p:nvSpPr>
            <p:cNvPr id="206" name="TextBox 205">
              <a:extLst>
                <a:ext uri="{FF2B5EF4-FFF2-40B4-BE49-F238E27FC236}">
                  <a16:creationId xmlns:a16="http://schemas.microsoft.com/office/drawing/2014/main" id="{E0D4ED7E-70C5-7E21-A1E7-52B77F0198BD}"/>
                </a:ext>
              </a:extLst>
            </p:cNvPr>
            <p:cNvSpPr txBox="1"/>
            <p:nvPr/>
          </p:nvSpPr>
          <p:spPr>
            <a:xfrm>
              <a:off x="1530868" y="4076993"/>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20</a:t>
              </a:r>
            </a:p>
          </p:txBody>
        </p:sp>
        <p:sp>
          <p:nvSpPr>
            <p:cNvPr id="207" name="TextBox 206">
              <a:extLst>
                <a:ext uri="{FF2B5EF4-FFF2-40B4-BE49-F238E27FC236}">
                  <a16:creationId xmlns:a16="http://schemas.microsoft.com/office/drawing/2014/main" id="{2177366C-7AFD-0202-4198-86B3B0ACF52E}"/>
                </a:ext>
              </a:extLst>
            </p:cNvPr>
            <p:cNvSpPr txBox="1"/>
            <p:nvPr/>
          </p:nvSpPr>
          <p:spPr>
            <a:xfrm>
              <a:off x="1530868" y="3769127"/>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30</a:t>
              </a:r>
            </a:p>
          </p:txBody>
        </p:sp>
        <p:sp>
          <p:nvSpPr>
            <p:cNvPr id="208" name="TextBox 207">
              <a:extLst>
                <a:ext uri="{FF2B5EF4-FFF2-40B4-BE49-F238E27FC236}">
                  <a16:creationId xmlns:a16="http://schemas.microsoft.com/office/drawing/2014/main" id="{E1CD40AF-DECD-B648-7DED-9AF408606A6B}"/>
                </a:ext>
              </a:extLst>
            </p:cNvPr>
            <p:cNvSpPr txBox="1"/>
            <p:nvPr/>
          </p:nvSpPr>
          <p:spPr>
            <a:xfrm>
              <a:off x="1530868" y="3468002"/>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40</a:t>
              </a:r>
            </a:p>
          </p:txBody>
        </p:sp>
        <p:sp>
          <p:nvSpPr>
            <p:cNvPr id="209" name="TextBox 208">
              <a:extLst>
                <a:ext uri="{FF2B5EF4-FFF2-40B4-BE49-F238E27FC236}">
                  <a16:creationId xmlns:a16="http://schemas.microsoft.com/office/drawing/2014/main" id="{D101D811-E419-79DE-9AC1-6043338388A3}"/>
                </a:ext>
              </a:extLst>
            </p:cNvPr>
            <p:cNvSpPr txBox="1"/>
            <p:nvPr/>
          </p:nvSpPr>
          <p:spPr>
            <a:xfrm>
              <a:off x="1530868" y="3159892"/>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50</a:t>
              </a:r>
            </a:p>
          </p:txBody>
        </p:sp>
        <p:sp>
          <p:nvSpPr>
            <p:cNvPr id="210" name="TextBox 209">
              <a:extLst>
                <a:ext uri="{FF2B5EF4-FFF2-40B4-BE49-F238E27FC236}">
                  <a16:creationId xmlns:a16="http://schemas.microsoft.com/office/drawing/2014/main" id="{8FC355F9-235E-5B71-99F0-EAAF846FEE2E}"/>
                </a:ext>
              </a:extLst>
            </p:cNvPr>
            <p:cNvSpPr txBox="1"/>
            <p:nvPr/>
          </p:nvSpPr>
          <p:spPr>
            <a:xfrm>
              <a:off x="1530868" y="2857123"/>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60</a:t>
              </a:r>
            </a:p>
          </p:txBody>
        </p:sp>
        <p:sp>
          <p:nvSpPr>
            <p:cNvPr id="211" name="TextBox 210">
              <a:extLst>
                <a:ext uri="{FF2B5EF4-FFF2-40B4-BE49-F238E27FC236}">
                  <a16:creationId xmlns:a16="http://schemas.microsoft.com/office/drawing/2014/main" id="{966BD863-358C-7845-7C08-A2D09C625C77}"/>
                </a:ext>
              </a:extLst>
            </p:cNvPr>
            <p:cNvSpPr txBox="1"/>
            <p:nvPr/>
          </p:nvSpPr>
          <p:spPr>
            <a:xfrm>
              <a:off x="1530868" y="2561954"/>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70</a:t>
              </a:r>
            </a:p>
          </p:txBody>
        </p:sp>
        <p:sp>
          <p:nvSpPr>
            <p:cNvPr id="212" name="TextBox 211">
              <a:extLst>
                <a:ext uri="{FF2B5EF4-FFF2-40B4-BE49-F238E27FC236}">
                  <a16:creationId xmlns:a16="http://schemas.microsoft.com/office/drawing/2014/main" id="{464132D2-18B5-E336-F4BF-58C4A2DF76A8}"/>
                </a:ext>
              </a:extLst>
            </p:cNvPr>
            <p:cNvSpPr txBox="1"/>
            <p:nvPr/>
          </p:nvSpPr>
          <p:spPr>
            <a:xfrm>
              <a:off x="1530868" y="2254037"/>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80</a:t>
              </a:r>
            </a:p>
          </p:txBody>
        </p:sp>
        <p:sp>
          <p:nvSpPr>
            <p:cNvPr id="213" name="TextBox 212">
              <a:extLst>
                <a:ext uri="{FF2B5EF4-FFF2-40B4-BE49-F238E27FC236}">
                  <a16:creationId xmlns:a16="http://schemas.microsoft.com/office/drawing/2014/main" id="{3D99F97E-B1BA-B059-2D2A-B9529D55DCFD}"/>
                </a:ext>
              </a:extLst>
            </p:cNvPr>
            <p:cNvSpPr txBox="1"/>
            <p:nvPr/>
          </p:nvSpPr>
          <p:spPr>
            <a:xfrm>
              <a:off x="1530868" y="1945631"/>
              <a:ext cx="276095"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90</a:t>
              </a:r>
            </a:p>
          </p:txBody>
        </p:sp>
        <p:sp>
          <p:nvSpPr>
            <p:cNvPr id="214" name="TextBox 213">
              <a:extLst>
                <a:ext uri="{FF2B5EF4-FFF2-40B4-BE49-F238E27FC236}">
                  <a16:creationId xmlns:a16="http://schemas.microsoft.com/office/drawing/2014/main" id="{FC6897BD-5126-C53E-6AB5-9CCF9C5AA9B2}"/>
                </a:ext>
              </a:extLst>
            </p:cNvPr>
            <p:cNvSpPr txBox="1"/>
            <p:nvPr/>
          </p:nvSpPr>
          <p:spPr>
            <a:xfrm>
              <a:off x="1417055" y="1656079"/>
              <a:ext cx="389909" cy="294690"/>
            </a:xfrm>
            <a:prstGeom prst="rect">
              <a:avLst/>
            </a:prstGeom>
            <a:noFill/>
            <a:ln>
              <a:noFill/>
            </a:ln>
          </p:spPr>
          <p:txBody>
            <a:bodyPr wrap="none" lIns="48000" tIns="48000" rIns="48000" bIns="48000" rtlCol="0">
              <a:spAutoFit/>
            </a:bodyPr>
            <a:lstStyle/>
            <a:p>
              <a:pPr algn="r" defTabSz="2438340" hangingPunct="1">
                <a:defRPr/>
              </a:pPr>
              <a:r>
                <a:rPr lang="en-GB" sz="3200">
                  <a:solidFill>
                    <a:srgbClr val="3F4444"/>
                  </a:solidFill>
                  <a:latin typeface="Arial" pitchFamily="34" charset="0"/>
                  <a:ea typeface="Heiti SC Light" charset="-122"/>
                  <a:cs typeface="Arial" pitchFamily="34" charset="0"/>
                  <a:sym typeface="Gill Sans" charset="0"/>
                </a:rPr>
                <a:t>100</a:t>
              </a:r>
            </a:p>
          </p:txBody>
        </p:sp>
      </p:grpSp>
      <p:grpSp>
        <p:nvGrpSpPr>
          <p:cNvPr id="226" name="Group 225">
            <a:extLst>
              <a:ext uri="{FF2B5EF4-FFF2-40B4-BE49-F238E27FC236}">
                <a16:creationId xmlns:a16="http://schemas.microsoft.com/office/drawing/2014/main" id="{7D1C7019-5069-A9F4-B1D7-BC6FED7F0665}"/>
              </a:ext>
            </a:extLst>
          </p:cNvPr>
          <p:cNvGrpSpPr/>
          <p:nvPr/>
        </p:nvGrpSpPr>
        <p:grpSpPr>
          <a:xfrm>
            <a:off x="3772972" y="9563106"/>
            <a:ext cx="18432000" cy="116344"/>
            <a:chOff x="1886486" y="4844613"/>
            <a:chExt cx="9216000" cy="58172"/>
          </a:xfrm>
        </p:grpSpPr>
        <p:cxnSp>
          <p:nvCxnSpPr>
            <p:cNvPr id="227" name="Straight Connector 226">
              <a:extLst>
                <a:ext uri="{FF2B5EF4-FFF2-40B4-BE49-F238E27FC236}">
                  <a16:creationId xmlns:a16="http://schemas.microsoft.com/office/drawing/2014/main" id="{3AD25BDF-3C39-EED6-8FE9-3CE48482B526}"/>
                </a:ext>
              </a:extLst>
            </p:cNvPr>
            <p:cNvCxnSpPr/>
            <p:nvPr/>
          </p:nvCxnSpPr>
          <p:spPr bwMode="auto">
            <a:xfrm>
              <a:off x="1886486" y="4844613"/>
              <a:ext cx="9216000" cy="0"/>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nvGrpSpPr>
            <p:cNvPr id="228" name="Group 227">
              <a:extLst>
                <a:ext uri="{FF2B5EF4-FFF2-40B4-BE49-F238E27FC236}">
                  <a16:creationId xmlns:a16="http://schemas.microsoft.com/office/drawing/2014/main" id="{2164B569-63CA-9370-8978-D2FF33D8BA13}"/>
                </a:ext>
              </a:extLst>
            </p:cNvPr>
            <p:cNvGrpSpPr/>
            <p:nvPr/>
          </p:nvGrpSpPr>
          <p:grpSpPr>
            <a:xfrm>
              <a:off x="1963288" y="4844615"/>
              <a:ext cx="8997615" cy="58170"/>
              <a:chOff x="1963288" y="4844615"/>
              <a:chExt cx="8997615" cy="58170"/>
            </a:xfrm>
          </p:grpSpPr>
          <p:cxnSp>
            <p:nvCxnSpPr>
              <p:cNvPr id="229" name="Straight Connector 228">
                <a:extLst>
                  <a:ext uri="{FF2B5EF4-FFF2-40B4-BE49-F238E27FC236}">
                    <a16:creationId xmlns:a16="http://schemas.microsoft.com/office/drawing/2014/main" id="{A8307AB9-CACA-B339-32EC-A9326E1B4778}"/>
                  </a:ext>
                </a:extLst>
              </p:cNvPr>
              <p:cNvCxnSpPr>
                <a:cxnSpLocks/>
              </p:cNvCxnSpPr>
              <p:nvPr/>
            </p:nvCxnSpPr>
            <p:spPr bwMode="auto">
              <a:xfrm>
                <a:off x="196328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B44BE4C9-5058-3199-FA16-5C9AA2425DE4}"/>
                  </a:ext>
                </a:extLst>
              </p:cNvPr>
              <p:cNvCxnSpPr>
                <a:cxnSpLocks/>
              </p:cNvCxnSpPr>
              <p:nvPr/>
            </p:nvCxnSpPr>
            <p:spPr bwMode="auto">
              <a:xfrm>
                <a:off x="2309350"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68DDA0A1-0466-5750-8729-CD38A3F3E60A}"/>
                  </a:ext>
                </a:extLst>
              </p:cNvPr>
              <p:cNvCxnSpPr>
                <a:cxnSpLocks/>
              </p:cNvCxnSpPr>
              <p:nvPr/>
            </p:nvCxnSpPr>
            <p:spPr bwMode="auto">
              <a:xfrm>
                <a:off x="2655412"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2" name="Straight Connector 231">
                <a:extLst>
                  <a:ext uri="{FF2B5EF4-FFF2-40B4-BE49-F238E27FC236}">
                    <a16:creationId xmlns:a16="http://schemas.microsoft.com/office/drawing/2014/main" id="{D7EEFE1A-EC01-16E1-E43D-D8B4679F71F4}"/>
                  </a:ext>
                </a:extLst>
              </p:cNvPr>
              <p:cNvCxnSpPr>
                <a:cxnSpLocks/>
              </p:cNvCxnSpPr>
              <p:nvPr/>
            </p:nvCxnSpPr>
            <p:spPr bwMode="auto">
              <a:xfrm>
                <a:off x="3001474"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3" name="Straight Connector 232">
                <a:extLst>
                  <a:ext uri="{FF2B5EF4-FFF2-40B4-BE49-F238E27FC236}">
                    <a16:creationId xmlns:a16="http://schemas.microsoft.com/office/drawing/2014/main" id="{8E63BE82-2E91-FC61-D503-7111C06A0138}"/>
                  </a:ext>
                </a:extLst>
              </p:cNvPr>
              <p:cNvCxnSpPr>
                <a:cxnSpLocks/>
              </p:cNvCxnSpPr>
              <p:nvPr/>
            </p:nvCxnSpPr>
            <p:spPr bwMode="auto">
              <a:xfrm>
                <a:off x="3347536"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34051611-2A1E-E61E-6C13-76933BFC7DF2}"/>
                  </a:ext>
                </a:extLst>
              </p:cNvPr>
              <p:cNvCxnSpPr>
                <a:cxnSpLocks/>
              </p:cNvCxnSpPr>
              <p:nvPr/>
            </p:nvCxnSpPr>
            <p:spPr bwMode="auto">
              <a:xfrm>
                <a:off x="4039660"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5" name="Straight Connector 234">
                <a:extLst>
                  <a:ext uri="{FF2B5EF4-FFF2-40B4-BE49-F238E27FC236}">
                    <a16:creationId xmlns:a16="http://schemas.microsoft.com/office/drawing/2014/main" id="{6F8B31E2-7E2C-3541-FC90-6AE5689A1DF6}"/>
                  </a:ext>
                </a:extLst>
              </p:cNvPr>
              <p:cNvCxnSpPr>
                <a:cxnSpLocks/>
              </p:cNvCxnSpPr>
              <p:nvPr/>
            </p:nvCxnSpPr>
            <p:spPr bwMode="auto">
              <a:xfrm>
                <a:off x="369359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5B48C428-1479-0BCB-2110-1EBDEB0192EC}"/>
                  </a:ext>
                </a:extLst>
              </p:cNvPr>
              <p:cNvCxnSpPr>
                <a:cxnSpLocks/>
              </p:cNvCxnSpPr>
              <p:nvPr/>
            </p:nvCxnSpPr>
            <p:spPr bwMode="auto">
              <a:xfrm>
                <a:off x="4385722"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3F56B027-CA37-6BB0-24B6-0DB91768017D}"/>
                  </a:ext>
                </a:extLst>
              </p:cNvPr>
              <p:cNvCxnSpPr>
                <a:cxnSpLocks/>
              </p:cNvCxnSpPr>
              <p:nvPr/>
            </p:nvCxnSpPr>
            <p:spPr bwMode="auto">
              <a:xfrm>
                <a:off x="5077846"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8" name="Straight Connector 237">
                <a:extLst>
                  <a:ext uri="{FF2B5EF4-FFF2-40B4-BE49-F238E27FC236}">
                    <a16:creationId xmlns:a16="http://schemas.microsoft.com/office/drawing/2014/main" id="{54AFDCF0-545A-E0CD-5BE1-A3BED77385AF}"/>
                  </a:ext>
                </a:extLst>
              </p:cNvPr>
              <p:cNvCxnSpPr>
                <a:cxnSpLocks/>
              </p:cNvCxnSpPr>
              <p:nvPr/>
            </p:nvCxnSpPr>
            <p:spPr bwMode="auto">
              <a:xfrm>
                <a:off x="5769970"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39" name="Straight Connector 238">
                <a:extLst>
                  <a:ext uri="{FF2B5EF4-FFF2-40B4-BE49-F238E27FC236}">
                    <a16:creationId xmlns:a16="http://schemas.microsoft.com/office/drawing/2014/main" id="{024AB3DF-358E-63BE-9348-4B29FD260F55}"/>
                  </a:ext>
                </a:extLst>
              </p:cNvPr>
              <p:cNvCxnSpPr>
                <a:cxnSpLocks/>
              </p:cNvCxnSpPr>
              <p:nvPr/>
            </p:nvCxnSpPr>
            <p:spPr bwMode="auto">
              <a:xfrm>
                <a:off x="6462094"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CE1A8489-6A30-8F33-E42D-C24A57AE289D}"/>
                  </a:ext>
                </a:extLst>
              </p:cNvPr>
              <p:cNvCxnSpPr>
                <a:cxnSpLocks/>
              </p:cNvCxnSpPr>
              <p:nvPr/>
            </p:nvCxnSpPr>
            <p:spPr bwMode="auto">
              <a:xfrm>
                <a:off x="715421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208E40AD-4452-E274-3762-E1849DF4892C}"/>
                  </a:ext>
                </a:extLst>
              </p:cNvPr>
              <p:cNvCxnSpPr>
                <a:cxnSpLocks/>
              </p:cNvCxnSpPr>
              <p:nvPr/>
            </p:nvCxnSpPr>
            <p:spPr bwMode="auto">
              <a:xfrm>
                <a:off x="7846342"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D0F660AF-5306-C647-546A-6F907AA1BE97}"/>
                  </a:ext>
                </a:extLst>
              </p:cNvPr>
              <p:cNvCxnSpPr>
                <a:cxnSpLocks/>
              </p:cNvCxnSpPr>
              <p:nvPr/>
            </p:nvCxnSpPr>
            <p:spPr bwMode="auto">
              <a:xfrm>
                <a:off x="9230590"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628ABA5F-0552-9CBB-9FFA-91049D24D4D6}"/>
                  </a:ext>
                </a:extLst>
              </p:cNvPr>
              <p:cNvCxnSpPr>
                <a:cxnSpLocks/>
              </p:cNvCxnSpPr>
              <p:nvPr/>
            </p:nvCxnSpPr>
            <p:spPr bwMode="auto">
              <a:xfrm>
                <a:off x="1061483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FA3B169E-CB59-58DC-7306-8F35C53474DF}"/>
                  </a:ext>
                </a:extLst>
              </p:cNvPr>
              <p:cNvCxnSpPr>
                <a:cxnSpLocks/>
              </p:cNvCxnSpPr>
              <p:nvPr/>
            </p:nvCxnSpPr>
            <p:spPr bwMode="auto">
              <a:xfrm>
                <a:off x="8538466"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69290202-3FE1-A75A-06CE-22FCC53AC81D}"/>
                  </a:ext>
                </a:extLst>
              </p:cNvPr>
              <p:cNvCxnSpPr>
                <a:cxnSpLocks/>
              </p:cNvCxnSpPr>
              <p:nvPr/>
            </p:nvCxnSpPr>
            <p:spPr bwMode="auto">
              <a:xfrm>
                <a:off x="9922714"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A400E354-0EBE-6AEC-9682-6BA42E737813}"/>
                  </a:ext>
                </a:extLst>
              </p:cNvPr>
              <p:cNvCxnSpPr>
                <a:cxnSpLocks/>
              </p:cNvCxnSpPr>
              <p:nvPr/>
            </p:nvCxnSpPr>
            <p:spPr bwMode="auto">
              <a:xfrm>
                <a:off x="4731784"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3B87355D-9A7D-0A7C-60AF-5A07BFEC87D0}"/>
                  </a:ext>
                </a:extLst>
              </p:cNvPr>
              <p:cNvCxnSpPr>
                <a:cxnSpLocks/>
              </p:cNvCxnSpPr>
              <p:nvPr/>
            </p:nvCxnSpPr>
            <p:spPr bwMode="auto">
              <a:xfrm>
                <a:off x="542390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890134C9-155F-7105-C987-5FF088BE1398}"/>
                  </a:ext>
                </a:extLst>
              </p:cNvPr>
              <p:cNvCxnSpPr>
                <a:cxnSpLocks/>
              </p:cNvCxnSpPr>
              <p:nvPr/>
            </p:nvCxnSpPr>
            <p:spPr bwMode="auto">
              <a:xfrm>
                <a:off x="6116032"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B4F7FB68-FB5D-5A25-767A-6095703B57BE}"/>
                  </a:ext>
                </a:extLst>
              </p:cNvPr>
              <p:cNvCxnSpPr>
                <a:cxnSpLocks/>
              </p:cNvCxnSpPr>
              <p:nvPr/>
            </p:nvCxnSpPr>
            <p:spPr bwMode="auto">
              <a:xfrm>
                <a:off x="6808156"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DA51DA90-5398-15B5-B3F1-9C11E1FAB11B}"/>
                  </a:ext>
                </a:extLst>
              </p:cNvPr>
              <p:cNvCxnSpPr>
                <a:cxnSpLocks/>
              </p:cNvCxnSpPr>
              <p:nvPr/>
            </p:nvCxnSpPr>
            <p:spPr bwMode="auto">
              <a:xfrm>
                <a:off x="7500280"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9D064937-5288-0C8B-9168-64A3FC0D2AD4}"/>
                  </a:ext>
                </a:extLst>
              </p:cNvPr>
              <p:cNvCxnSpPr>
                <a:cxnSpLocks/>
              </p:cNvCxnSpPr>
              <p:nvPr/>
            </p:nvCxnSpPr>
            <p:spPr bwMode="auto">
              <a:xfrm>
                <a:off x="8884528"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1AA0743C-63AC-2122-F33B-9CEA389C3F33}"/>
                  </a:ext>
                </a:extLst>
              </p:cNvPr>
              <p:cNvCxnSpPr>
                <a:cxnSpLocks/>
              </p:cNvCxnSpPr>
              <p:nvPr/>
            </p:nvCxnSpPr>
            <p:spPr bwMode="auto">
              <a:xfrm>
                <a:off x="10268776"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75395181-0486-6E60-C6E6-23195459121B}"/>
                  </a:ext>
                </a:extLst>
              </p:cNvPr>
              <p:cNvCxnSpPr>
                <a:cxnSpLocks/>
              </p:cNvCxnSpPr>
              <p:nvPr/>
            </p:nvCxnSpPr>
            <p:spPr bwMode="auto">
              <a:xfrm>
                <a:off x="8192404"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32F7D5BA-F183-DEF4-3F91-A7DA69BEDF93}"/>
                  </a:ext>
                </a:extLst>
              </p:cNvPr>
              <p:cNvCxnSpPr>
                <a:cxnSpLocks/>
              </p:cNvCxnSpPr>
              <p:nvPr/>
            </p:nvCxnSpPr>
            <p:spPr bwMode="auto">
              <a:xfrm>
                <a:off x="9576652"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D39687E4-DDEF-BC43-3FA3-3DF749515661}"/>
                  </a:ext>
                </a:extLst>
              </p:cNvPr>
              <p:cNvCxnSpPr>
                <a:cxnSpLocks/>
              </p:cNvCxnSpPr>
              <p:nvPr/>
            </p:nvCxnSpPr>
            <p:spPr bwMode="auto">
              <a:xfrm>
                <a:off x="10960903" y="4844615"/>
                <a:ext cx="0" cy="58170"/>
              </a:xfrm>
              <a:prstGeom prst="line">
                <a:avLst/>
              </a:prstGeom>
              <a:solidFill>
                <a:srgbClr val="003366"/>
              </a:solidFill>
              <a:ln w="9525" cap="flat" cmpd="sng" algn="ctr">
                <a:solidFill>
                  <a:schemeClr val="tx1"/>
                </a:solidFill>
                <a:prstDash val="solid"/>
                <a:round/>
                <a:headEnd type="none" w="med" len="med"/>
                <a:tailEnd type="none" w="med" len="med"/>
              </a:ln>
              <a:effectLst/>
            </p:spPr>
          </p:cxnSp>
        </p:grpSp>
      </p:grpSp>
      <p:sp>
        <p:nvSpPr>
          <p:cNvPr id="11" name="Text Placeholder 5">
            <a:extLst>
              <a:ext uri="{FF2B5EF4-FFF2-40B4-BE49-F238E27FC236}">
                <a16:creationId xmlns:a16="http://schemas.microsoft.com/office/drawing/2014/main" id="{37341A21-72C8-0457-B31E-A1B648305871}"/>
              </a:ext>
            </a:extLst>
          </p:cNvPr>
          <p:cNvSpPr txBox="1">
            <a:spLocks/>
          </p:cNvSpPr>
          <p:nvPr/>
        </p:nvSpPr>
        <p:spPr>
          <a:xfrm>
            <a:off x="815978" y="12156863"/>
            <a:ext cx="16312924" cy="1314450"/>
          </a:xfrm>
          <a:prstGeom prst="rect">
            <a:avLst/>
          </a:prstGeom>
        </p:spPr>
        <p:txBody>
          <a:bodyPr vert="horz" lIns="182880" tIns="91440" rIns="182880" bIns="91440" rtlCol="0" anchor="b" anchorCtr="0">
            <a:noAutofit/>
          </a:bodyPr>
          <a:lstStyle>
            <a:lvl1pPr marL="228600" indent="-228600" algn="l" defTabSz="914400" rtl="0" eaLnBrk="1" latinLnBrk="0" hangingPunct="1">
              <a:lnSpc>
                <a:spcPct val="100000"/>
              </a:lnSpc>
              <a:spcBef>
                <a:spcPts val="0"/>
              </a:spcBef>
              <a:spcAft>
                <a:spcPts val="300"/>
              </a:spcAft>
              <a:buFont typeface="Arial" panose="020B0604020202020204" pitchFamily="34" charset="0"/>
              <a:buNone/>
              <a:defRPr sz="800" kern="1200">
                <a:solidFill>
                  <a:schemeClr val="tx1"/>
                </a:solidFill>
                <a:latin typeface="Arial" panose="020B0604020202020204" pitchFamily="34" charset="0"/>
                <a:ea typeface="+mn-ea"/>
                <a:cs typeface="+mn-cs"/>
              </a:defRPr>
            </a:lvl1pPr>
            <a:lvl2pPr marL="630900" marR="0" indent="-342900" algn="l" defTabSz="914400" rtl="0" eaLnBrk="1" fontAlgn="auto" latinLnBrk="0" hangingPunct="1">
              <a:lnSpc>
                <a:spcPct val="100000"/>
              </a:lnSpc>
              <a:spcBef>
                <a:spcPts val="0"/>
              </a:spcBef>
              <a:spcAft>
                <a:spcPts val="800"/>
              </a:spcAft>
              <a:buClrTx/>
              <a:buSzPct val="100000"/>
              <a:buFont typeface="Arial" panose="020B0604020202020204" pitchFamily="34" charset="0"/>
              <a:buChar char="•"/>
              <a:tabLst/>
              <a:defRPr lang="en-US" sz="2400" kern="1200" dirty="0">
                <a:solidFill>
                  <a:schemeClr val="tx1"/>
                </a:solidFill>
                <a:latin typeface="Arial" panose="020B0604020202020204" pitchFamily="34" charset="0"/>
                <a:ea typeface="+mn-ea"/>
                <a:cs typeface="+mn-cs"/>
              </a:defRPr>
            </a:lvl2pPr>
            <a:lvl3pPr marL="79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972000" indent="-216000" algn="l" defTabSz="914400" rtl="0" eaLnBrk="1" latinLnBrk="0" hangingPunct="1">
              <a:lnSpc>
                <a:spcPct val="100000"/>
              </a:lnSpc>
              <a:spcBef>
                <a:spcPts val="0"/>
              </a:spcBef>
              <a:spcAft>
                <a:spcPts val="800"/>
              </a:spcAft>
              <a:buClrTx/>
              <a:buSzPct val="100000"/>
              <a:buFont typeface="Arial" panose="020B0604020202020204" pitchFamily="34" charset="0"/>
              <a:buChar char="•"/>
              <a:defRPr lang="en-US" sz="2000" kern="1200" dirty="0" smtClean="0">
                <a:solidFill>
                  <a:schemeClr val="tx1"/>
                </a:solidFill>
                <a:latin typeface="Arial" panose="020B0604020202020204" pitchFamily="34" charset="0"/>
                <a:ea typeface="+mn-ea"/>
                <a:cs typeface="+mn-cs"/>
              </a:defRPr>
            </a:lvl4pPr>
            <a:lvl5pPr marL="1188000" indent="-228600" algn="l" defTabSz="914400" rtl="0" eaLnBrk="1" latinLnBrk="0" hangingPunct="1">
              <a:lnSpc>
                <a:spcPct val="100000"/>
              </a:lnSpc>
              <a:spcBef>
                <a:spcPts val="0"/>
              </a:spcBef>
              <a:spcAft>
                <a:spcPts val="800"/>
              </a:spcAft>
              <a:buClrTx/>
              <a:buSzPct val="100000"/>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828800">
              <a:spcAft>
                <a:spcPts val="600"/>
              </a:spcAft>
            </a:pPr>
            <a:r>
              <a:rPr lang="en-GB" sz="1600">
                <a:solidFill>
                  <a:srgbClr val="3F4444"/>
                </a:solidFill>
              </a:rPr>
              <a:t>+ indicates a censored observation. HR was estimated using the Cox proportional hazard model stratified by the presence of liver metastases and prior use of CDK4/6 inhibitor.</a:t>
            </a:r>
          </a:p>
          <a:p>
            <a:pPr marL="0" indent="0" defTabSz="1828800">
              <a:spcAft>
                <a:spcPts val="600"/>
              </a:spcAft>
            </a:pPr>
            <a:r>
              <a:rPr lang="en-GB" sz="1600">
                <a:solidFill>
                  <a:srgbClr val="3F4444"/>
                </a:solidFill>
              </a:rPr>
              <a:t>This presentation is the intellectual property of the author/presenter. Contact them at nick.turner@icr.ac.uk for permission to reprint and/or distribute. </a:t>
            </a:r>
          </a:p>
        </p:txBody>
      </p:sp>
      <p:grpSp>
        <p:nvGrpSpPr>
          <p:cNvPr id="8" name="Group 7">
            <a:extLst>
              <a:ext uri="{FF2B5EF4-FFF2-40B4-BE49-F238E27FC236}">
                <a16:creationId xmlns:a16="http://schemas.microsoft.com/office/drawing/2014/main" id="{A67A51E6-49C7-B50D-7A3A-7FECEC263FBF}"/>
              </a:ext>
            </a:extLst>
          </p:cNvPr>
          <p:cNvGrpSpPr/>
          <p:nvPr/>
        </p:nvGrpSpPr>
        <p:grpSpPr>
          <a:xfrm>
            <a:off x="15035865" y="2648806"/>
            <a:ext cx="8938462" cy="1152000"/>
            <a:chOff x="6464300" y="1083252"/>
            <a:chExt cx="5319712" cy="504248"/>
          </a:xfrm>
        </p:grpSpPr>
        <p:sp>
          <p:nvSpPr>
            <p:cNvPr id="9" name="Rectangle: Rounded Corners 51">
              <a:extLst>
                <a:ext uri="{FF2B5EF4-FFF2-40B4-BE49-F238E27FC236}">
                  <a16:creationId xmlns:a16="http://schemas.microsoft.com/office/drawing/2014/main" id="{53ECF9A0-5A69-D9F0-4CC3-9448069273FC}"/>
                </a:ext>
              </a:extLst>
            </p:cNvPr>
            <p:cNvSpPr/>
            <p:nvPr/>
          </p:nvSpPr>
          <p:spPr>
            <a:xfrm>
              <a:off x="6464300" y="1083252"/>
              <a:ext cx="2654300" cy="504248"/>
            </a:xfrm>
            <a:prstGeom prst="round2Same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56" hangingPunct="1">
                <a:defRPr/>
              </a:pPr>
              <a:endParaRPr lang="en-GB" sz="3200" b="1" kern="1200">
                <a:solidFill>
                  <a:srgbClr val="FFFFFF"/>
                </a:solidFill>
                <a:latin typeface="Arial" panose="020B0604020202020204" pitchFamily="34" charset="0"/>
              </a:endParaRPr>
            </a:p>
          </p:txBody>
        </p:sp>
        <p:sp>
          <p:nvSpPr>
            <p:cNvPr id="20" name="Rectangle: Rounded Corners 51">
              <a:extLst>
                <a:ext uri="{FF2B5EF4-FFF2-40B4-BE49-F238E27FC236}">
                  <a16:creationId xmlns:a16="http://schemas.microsoft.com/office/drawing/2014/main" id="{535CF35F-B4E6-0022-F0C9-0DDDF349C1EF}"/>
                </a:ext>
              </a:extLst>
            </p:cNvPr>
            <p:cNvSpPr/>
            <p:nvPr/>
          </p:nvSpPr>
          <p:spPr>
            <a:xfrm>
              <a:off x="9129712" y="1083252"/>
              <a:ext cx="2654300" cy="504248"/>
            </a:xfrm>
            <a:prstGeom prst="round2Same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56" hangingPunct="1">
                <a:defRPr/>
              </a:pPr>
              <a:endParaRPr lang="en-GB" sz="3200" b="1" kern="1200">
                <a:solidFill>
                  <a:srgbClr val="FFFFFF"/>
                </a:solidFill>
                <a:latin typeface="Arial" panose="020B0604020202020204" pitchFamily="34" charset="0"/>
              </a:endParaRPr>
            </a:p>
          </p:txBody>
        </p:sp>
      </p:grpSp>
      <p:graphicFrame>
        <p:nvGraphicFramePr>
          <p:cNvPr id="21" name="Table 20">
            <a:extLst>
              <a:ext uri="{FF2B5EF4-FFF2-40B4-BE49-F238E27FC236}">
                <a16:creationId xmlns:a16="http://schemas.microsoft.com/office/drawing/2014/main" id="{47A9C00D-925C-82B8-C703-ABE9D2EE8ECA}"/>
              </a:ext>
            </a:extLst>
          </p:cNvPr>
          <p:cNvGraphicFramePr>
            <a:graphicFrameLocks noGrp="1"/>
          </p:cNvGraphicFramePr>
          <p:nvPr/>
        </p:nvGraphicFramePr>
        <p:xfrm>
          <a:off x="10395215" y="2618537"/>
          <a:ext cx="13535998" cy="3729486"/>
        </p:xfrm>
        <a:graphic>
          <a:graphicData uri="http://schemas.openxmlformats.org/drawingml/2006/table">
            <a:tbl>
              <a:tblPr firstRow="1" bandRow="1">
                <a:tableStyleId>{2D5ABB26-0587-4C30-8999-92F81FD0307C}</a:tableStyleId>
              </a:tblPr>
              <a:tblGrid>
                <a:gridCol w="4597484">
                  <a:extLst>
                    <a:ext uri="{9D8B030D-6E8A-4147-A177-3AD203B41FA5}">
                      <a16:colId xmlns:a16="http://schemas.microsoft.com/office/drawing/2014/main" val="14112071"/>
                    </a:ext>
                  </a:extLst>
                </a:gridCol>
                <a:gridCol w="4556052">
                  <a:extLst>
                    <a:ext uri="{9D8B030D-6E8A-4147-A177-3AD203B41FA5}">
                      <a16:colId xmlns:a16="http://schemas.microsoft.com/office/drawing/2014/main" val="633949007"/>
                    </a:ext>
                  </a:extLst>
                </a:gridCol>
                <a:gridCol w="4382462">
                  <a:extLst>
                    <a:ext uri="{9D8B030D-6E8A-4147-A177-3AD203B41FA5}">
                      <a16:colId xmlns:a16="http://schemas.microsoft.com/office/drawing/2014/main" val="665086529"/>
                    </a:ext>
                  </a:extLst>
                </a:gridCol>
              </a:tblGrid>
              <a:tr h="1158240">
                <a:tc>
                  <a:txBody>
                    <a:bodyPr/>
                    <a:lstStyle>
                      <a:lvl1pPr marL="0" algn="l" defTabSz="457200" rtl="0" eaLnBrk="1" latinLnBrk="0" hangingPunct="1">
                        <a:defRPr sz="1800" b="1" kern="1200">
                          <a:solidFill>
                            <a:schemeClr val="lt1"/>
                          </a:solidFill>
                          <a:latin typeface="Calibri"/>
                          <a:ea typeface="Heiti SC Light"/>
                          <a:cs typeface="Heiti SC Light"/>
                        </a:defRPr>
                      </a:lvl1pPr>
                      <a:lvl2pPr marL="457200" algn="l" defTabSz="457200" rtl="0" eaLnBrk="1" latinLnBrk="0" hangingPunct="1">
                        <a:defRPr sz="1800" b="1" kern="1200">
                          <a:solidFill>
                            <a:schemeClr val="lt1"/>
                          </a:solidFill>
                          <a:latin typeface="Calibri"/>
                          <a:ea typeface="Heiti SC Light"/>
                          <a:cs typeface="Heiti SC Light"/>
                        </a:defRPr>
                      </a:lvl2pPr>
                      <a:lvl3pPr marL="914400" algn="l" defTabSz="457200" rtl="0" eaLnBrk="1" latinLnBrk="0" hangingPunct="1">
                        <a:defRPr sz="1800" b="1" kern="1200">
                          <a:solidFill>
                            <a:schemeClr val="lt1"/>
                          </a:solidFill>
                          <a:latin typeface="Calibri"/>
                          <a:ea typeface="Heiti SC Light"/>
                          <a:cs typeface="Heiti SC Light"/>
                        </a:defRPr>
                      </a:lvl3pPr>
                      <a:lvl4pPr marL="1371600" algn="l" defTabSz="457200" rtl="0" eaLnBrk="1" latinLnBrk="0" hangingPunct="1">
                        <a:defRPr sz="1800" b="1" kern="1200">
                          <a:solidFill>
                            <a:schemeClr val="lt1"/>
                          </a:solidFill>
                          <a:latin typeface="Calibri"/>
                          <a:ea typeface="Heiti SC Light"/>
                          <a:cs typeface="Heiti SC Light"/>
                        </a:defRPr>
                      </a:lvl4pPr>
                      <a:lvl5pPr marL="1828800" algn="l" defTabSz="457200" rtl="0" eaLnBrk="1" latinLnBrk="0" hangingPunct="1">
                        <a:defRPr sz="1800" b="1" kern="1200">
                          <a:solidFill>
                            <a:schemeClr val="lt1"/>
                          </a:solidFill>
                          <a:latin typeface="Calibri"/>
                          <a:ea typeface="Heiti SC Light"/>
                          <a:cs typeface="Heiti SC Light"/>
                        </a:defRPr>
                      </a:lvl5pPr>
                      <a:lvl6pPr marL="2286000" algn="l" defTabSz="457200" rtl="0" eaLnBrk="1" latinLnBrk="0" hangingPunct="1">
                        <a:defRPr sz="1800" b="1" kern="1200">
                          <a:solidFill>
                            <a:schemeClr val="lt1"/>
                          </a:solidFill>
                          <a:latin typeface="Calibri"/>
                          <a:ea typeface="Heiti SC Light"/>
                          <a:cs typeface="Heiti SC Light"/>
                        </a:defRPr>
                      </a:lvl6pPr>
                      <a:lvl7pPr marL="2743200" algn="l" defTabSz="457200" rtl="0" eaLnBrk="1" latinLnBrk="0" hangingPunct="1">
                        <a:defRPr sz="1800" b="1" kern="1200">
                          <a:solidFill>
                            <a:schemeClr val="lt1"/>
                          </a:solidFill>
                          <a:latin typeface="Calibri"/>
                          <a:ea typeface="Heiti SC Light"/>
                          <a:cs typeface="Heiti SC Light"/>
                        </a:defRPr>
                      </a:lvl7pPr>
                      <a:lvl8pPr marL="3200400" algn="l" defTabSz="457200" rtl="0" eaLnBrk="1" latinLnBrk="0" hangingPunct="1">
                        <a:defRPr sz="1800" b="1" kern="1200">
                          <a:solidFill>
                            <a:schemeClr val="lt1"/>
                          </a:solidFill>
                          <a:latin typeface="Calibri"/>
                          <a:ea typeface="Heiti SC Light"/>
                          <a:cs typeface="Heiti SC Light"/>
                        </a:defRPr>
                      </a:lvl8pPr>
                      <a:lvl9pPr marL="3657600" algn="l" defTabSz="457200" rtl="0" eaLnBrk="1" latinLnBrk="0" hangingPunct="1">
                        <a:defRPr sz="1800" b="1" kern="1200">
                          <a:solidFill>
                            <a:schemeClr val="lt1"/>
                          </a:solidFill>
                          <a:latin typeface="Calibri"/>
                          <a:ea typeface="Heiti SC Light"/>
                          <a:cs typeface="Heiti SC Light"/>
                        </a:defRPr>
                      </a:lvl9pPr>
                    </a:lstStyle>
                    <a:p>
                      <a:endParaRPr lang="de-AT" sz="3200">
                        <a:solidFill>
                          <a:schemeClr val="bg1"/>
                        </a:solidFill>
                        <a:latin typeface="Arial" pitchFamily="34" charset="0"/>
                        <a:cs typeface="Arial" pitchFamily="34" charset="0"/>
                      </a:endParaRP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Capivasertib + fulvestrant (N=155)</a:t>
                      </a: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Placebo + fulvestrant (N=134)</a:t>
                      </a:r>
                    </a:p>
                  </a:txBody>
                  <a:tcPr marL="182880" marR="18288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8073165"/>
                  </a:ext>
                </a:extLst>
              </a:tr>
              <a:tr h="670560">
                <a:tc>
                  <a:txBody>
                    <a:bodyPr/>
                    <a:lstStyle/>
                    <a:p>
                      <a:pPr algn="r">
                        <a:spcBef>
                          <a:spcPts val="0"/>
                        </a:spcBef>
                        <a:spcAft>
                          <a:spcPts val="0"/>
                        </a:spcAft>
                      </a:pPr>
                      <a:r>
                        <a:rPr lang="de-AT" sz="3200" kern="1200" baseline="0">
                          <a:solidFill>
                            <a:schemeClr val="tx1"/>
                          </a:solidFill>
                          <a:latin typeface="Arial" panose="020B0604020202020204" pitchFamily="34" charset="0"/>
                          <a:ea typeface="Heiti SC Light"/>
                          <a:cs typeface="Arial" panose="020B0604020202020204" pitchFamily="34" charset="0"/>
                        </a:rPr>
                        <a:t>PFS events</a:t>
                      </a:r>
                    </a:p>
                  </a:txBody>
                  <a:tcPr marL="182880" marR="18288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lang="en-GB" sz="3200" kern="1200" baseline="0" noProof="0">
                          <a:solidFill>
                            <a:schemeClr val="tx1"/>
                          </a:solidFill>
                          <a:latin typeface="Arial" panose="020B0604020202020204" pitchFamily="34" charset="0"/>
                          <a:ea typeface="Heiti SC Light"/>
                          <a:cs typeface="Arial" panose="020B0604020202020204" pitchFamily="34" charset="0"/>
                        </a:rPr>
                        <a:t>121</a:t>
                      </a:r>
                    </a:p>
                  </a:txBody>
                  <a:tcPr marL="137160" marR="1371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lang="en-GB" sz="3200" kern="1200" baseline="0" noProof="0">
                          <a:solidFill>
                            <a:schemeClr val="tx1"/>
                          </a:solidFill>
                          <a:latin typeface="Arial" panose="020B0604020202020204" pitchFamily="34" charset="0"/>
                          <a:ea typeface="Heiti SC Light"/>
                          <a:cs typeface="Arial" panose="020B0604020202020204" pitchFamily="34" charset="0"/>
                        </a:rPr>
                        <a:t>115</a:t>
                      </a:r>
                    </a:p>
                  </a:txBody>
                  <a:tcPr marL="137160" marR="1371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3757133"/>
                  </a:ext>
                </a:extLst>
              </a:tr>
              <a:tr h="1158240">
                <a:tc>
                  <a:txBody>
                    <a:bodyPr/>
                    <a:lstStyle>
                      <a:lvl1pPr marL="0" algn="l" defTabSz="457200" rtl="0" eaLnBrk="1" latinLnBrk="0" hangingPunct="1">
                        <a:defRPr sz="1800" kern="1200">
                          <a:solidFill>
                            <a:schemeClr val="dk1"/>
                          </a:solidFill>
                          <a:latin typeface="Calibri"/>
                          <a:ea typeface="Heiti SC Light"/>
                          <a:cs typeface="Heiti SC Light"/>
                        </a:defRPr>
                      </a:lvl1pPr>
                      <a:lvl2pPr marL="457200" algn="l" defTabSz="457200" rtl="0" eaLnBrk="1" latinLnBrk="0" hangingPunct="1">
                        <a:defRPr sz="1800" kern="1200">
                          <a:solidFill>
                            <a:schemeClr val="dk1"/>
                          </a:solidFill>
                          <a:latin typeface="Calibri"/>
                          <a:ea typeface="Heiti SC Light"/>
                          <a:cs typeface="Heiti SC Light"/>
                        </a:defRPr>
                      </a:lvl2pPr>
                      <a:lvl3pPr marL="914400" algn="l" defTabSz="457200" rtl="0" eaLnBrk="1" latinLnBrk="0" hangingPunct="1">
                        <a:defRPr sz="1800" kern="1200">
                          <a:solidFill>
                            <a:schemeClr val="dk1"/>
                          </a:solidFill>
                          <a:latin typeface="Calibri"/>
                          <a:ea typeface="Heiti SC Light"/>
                          <a:cs typeface="Heiti SC Light"/>
                        </a:defRPr>
                      </a:lvl3pPr>
                      <a:lvl4pPr marL="1371600" algn="l" defTabSz="457200" rtl="0" eaLnBrk="1" latinLnBrk="0" hangingPunct="1">
                        <a:defRPr sz="1800" kern="1200">
                          <a:solidFill>
                            <a:schemeClr val="dk1"/>
                          </a:solidFill>
                          <a:latin typeface="Calibri"/>
                          <a:ea typeface="Heiti SC Light"/>
                          <a:cs typeface="Heiti SC Light"/>
                        </a:defRPr>
                      </a:lvl4pPr>
                      <a:lvl5pPr marL="1828800" algn="l" defTabSz="457200" rtl="0" eaLnBrk="1" latinLnBrk="0" hangingPunct="1">
                        <a:defRPr sz="1800" kern="1200">
                          <a:solidFill>
                            <a:schemeClr val="dk1"/>
                          </a:solidFill>
                          <a:latin typeface="Calibri"/>
                          <a:ea typeface="Heiti SC Light"/>
                          <a:cs typeface="Heiti SC Light"/>
                        </a:defRPr>
                      </a:lvl5pPr>
                      <a:lvl6pPr marL="2286000" algn="l" defTabSz="457200" rtl="0" eaLnBrk="1" latinLnBrk="0" hangingPunct="1">
                        <a:defRPr sz="1800" kern="1200">
                          <a:solidFill>
                            <a:schemeClr val="dk1"/>
                          </a:solidFill>
                          <a:latin typeface="Calibri"/>
                          <a:ea typeface="Heiti SC Light"/>
                          <a:cs typeface="Heiti SC Light"/>
                        </a:defRPr>
                      </a:lvl6pPr>
                      <a:lvl7pPr marL="2743200" algn="l" defTabSz="457200" rtl="0" eaLnBrk="1" latinLnBrk="0" hangingPunct="1">
                        <a:defRPr sz="1800" kern="1200">
                          <a:solidFill>
                            <a:schemeClr val="dk1"/>
                          </a:solidFill>
                          <a:latin typeface="Calibri"/>
                          <a:ea typeface="Heiti SC Light"/>
                          <a:cs typeface="Heiti SC Light"/>
                        </a:defRPr>
                      </a:lvl7pPr>
                      <a:lvl8pPr marL="3200400" algn="l" defTabSz="457200" rtl="0" eaLnBrk="1" latinLnBrk="0" hangingPunct="1">
                        <a:defRPr sz="1800" kern="1200">
                          <a:solidFill>
                            <a:schemeClr val="dk1"/>
                          </a:solidFill>
                          <a:latin typeface="Calibri"/>
                          <a:ea typeface="Heiti SC Light"/>
                          <a:cs typeface="Heiti SC Light"/>
                        </a:defRPr>
                      </a:lvl8pPr>
                      <a:lvl9pPr marL="3657600" algn="l" defTabSz="457200" rtl="0" eaLnBrk="1" latinLnBrk="0" hangingPunct="1">
                        <a:defRPr sz="1800" kern="1200">
                          <a:solidFill>
                            <a:schemeClr val="dk1"/>
                          </a:solidFill>
                          <a:latin typeface="Calibri"/>
                          <a:ea typeface="Heiti SC Light"/>
                          <a:cs typeface="Heiti SC Light"/>
                        </a:defRPr>
                      </a:lvl9pPr>
                    </a:lstStyle>
                    <a:p>
                      <a:pPr algn="r">
                        <a:spcBef>
                          <a:spcPts val="0"/>
                        </a:spcBef>
                        <a:spcAft>
                          <a:spcPts val="0"/>
                        </a:spcAft>
                      </a:pPr>
                      <a:r>
                        <a:rPr lang="de-AT" sz="3200">
                          <a:solidFill>
                            <a:schemeClr val="tx1"/>
                          </a:solidFill>
                          <a:latin typeface="Arial" panose="020B0604020202020204" pitchFamily="34" charset="0"/>
                          <a:cs typeface="Arial" panose="020B0604020202020204" pitchFamily="34" charset="0"/>
                        </a:rPr>
                        <a:t>Median PFS </a:t>
                      </a:r>
                    </a:p>
                    <a:p>
                      <a:pPr algn="r">
                        <a:spcBef>
                          <a:spcPts val="0"/>
                        </a:spcBef>
                        <a:spcAft>
                          <a:spcPts val="0"/>
                        </a:spcAft>
                      </a:pPr>
                      <a:r>
                        <a:rPr lang="de-AT" sz="3200">
                          <a:solidFill>
                            <a:schemeClr val="tx1"/>
                          </a:solidFill>
                          <a:latin typeface="Arial" panose="020B0604020202020204" pitchFamily="34" charset="0"/>
                          <a:cs typeface="Arial" panose="020B0604020202020204" pitchFamily="34" charset="0"/>
                        </a:rPr>
                        <a:t>(95%</a:t>
                      </a:r>
                      <a:r>
                        <a:rPr lang="de-AT" sz="3200" baseline="0">
                          <a:solidFill>
                            <a:schemeClr val="tx1"/>
                          </a:solidFill>
                          <a:latin typeface="Arial" panose="020B0604020202020204" pitchFamily="34" charset="0"/>
                          <a:cs typeface="Arial" panose="020B0604020202020204" pitchFamily="34" charset="0"/>
                        </a:rPr>
                        <a:t> CI); months</a:t>
                      </a:r>
                      <a:endParaRPr lang="de-AT" sz="3200" b="1">
                        <a:solidFill>
                          <a:schemeClr val="tx1"/>
                        </a:solidFill>
                        <a:latin typeface="Arial" pitchFamily="34" charset="0"/>
                        <a:cs typeface="Arial"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lang="en-US" sz="3200" b="1" kern="1200" baseline="0">
                          <a:solidFill>
                            <a:schemeClr val="tx1"/>
                          </a:solidFill>
                          <a:latin typeface="Arial" panose="020B0604020202020204" pitchFamily="34" charset="0"/>
                          <a:ea typeface="Heiti SC Light"/>
                          <a:cs typeface="Arial" panose="020B0604020202020204" pitchFamily="34" charset="0"/>
                        </a:rPr>
                        <a:t>7.3 </a:t>
                      </a:r>
                      <a:r>
                        <a:rPr lang="en-US" sz="3200" kern="1200" baseline="0">
                          <a:solidFill>
                            <a:schemeClr val="tx1"/>
                          </a:solidFill>
                          <a:latin typeface="Arial" panose="020B0604020202020204" pitchFamily="34" charset="0"/>
                          <a:ea typeface="Heiti SC Light"/>
                          <a:cs typeface="Arial" panose="020B0604020202020204" pitchFamily="34" charset="0"/>
                        </a:rPr>
                        <a:t>(5.5</a:t>
                      </a:r>
                      <a:r>
                        <a:rPr kumimoji="0" lang="en-US" sz="3200" b="0" i="0" u="none" strike="noStrike" kern="1200" cap="none" spc="0" normalizeH="0" baseline="0">
                          <a:ln>
                            <a:noFill/>
                          </a:ln>
                          <a:solidFill>
                            <a:schemeClr val="tx1"/>
                          </a:solidFill>
                          <a:effectLst/>
                          <a:uLnTx/>
                          <a:uFillTx/>
                          <a:latin typeface="Arial"/>
                          <a:ea typeface="+mn-ea"/>
                          <a:cs typeface="Times New Roman"/>
                        </a:rPr>
                        <a:t>–</a:t>
                      </a:r>
                      <a:r>
                        <a:rPr lang="en-US" sz="3200" kern="1200" baseline="0">
                          <a:solidFill>
                            <a:schemeClr val="tx1"/>
                          </a:solidFill>
                          <a:latin typeface="Arial" panose="020B0604020202020204" pitchFamily="34" charset="0"/>
                          <a:ea typeface="Heiti SC Light"/>
                          <a:cs typeface="Arial" panose="020B0604020202020204" pitchFamily="34" charset="0"/>
                        </a:rPr>
                        <a:t>9.0)</a:t>
                      </a:r>
                      <a:endParaRPr lang="en-GB" sz="3200" kern="1200" baseline="0" noProof="0">
                        <a:solidFill>
                          <a:schemeClr val="tx1"/>
                        </a:solidFill>
                        <a:latin typeface="Arial" panose="020B0604020202020204" pitchFamily="34" charset="0"/>
                        <a:ea typeface="Heiti SC Light"/>
                        <a:cs typeface="Arial" panose="020B0604020202020204" pitchFamily="34" charset="0"/>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E5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lang="en-US" sz="3200" b="1" kern="1200" baseline="0">
                          <a:solidFill>
                            <a:schemeClr val="tx1"/>
                          </a:solidFill>
                          <a:latin typeface="Arial" panose="020B0604020202020204" pitchFamily="34" charset="0"/>
                          <a:ea typeface="Heiti SC Light"/>
                          <a:cs typeface="Arial" panose="020B0604020202020204" pitchFamily="34" charset="0"/>
                        </a:rPr>
                        <a:t>3.1</a:t>
                      </a:r>
                      <a:r>
                        <a:rPr lang="en-US" sz="3200" kern="1200" baseline="0">
                          <a:solidFill>
                            <a:schemeClr val="tx1"/>
                          </a:solidFill>
                          <a:latin typeface="Arial" panose="020B0604020202020204" pitchFamily="34" charset="0"/>
                          <a:ea typeface="Heiti SC Light"/>
                          <a:cs typeface="Arial" panose="020B0604020202020204" pitchFamily="34" charset="0"/>
                        </a:rPr>
                        <a:t> (2.0</a:t>
                      </a:r>
                      <a:r>
                        <a:rPr kumimoji="0" lang="en-US" sz="3200" b="0" i="0" u="none" strike="noStrike" kern="1200" cap="none" spc="0" normalizeH="0" baseline="0">
                          <a:ln>
                            <a:noFill/>
                          </a:ln>
                          <a:solidFill>
                            <a:schemeClr val="tx1"/>
                          </a:solidFill>
                          <a:effectLst/>
                          <a:uLnTx/>
                          <a:uFillTx/>
                          <a:latin typeface="Arial"/>
                          <a:ea typeface="+mn-ea"/>
                          <a:cs typeface="Times New Roman"/>
                        </a:rPr>
                        <a:t>–</a:t>
                      </a:r>
                      <a:r>
                        <a:rPr lang="en-US" sz="3200" kern="1200" baseline="0">
                          <a:solidFill>
                            <a:schemeClr val="tx1"/>
                          </a:solidFill>
                          <a:latin typeface="Arial" panose="020B0604020202020204" pitchFamily="34" charset="0"/>
                          <a:ea typeface="Heiti SC Light"/>
                          <a:cs typeface="Arial" panose="020B0604020202020204" pitchFamily="34" charset="0"/>
                        </a:rPr>
                        <a:t>3.7)</a:t>
                      </a:r>
                      <a:endParaRPr lang="en-GB" sz="3200" kern="1200" baseline="0" noProof="0">
                        <a:solidFill>
                          <a:schemeClr val="tx1"/>
                        </a:solidFill>
                        <a:latin typeface="Arial" panose="020B0604020202020204" pitchFamily="34" charset="0"/>
                        <a:ea typeface="Heiti SC Light"/>
                        <a:cs typeface="Arial" panose="020B0604020202020204" pitchFamily="34" charset="0"/>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43896891"/>
                  </a:ext>
                </a:extLst>
              </a:tr>
              <a:tr h="742446">
                <a:tc>
                  <a:txBody>
                    <a:bodyPr/>
                    <a:lstStyle/>
                    <a:p>
                      <a:pPr algn="r">
                        <a:spcBef>
                          <a:spcPts val="0"/>
                        </a:spcBef>
                        <a:spcAft>
                          <a:spcPts val="0"/>
                        </a:spcAft>
                      </a:pPr>
                      <a:r>
                        <a:rPr lang="de-AT" sz="3200">
                          <a:solidFill>
                            <a:schemeClr val="tx1"/>
                          </a:solidFill>
                          <a:latin typeface="Arial" panose="020B0604020202020204" pitchFamily="34" charset="0"/>
                          <a:cs typeface="Arial" panose="020B0604020202020204" pitchFamily="34" charset="0"/>
                        </a:rPr>
                        <a:t>Adjusted HR (95% CI): </a:t>
                      </a:r>
                      <a:endParaRPr lang="de-AT" sz="3200" b="1">
                        <a:solidFill>
                          <a:schemeClr val="tx1"/>
                        </a:solidFill>
                        <a:latin typeface="Arial" pitchFamily="34" charset="0"/>
                        <a:cs typeface="Arial" pitchFamily="34" charset="0"/>
                      </a:endParaRPr>
                    </a:p>
                  </a:txBody>
                  <a:tcPr marL="182880" marR="182880"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6E5"/>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r>
                        <a:rPr kumimoji="0" lang="en-US" sz="3200" b="1" i="0" u="none" strike="noStrike" kern="1200" cap="none" spc="0" normalizeH="0" baseline="0">
                          <a:ln>
                            <a:noFill/>
                          </a:ln>
                          <a:solidFill>
                            <a:schemeClr val="tx1"/>
                          </a:solidFill>
                          <a:effectLst/>
                          <a:uLnTx/>
                          <a:uFillTx/>
                          <a:latin typeface="Arial"/>
                          <a:ea typeface="Heiti SC Light"/>
                          <a:cs typeface="Times New Roman"/>
                        </a:rPr>
                        <a:t>0.50 (0.38, 0.65)</a:t>
                      </a:r>
                      <a:r>
                        <a:rPr kumimoji="0" lang="en-US" sz="3200" b="0" i="0" u="none" strike="noStrike" kern="1200" cap="none" spc="0" normalizeH="0" baseline="0">
                          <a:ln>
                            <a:noFill/>
                          </a:ln>
                          <a:solidFill>
                            <a:schemeClr val="tx1"/>
                          </a:solidFill>
                          <a:effectLst/>
                          <a:uLnTx/>
                          <a:uFillTx/>
                          <a:latin typeface="Arial"/>
                          <a:ea typeface="Heiti SC Light"/>
                          <a:cs typeface="Times New Roman"/>
                        </a:rPr>
                        <a:t>;</a:t>
                      </a:r>
                      <a:r>
                        <a:rPr kumimoji="0" lang="en-US" sz="3200" b="1" i="0" u="none" strike="noStrike" kern="1200" cap="none" spc="0" normalizeH="0" baseline="0">
                          <a:ln>
                            <a:noFill/>
                          </a:ln>
                          <a:solidFill>
                            <a:schemeClr val="tx1"/>
                          </a:solidFill>
                          <a:effectLst/>
                          <a:uLnTx/>
                          <a:uFillTx/>
                          <a:latin typeface="Arial"/>
                          <a:ea typeface="Heiti SC Light"/>
                          <a:cs typeface="Times New Roman"/>
                        </a:rPr>
                        <a:t> </a:t>
                      </a:r>
                      <a:r>
                        <a:rPr lang="de-AT" sz="3200">
                          <a:solidFill>
                            <a:schemeClr val="tx1"/>
                          </a:solidFill>
                          <a:latin typeface="Arial" panose="020B0604020202020204" pitchFamily="34" charset="0"/>
                          <a:cs typeface="Arial" panose="020B0604020202020204" pitchFamily="34" charset="0"/>
                        </a:rPr>
                        <a:t>two-sided p-value </a:t>
                      </a:r>
                      <a:r>
                        <a:rPr kumimoji="0" lang="en-US" sz="3200" b="0" i="0" u="none" strike="noStrike" kern="1200" cap="none" spc="0" normalizeH="0" baseline="0">
                          <a:ln>
                            <a:noFill/>
                          </a:ln>
                          <a:solidFill>
                            <a:schemeClr val="tx1"/>
                          </a:solidFill>
                          <a:effectLst/>
                          <a:uLnTx/>
                          <a:uFillTx/>
                          <a:latin typeface="Arial"/>
                          <a:ea typeface="Heiti SC Light"/>
                          <a:cs typeface="Times New Roman"/>
                        </a:rPr>
                        <a:t>&lt;0.001</a:t>
                      </a:r>
                      <a:endParaRPr kumimoji="0" lang="en-US" sz="3200" b="0" i="0" u="none" strike="noStrike" kern="1200" cap="none" spc="0" normalizeH="0" baseline="0">
                        <a:ln>
                          <a:noFill/>
                        </a:ln>
                        <a:solidFill>
                          <a:schemeClr val="tx1"/>
                        </a:solidFill>
                        <a:effectLst/>
                        <a:uLnTx/>
                        <a:uFillTx/>
                        <a:latin typeface="Arial"/>
                        <a:cs typeface="Times New Roman"/>
                      </a:endParaRPr>
                    </a:p>
                  </a:txBody>
                  <a:tcPr marL="137160" marR="13716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DF6E5"/>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tab pos="91440" algn="l"/>
                        </a:tabLst>
                        <a:defRPr/>
                      </a:pPr>
                      <a:endParaRPr kumimoji="0" lang="en-GB" sz="1600" b="0" i="0" u="none" strike="noStrike" kern="1200" cap="none" spc="0" normalizeH="0" baseline="0" noProof="0">
                        <a:ln>
                          <a:noFill/>
                        </a:ln>
                        <a:solidFill>
                          <a:schemeClr val="tx1"/>
                        </a:solidFill>
                        <a:effectLst/>
                        <a:uLnTx/>
                        <a:uFillTx/>
                        <a:latin typeface="Arial"/>
                        <a:ea typeface="Calibri"/>
                        <a:cs typeface="Times New Roman"/>
                      </a:endParaRPr>
                    </a:p>
                  </a:txBody>
                  <a:tcPr marL="68580" marR="68580" marT="0" marB="0" anchor="ctr"/>
                </a:tc>
                <a:extLst>
                  <a:ext uri="{0D108BD9-81ED-4DB2-BD59-A6C34878D82A}">
                    <a16:rowId xmlns:a16="http://schemas.microsoft.com/office/drawing/2014/main" val="164111990"/>
                  </a:ext>
                </a:extLst>
              </a:tr>
            </a:tbl>
          </a:graphicData>
        </a:graphic>
      </p:graphicFrame>
    </p:spTree>
    <p:extLst>
      <p:ext uri="{BB962C8B-B14F-4D97-AF65-F5344CB8AC3E}">
        <p14:creationId xmlns:p14="http://schemas.microsoft.com/office/powerpoint/2010/main" val="155365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3234" y="-5332376"/>
            <a:ext cx="13716000" cy="2438246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2" y="0"/>
            <a:ext cx="18141692"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8982" y="-3371680"/>
            <a:ext cx="9789128" cy="24387092"/>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patient's health&#10;&#10;Description automatically generated">
            <a:extLst>
              <a:ext uri="{FF2B5EF4-FFF2-40B4-BE49-F238E27FC236}">
                <a16:creationId xmlns:a16="http://schemas.microsoft.com/office/drawing/2014/main" id="{446857EE-E53C-7937-2F0C-CB33410BB6AA}"/>
              </a:ext>
            </a:extLst>
          </p:cNvPr>
          <p:cNvPicPr>
            <a:picLocks noChangeAspect="1"/>
          </p:cNvPicPr>
          <p:nvPr/>
        </p:nvPicPr>
        <p:blipFill>
          <a:blip r:embed="rId2"/>
          <a:stretch>
            <a:fillRect/>
          </a:stretch>
        </p:blipFill>
        <p:spPr>
          <a:xfrm>
            <a:off x="914400" y="1106423"/>
            <a:ext cx="22555200" cy="11503153"/>
          </a:xfrm>
          <a:prstGeom prst="rect">
            <a:avLst/>
          </a:prstGeom>
          <a:noFill/>
        </p:spPr>
      </p:pic>
      <p:sp>
        <p:nvSpPr>
          <p:cNvPr id="3" name="Slide Number Placeholder 2" hidden="1">
            <a:extLst>
              <a:ext uri="{FF2B5EF4-FFF2-40B4-BE49-F238E27FC236}">
                <a16:creationId xmlns:a16="http://schemas.microsoft.com/office/drawing/2014/main" id="{66A75183-2DAE-E6D5-7A60-E98D2674B5B7}"/>
              </a:ext>
            </a:extLst>
          </p:cNvPr>
          <p:cNvSpPr>
            <a:spLocks noGrp="1"/>
          </p:cNvSpPr>
          <p:nvPr>
            <p:ph type="sldNum" sz="quarter" idx="2"/>
          </p:nvPr>
        </p:nvSpPr>
        <p:spPr>
          <a:prstGeom prst="rect">
            <a:avLst/>
          </a:prstGeom>
        </p:spPr>
        <p:txBody>
          <a:bodyPr/>
          <a:lstStyle/>
          <a:p>
            <a:pPr>
              <a:spcAft>
                <a:spcPts val="600"/>
              </a:spcAft>
            </a:pPr>
            <a:fld id="{F8E47D07-9D1E-4FE9-B31A-2F5863681021}" type="slidenum">
              <a:rPr lang="en-GB" smtClean="0"/>
              <a:pPr>
                <a:spcAft>
                  <a:spcPts val="600"/>
                </a:spcAft>
              </a:pPr>
              <a:t>17</a:t>
            </a:fld>
            <a:endParaRPr lang="en-GB"/>
          </a:p>
        </p:txBody>
      </p:sp>
    </p:spTree>
    <p:extLst>
      <p:ext uri="{BB962C8B-B14F-4D97-AF65-F5344CB8AC3E}">
        <p14:creationId xmlns:p14="http://schemas.microsoft.com/office/powerpoint/2010/main" val="26838558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7262696" y="980986"/>
            <a:ext cx="5975798" cy="5975798"/>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B46597-7156-D198-5FBD-8EB040E5564A}"/>
              </a:ext>
            </a:extLst>
          </p:cNvPr>
          <p:cNvSpPr>
            <a:spLocks noGrp="1"/>
          </p:cNvSpPr>
          <p:nvPr>
            <p:ph type="title"/>
          </p:nvPr>
        </p:nvSpPr>
        <p:spPr>
          <a:xfrm>
            <a:off x="11789924" y="958986"/>
            <a:ext cx="10917676" cy="2651126"/>
          </a:xfrm>
        </p:spPr>
        <p:txBody>
          <a:bodyPr vert="horz" lIns="91440" tIns="45720" rIns="91440" bIns="45720" rtlCol="0" anchor="ctr">
            <a:normAutofit/>
          </a:bodyPr>
          <a:lstStyle/>
          <a:p>
            <a:pPr defTabSz="914400"/>
            <a:r>
              <a:rPr lang="en-US" sz="6000" kern="1200" dirty="0">
                <a:solidFill>
                  <a:schemeClr val="tx1"/>
                </a:solidFill>
                <a:latin typeface="Calibri" panose="020F0502020204030204" pitchFamily="34" charset="0"/>
                <a:cs typeface="Calibri" panose="020F0502020204030204" pitchFamily="34" charset="0"/>
              </a:rPr>
              <a:t>ANTIBODY DRUG CONJUGATES</a:t>
            </a:r>
          </a:p>
        </p:txBody>
      </p:sp>
      <p:sp>
        <p:nvSpPr>
          <p:cNvPr id="13" name="Freeform: Shape 1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0972800"/>
            <a:ext cx="5345726" cy="27432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a diagram&#10;&#10;Description automatically generated">
            <a:extLst>
              <a:ext uri="{FF2B5EF4-FFF2-40B4-BE49-F238E27FC236}">
                <a16:creationId xmlns:a16="http://schemas.microsoft.com/office/drawing/2014/main" id="{21414A38-6CC0-191E-930F-61E606D056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8804" y="2992039"/>
            <a:ext cx="10714909" cy="773192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itle 3">
            <a:extLst>
              <a:ext uri="{FF2B5EF4-FFF2-40B4-BE49-F238E27FC236}">
                <a16:creationId xmlns:a16="http://schemas.microsoft.com/office/drawing/2014/main" id="{F369470A-018E-ECF1-CA2C-97405DA54ED2}"/>
              </a:ext>
            </a:extLst>
          </p:cNvPr>
          <p:cNvSpPr txBox="1">
            <a:spLocks/>
          </p:cNvSpPr>
          <p:nvPr/>
        </p:nvSpPr>
        <p:spPr>
          <a:xfrm>
            <a:off x="11789924" y="5072473"/>
            <a:ext cx="10917676" cy="8385040"/>
          </a:xfrm>
          <a:prstGeom prst="rect">
            <a:avLst/>
          </a:prstGeom>
        </p:spPr>
        <p:txBody>
          <a:bodyPr vert="horz" lIns="91440" tIns="45720" rIns="91440" bIns="45720" rtlCol="0">
            <a:normAutofit/>
          </a:bodyPr>
          <a:lstStyle>
            <a:lvl1pPr algn="l" defTabSz="1828800" rtl="0" eaLnBrk="1" latinLnBrk="0" hangingPunct="1">
              <a:lnSpc>
                <a:spcPct val="90000"/>
              </a:lnSpc>
              <a:spcBef>
                <a:spcPct val="0"/>
              </a:spcBef>
              <a:buNone/>
              <a:defRPr sz="7200" b="1" i="0" kern="800" spc="0" baseline="0">
                <a:solidFill>
                  <a:schemeClr val="accent1"/>
                </a:solidFill>
                <a:latin typeface="+mj-lt"/>
                <a:ea typeface="+mj-ea"/>
                <a:cs typeface="Trebuchet MS" panose="020B0703020202090204" pitchFamily="34" charset="0"/>
              </a:defRPr>
            </a:lvl1pPr>
          </a:lstStyle>
          <a:p>
            <a:pPr defTabSz="914400">
              <a:spcAft>
                <a:spcPts val="600"/>
              </a:spcAft>
            </a:pPr>
            <a:r>
              <a:rPr lang="en-US" b="0" kern="1200" dirty="0">
                <a:solidFill>
                  <a:schemeClr val="tx1"/>
                </a:solidFill>
                <a:latin typeface="Calibri Light" panose="020F0302020204030204" pitchFamily="34" charset="0"/>
                <a:ea typeface="+mn-ea"/>
                <a:cs typeface="Calibri Light" panose="020F0302020204030204" pitchFamily="34" charset="0"/>
              </a:rPr>
              <a:t>ADCs are a class of anticancer treatment agents that combine target specificity and potent </a:t>
            </a:r>
            <a:r>
              <a:rPr lang="en-US" b="0" kern="1200" dirty="0" err="1">
                <a:solidFill>
                  <a:schemeClr val="tx1"/>
                </a:solidFill>
                <a:latin typeface="Calibri Light" panose="020F0302020204030204" pitchFamily="34" charset="0"/>
                <a:ea typeface="+mn-ea"/>
                <a:cs typeface="Calibri Light" panose="020F0302020204030204" pitchFamily="34" charset="0"/>
              </a:rPr>
              <a:t>tumour</a:t>
            </a:r>
            <a:r>
              <a:rPr lang="en-US" b="0" kern="1200" dirty="0">
                <a:solidFill>
                  <a:schemeClr val="tx1"/>
                </a:solidFill>
                <a:latin typeface="Calibri Light" panose="020F0302020204030204" pitchFamily="34" charset="0"/>
                <a:ea typeface="+mn-ea"/>
                <a:cs typeface="Calibri Light" panose="020F0302020204030204" pitchFamily="34" charset="0"/>
              </a:rPr>
              <a:t> cell toxicity</a:t>
            </a:r>
          </a:p>
        </p:txBody>
      </p:sp>
    </p:spTree>
    <p:extLst>
      <p:ext uri="{BB962C8B-B14F-4D97-AF65-F5344CB8AC3E}">
        <p14:creationId xmlns:p14="http://schemas.microsoft.com/office/powerpoint/2010/main" val="283316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F49EFD-1992-0620-88EF-6AD9334052DE}"/>
              </a:ext>
            </a:extLst>
          </p:cNvPr>
          <p:cNvPicPr>
            <a:picLocks noChangeAspect="1"/>
          </p:cNvPicPr>
          <p:nvPr/>
        </p:nvPicPr>
        <p:blipFill>
          <a:blip r:embed="rId2"/>
          <a:stretch>
            <a:fillRect/>
          </a:stretch>
        </p:blipFill>
        <p:spPr>
          <a:xfrm>
            <a:off x="242888" y="823699"/>
            <a:ext cx="23898225" cy="12068602"/>
          </a:xfrm>
          <a:prstGeom prst="rect">
            <a:avLst/>
          </a:prstGeom>
          <a:noFill/>
        </p:spPr>
      </p:pic>
    </p:spTree>
    <p:extLst>
      <p:ext uri="{BB962C8B-B14F-4D97-AF65-F5344CB8AC3E}">
        <p14:creationId xmlns:p14="http://schemas.microsoft.com/office/powerpoint/2010/main" val="3513095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064C0-2487-18A7-A740-346AF3A29E05}"/>
              </a:ext>
            </a:extLst>
          </p:cNvPr>
          <p:cNvSpPr>
            <a:spLocks noGrp="1"/>
          </p:cNvSpPr>
          <p:nvPr>
            <p:ph type="body" idx="1"/>
          </p:nvPr>
        </p:nvSpPr>
        <p:spPr/>
        <p:txBody>
          <a:bodyPr>
            <a:normAutofit/>
          </a:bodyPr>
          <a:lstStyle/>
          <a:p>
            <a:r>
              <a:rPr lang="en-US" dirty="0"/>
              <a:t>Consultancy Fees</a:t>
            </a:r>
          </a:p>
          <a:p>
            <a:pPr lvl="2"/>
            <a:r>
              <a:rPr lang="en-US" i="1" dirty="0"/>
              <a:t>Eli Lilly, Merck, AstraZeneca, Knight Therapeutics, Novartis, Gilead Sciences, Daiichi Sankyo, Pfizer</a:t>
            </a:r>
          </a:p>
          <a:p>
            <a:pPr marL="1828800" lvl="2" indent="0">
              <a:buNone/>
            </a:pPr>
            <a:endParaRPr lang="en-US" i="1" dirty="0"/>
          </a:p>
          <a:p>
            <a:r>
              <a:rPr lang="en-US" dirty="0"/>
              <a:t>Speaker Honoraria</a:t>
            </a:r>
          </a:p>
          <a:p>
            <a:pPr lvl="2"/>
            <a:r>
              <a:rPr lang="en-US" i="1" dirty="0"/>
              <a:t>AstraZeneca, Pfizer, Knight Therapeutics, Novartis, Eli Lilly, Merck, Gilead, Daiichi Sankyo</a:t>
            </a:r>
          </a:p>
          <a:p>
            <a:pPr marL="1828800" lvl="2" indent="0">
              <a:buNone/>
            </a:pPr>
            <a:endParaRPr lang="en-US" i="1" dirty="0"/>
          </a:p>
          <a:p>
            <a:r>
              <a:rPr lang="en-US" dirty="0"/>
              <a:t>Grants (to the institution)</a:t>
            </a:r>
          </a:p>
          <a:p>
            <a:pPr lvl="2"/>
            <a:r>
              <a:rPr lang="en-US" i="1" dirty="0"/>
              <a:t>AstraZeneca, RUH Foundation Women Leading Philanthropy</a:t>
            </a:r>
          </a:p>
          <a:p>
            <a:pPr lvl="2"/>
            <a:endParaRPr lang="en-US" i="1" dirty="0"/>
          </a:p>
        </p:txBody>
      </p:sp>
      <p:sp>
        <p:nvSpPr>
          <p:cNvPr id="3" name="Title 2">
            <a:extLst>
              <a:ext uri="{FF2B5EF4-FFF2-40B4-BE49-F238E27FC236}">
                <a16:creationId xmlns:a16="http://schemas.microsoft.com/office/drawing/2014/main" id="{EF6BAD38-4177-1E54-DB8D-7C8FFBA12C33}"/>
              </a:ext>
            </a:extLst>
          </p:cNvPr>
          <p:cNvSpPr>
            <a:spLocks noGrp="1"/>
          </p:cNvSpPr>
          <p:nvPr>
            <p:ph type="title"/>
          </p:nvPr>
        </p:nvSpPr>
        <p:spPr/>
        <p:txBody>
          <a:bodyPr/>
          <a:lstStyle/>
          <a:p>
            <a:r>
              <a:rPr lang="en-US" cap="none" dirty="0"/>
              <a:t>Disclosures</a:t>
            </a:r>
          </a:p>
        </p:txBody>
      </p:sp>
    </p:spTree>
    <p:extLst>
      <p:ext uri="{BB962C8B-B14F-4D97-AF65-F5344CB8AC3E}">
        <p14:creationId xmlns:p14="http://schemas.microsoft.com/office/powerpoint/2010/main" val="32621316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28A3-642D-2B44-8BE4-E399E63D74C6}"/>
              </a:ext>
            </a:extLst>
          </p:cNvPr>
          <p:cNvSpPr>
            <a:spLocks noGrp="1"/>
          </p:cNvSpPr>
          <p:nvPr>
            <p:ph type="title"/>
          </p:nvPr>
        </p:nvSpPr>
        <p:spPr/>
        <p:txBody>
          <a:bodyPr>
            <a:noAutofit/>
          </a:bodyPr>
          <a:lstStyle/>
          <a:p>
            <a:r>
              <a:rPr lang="en-US" b="0" dirty="0">
                <a:solidFill>
                  <a:schemeClr val="bg1"/>
                </a:solidFill>
                <a:latin typeface="Calibri Light" panose="020F0302020204030204" pitchFamily="34" charset="0"/>
                <a:cs typeface="Calibri Light" panose="020F0302020204030204" pitchFamily="34" charset="0"/>
              </a:rPr>
              <a:t>Antibody Drug Conjugates: </a:t>
            </a:r>
            <a:r>
              <a:rPr lang="en-US" b="0" dirty="0" err="1">
                <a:solidFill>
                  <a:schemeClr val="bg1"/>
                </a:solidFill>
                <a:latin typeface="Calibri Light" panose="020F0302020204030204" pitchFamily="34" charset="0"/>
                <a:cs typeface="Calibri Light" panose="020F0302020204030204" pitchFamily="34" charset="0"/>
              </a:rPr>
              <a:t>MoA</a:t>
            </a:r>
            <a:endParaRPr lang="en-US" b="0" dirty="0">
              <a:solidFill>
                <a:schemeClr val="bg1"/>
              </a:solidFill>
              <a:latin typeface="Calibri Light" panose="020F0302020204030204" pitchFamily="34" charset="0"/>
              <a:cs typeface="Calibri Light" panose="020F0302020204030204" pitchFamily="34" charset="0"/>
            </a:endParaRPr>
          </a:p>
        </p:txBody>
      </p:sp>
      <p:pic>
        <p:nvPicPr>
          <p:cNvPr id="16" name="Picture 15">
            <a:extLst>
              <a:ext uri="{FF2B5EF4-FFF2-40B4-BE49-F238E27FC236}">
                <a16:creationId xmlns:a16="http://schemas.microsoft.com/office/drawing/2014/main" id="{A26D4969-2292-4EFF-BF3F-5613A865D0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66354" y="2367542"/>
            <a:ext cx="21616932" cy="9960020"/>
          </a:xfrm>
          <a:prstGeom prst="rect">
            <a:avLst/>
          </a:prstGeom>
          <a:ln>
            <a:solidFill>
              <a:schemeClr val="bg1"/>
            </a:solidFill>
          </a:ln>
        </p:spPr>
      </p:pic>
      <p:sp>
        <p:nvSpPr>
          <p:cNvPr id="3" name="Rectangle 2"/>
          <p:cNvSpPr/>
          <p:nvPr/>
        </p:nvSpPr>
        <p:spPr>
          <a:xfrm>
            <a:off x="3670074" y="13200506"/>
            <a:ext cx="16973464" cy="40011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CA" sz="20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Image from </a:t>
            </a:r>
            <a:r>
              <a:rPr kumimoji="0" lang="en-CA" sz="2000" b="0" i="0"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Rinnerthaler</a:t>
            </a:r>
            <a:r>
              <a:rPr kumimoji="0" lang="en-CA" sz="20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a:t>
            </a:r>
            <a:r>
              <a:rPr kumimoji="0" lang="en-CA" sz="2000" b="0" i="1"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Int</a:t>
            </a:r>
            <a:r>
              <a:rPr kumimoji="0" lang="en-CA" sz="2000" b="0" i="1"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J </a:t>
            </a:r>
            <a:r>
              <a:rPr kumimoji="0" lang="en-CA" sz="2000" b="0" i="1"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Mol</a:t>
            </a:r>
            <a:r>
              <a:rPr kumimoji="0" lang="en-CA" sz="2000" b="0" i="1"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a:t>
            </a:r>
            <a:r>
              <a:rPr kumimoji="0" lang="en-CA" sz="2000" b="0" i="1"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Sci</a:t>
            </a:r>
            <a:r>
              <a:rPr kumimoji="0" lang="en-CA" sz="2000" b="0" i="1"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a:t>
            </a:r>
            <a:r>
              <a:rPr kumimoji="0" lang="en-CA" sz="20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2019;20:1115. Licensed under Creative Commons Attribution 3.0 </a:t>
            </a:r>
            <a:r>
              <a:rPr kumimoji="0" lang="en-CA" sz="2000" b="0" i="0"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Unported</a:t>
            </a:r>
            <a:r>
              <a:rPr kumimoji="0" lang="en-CA" sz="20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License (CC BY 3.0).</a:t>
            </a:r>
          </a:p>
        </p:txBody>
      </p:sp>
      <p:sp>
        <p:nvSpPr>
          <p:cNvPr id="5" name="TextBox 4">
            <a:extLst>
              <a:ext uri="{FF2B5EF4-FFF2-40B4-BE49-F238E27FC236}">
                <a16:creationId xmlns:a16="http://schemas.microsoft.com/office/drawing/2014/main" id="{220AC6A4-8AA5-4C46-9A1F-9A4167314235}"/>
              </a:ext>
            </a:extLst>
          </p:cNvPr>
          <p:cNvSpPr txBox="1"/>
          <p:nvPr/>
        </p:nvSpPr>
        <p:spPr>
          <a:xfrm>
            <a:off x="6774786" y="12737146"/>
            <a:ext cx="10468476" cy="569379"/>
          </a:xfrm>
          <a:prstGeom prst="rect">
            <a:avLst/>
          </a:prstGeom>
          <a:noFill/>
        </p:spPr>
        <p:txBody>
          <a:bodyPr wrap="square" lIns="243834" tIns="121916" rIns="243834" bIns="121916" rtlCol="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CA" sz="2100" b="0" i="0" u="none" strike="noStrike" kern="1200" cap="none" spc="0" normalizeH="0" baseline="0" noProof="0" dirty="0" err="1">
                <a:ln>
                  <a:noFill/>
                </a:ln>
                <a:solidFill>
                  <a:prstClr val="black"/>
                </a:solidFill>
                <a:effectLst/>
                <a:uLnTx/>
                <a:uFillTx/>
                <a:latin typeface="Arial Narrow" pitchFamily="34" charset="0"/>
                <a:ea typeface="+mn-ea"/>
                <a:cs typeface="+mn-cs"/>
                <a:sym typeface="Helvetica Neue"/>
              </a:rPr>
              <a:t>Rinnerthaler</a:t>
            </a:r>
            <a:r>
              <a:rPr kumimoji="0" lang="en-CA" sz="21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 </a:t>
            </a:r>
            <a:r>
              <a:rPr kumimoji="0" lang="en-CA" sz="2100" b="0" i="1"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Int J Mol Sci </a:t>
            </a:r>
            <a:r>
              <a:rPr kumimoji="0" lang="en-CA" sz="21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rPr>
              <a:t>2019;20:1115</a:t>
            </a:r>
            <a:endParaRPr kumimoji="0" lang="it-IT" sz="2100" b="0" i="0" u="none" strike="noStrike" kern="1200" cap="none" spc="0" normalizeH="0" baseline="0" noProof="0" dirty="0">
              <a:ln>
                <a:noFill/>
              </a:ln>
              <a:solidFill>
                <a:prstClr val="black"/>
              </a:solidFill>
              <a:effectLst/>
              <a:uLnTx/>
              <a:uFillTx/>
              <a:latin typeface="Arial Narrow" pitchFamily="34" charset="0"/>
              <a:ea typeface="+mn-ea"/>
              <a:cs typeface="+mn-cs"/>
              <a:sym typeface="Helvetica Neue"/>
            </a:endParaRPr>
          </a:p>
        </p:txBody>
      </p:sp>
    </p:spTree>
    <p:extLst>
      <p:ext uri="{BB962C8B-B14F-4D97-AF65-F5344CB8AC3E}">
        <p14:creationId xmlns:p14="http://schemas.microsoft.com/office/powerpoint/2010/main" val="2579296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EDCD0-82FC-4D59-A435-8C966A7AA29F}"/>
              </a:ext>
            </a:extLst>
          </p:cNvPr>
          <p:cNvSpPr>
            <a:spLocks noGrp="1"/>
          </p:cNvSpPr>
          <p:nvPr>
            <p:ph type="title"/>
          </p:nvPr>
        </p:nvSpPr>
        <p:spPr/>
        <p:txBody>
          <a:bodyPr anchor="ctr">
            <a:normAutofit/>
          </a:bodyPr>
          <a:lstStyle/>
          <a:p>
            <a:r>
              <a:rPr lang="en-US" sz="6400" b="0" dirty="0">
                <a:solidFill>
                  <a:schemeClr val="tx1"/>
                </a:solidFill>
                <a:latin typeface="Calibri Light" panose="020F0302020204030204" pitchFamily="34" charset="0"/>
                <a:cs typeface="Calibri Light" panose="020F0302020204030204" pitchFamily="34" charset="0"/>
              </a:rPr>
              <a:t>TROPiCS-02: A Phase 3 Study of SG in HR+/HER2– Locally Recurrent Inoperable or Metastatic Breast Cancer</a:t>
            </a:r>
          </a:p>
        </p:txBody>
      </p:sp>
      <p:sp>
        <p:nvSpPr>
          <p:cNvPr id="3" name="Slide Number Placeholder 2">
            <a:extLst>
              <a:ext uri="{FF2B5EF4-FFF2-40B4-BE49-F238E27FC236}">
                <a16:creationId xmlns:a16="http://schemas.microsoft.com/office/drawing/2014/main" id="{1D4B1543-E7D3-4B91-8377-73639631C646}"/>
              </a:ext>
            </a:extLst>
          </p:cNvPr>
          <p:cNvSpPr>
            <a:spLocks noGrp="1"/>
          </p:cNvSpPr>
          <p:nvPr>
            <p:ph type="sldNum" sz="quarter" idx="4"/>
          </p:nvPr>
        </p:nvSpPr>
        <p:spPr/>
        <p:txBody>
          <a:bodyPr/>
          <a:lstStyle/>
          <a:p>
            <a:pPr defTabSz="1828800" hangingPunct="1">
              <a:defRPr/>
            </a:pPr>
            <a:fld id="{4BEAA09E-D67E-864E-8466-C38E88600C4F}" type="slidenum">
              <a:rPr lang="en-US" kern="1200">
                <a:solidFill>
                  <a:srgbClr val="C6CAC6"/>
                </a:solidFill>
                <a:ea typeface="+mn-ea"/>
                <a:cs typeface="+mn-cs"/>
              </a:rPr>
              <a:pPr defTabSz="1828800" hangingPunct="1">
                <a:defRPr/>
              </a:pPr>
              <a:t>21</a:t>
            </a:fld>
            <a:endParaRPr lang="en-US" kern="1200" dirty="0">
              <a:solidFill>
                <a:srgbClr val="C6CAC6"/>
              </a:solidFill>
              <a:ea typeface="+mn-ea"/>
              <a:cs typeface="+mn-cs"/>
            </a:endParaRPr>
          </a:p>
        </p:txBody>
      </p:sp>
      <p:grpSp>
        <p:nvGrpSpPr>
          <p:cNvPr id="5" name="Group 4">
            <a:extLst>
              <a:ext uri="{FF2B5EF4-FFF2-40B4-BE49-F238E27FC236}">
                <a16:creationId xmlns:a16="http://schemas.microsoft.com/office/drawing/2014/main" id="{D8B55B14-6E56-4690-A4AB-206BE15841E3}"/>
              </a:ext>
            </a:extLst>
          </p:cNvPr>
          <p:cNvGrpSpPr/>
          <p:nvPr/>
        </p:nvGrpSpPr>
        <p:grpSpPr>
          <a:xfrm>
            <a:off x="1265491" y="3298443"/>
            <a:ext cx="21724682" cy="7451214"/>
            <a:chOff x="755500" y="965578"/>
            <a:chExt cx="10862341" cy="3725607"/>
          </a:xfrm>
        </p:grpSpPr>
        <p:grpSp>
          <p:nvGrpSpPr>
            <p:cNvPr id="6" name="Group 5">
              <a:extLst>
                <a:ext uri="{FF2B5EF4-FFF2-40B4-BE49-F238E27FC236}">
                  <a16:creationId xmlns:a16="http://schemas.microsoft.com/office/drawing/2014/main" id="{6052F17C-D22A-49FB-949B-DF7B205952F7}"/>
                </a:ext>
              </a:extLst>
            </p:cNvPr>
            <p:cNvGrpSpPr/>
            <p:nvPr/>
          </p:nvGrpSpPr>
          <p:grpSpPr>
            <a:xfrm>
              <a:off x="3854824" y="1890846"/>
              <a:ext cx="1561379" cy="1257952"/>
              <a:chOff x="3613186" y="2951688"/>
              <a:chExt cx="1645921" cy="1454275"/>
            </a:xfrm>
          </p:grpSpPr>
          <p:cxnSp>
            <p:nvCxnSpPr>
              <p:cNvPr id="17" name="Elbow Connector 30">
                <a:extLst>
                  <a:ext uri="{FF2B5EF4-FFF2-40B4-BE49-F238E27FC236}">
                    <a16:creationId xmlns:a16="http://schemas.microsoft.com/office/drawing/2014/main" id="{7E215160-2A80-4225-AF0C-C2916DE6B340}"/>
                  </a:ext>
                </a:extLst>
              </p:cNvPr>
              <p:cNvCxnSpPr>
                <a:cxnSpLocks/>
              </p:cNvCxnSpPr>
              <p:nvPr/>
            </p:nvCxnSpPr>
            <p:spPr>
              <a:xfrm flipV="1">
                <a:off x="3613186" y="2951688"/>
                <a:ext cx="1645921" cy="789222"/>
              </a:xfrm>
              <a:prstGeom prst="bentConnector3">
                <a:avLst>
                  <a:gd name="adj1" fmla="val 78736"/>
                </a:avLst>
              </a:prstGeom>
              <a:noFill/>
              <a:ln w="28575" cap="flat" cmpd="sng" algn="ctr">
                <a:solidFill>
                  <a:srgbClr val="000000"/>
                </a:solidFill>
                <a:prstDash val="solid"/>
                <a:miter lim="800000"/>
                <a:tailEnd type="triangle"/>
              </a:ln>
              <a:effectLst/>
            </p:spPr>
          </p:cxnSp>
          <p:cxnSp>
            <p:nvCxnSpPr>
              <p:cNvPr id="18" name="Elbow Connector 31">
                <a:extLst>
                  <a:ext uri="{FF2B5EF4-FFF2-40B4-BE49-F238E27FC236}">
                    <a16:creationId xmlns:a16="http://schemas.microsoft.com/office/drawing/2014/main" id="{C9EABAA8-DF46-414D-AA82-4591D5DE045A}"/>
                  </a:ext>
                </a:extLst>
              </p:cNvPr>
              <p:cNvCxnSpPr>
                <a:cxnSpLocks/>
              </p:cNvCxnSpPr>
              <p:nvPr/>
            </p:nvCxnSpPr>
            <p:spPr>
              <a:xfrm rot="10800000" flipH="1" flipV="1">
                <a:off x="3613187" y="3740910"/>
                <a:ext cx="1645920" cy="665053"/>
              </a:xfrm>
              <a:prstGeom prst="bentConnector3">
                <a:avLst>
                  <a:gd name="adj1" fmla="val 78368"/>
                </a:avLst>
              </a:prstGeom>
              <a:noFill/>
              <a:ln w="28575" cap="flat" cmpd="sng" algn="ctr">
                <a:solidFill>
                  <a:srgbClr val="000000"/>
                </a:solidFill>
                <a:prstDash val="solid"/>
                <a:miter lim="800000"/>
                <a:tailEnd type="triangle"/>
              </a:ln>
              <a:effectLst/>
            </p:spPr>
          </p:cxnSp>
        </p:grpSp>
        <p:sp>
          <p:nvSpPr>
            <p:cNvPr id="7" name="Rectangle 6">
              <a:extLst>
                <a:ext uri="{FF2B5EF4-FFF2-40B4-BE49-F238E27FC236}">
                  <a16:creationId xmlns:a16="http://schemas.microsoft.com/office/drawing/2014/main" id="{27EF68E9-4F19-4715-B311-847332D81352}"/>
                </a:ext>
              </a:extLst>
            </p:cNvPr>
            <p:cNvSpPr/>
            <p:nvPr/>
          </p:nvSpPr>
          <p:spPr>
            <a:xfrm>
              <a:off x="5445703" y="1530955"/>
              <a:ext cx="4025278" cy="938465"/>
            </a:xfrm>
            <a:prstGeom prst="rect">
              <a:avLst/>
            </a:prstGeom>
            <a:solidFill>
              <a:srgbClr val="4EB0B2"/>
            </a:solidFill>
            <a:ln>
              <a:noFill/>
            </a:ln>
            <a:effectLst/>
          </p:spPr>
          <p:txBody>
            <a:bodyPr rtlCol="0" anchor="ctr"/>
            <a:lstStyle/>
            <a:p>
              <a:pPr defTabSz="1828800" hangingPunct="1">
                <a:defRPr/>
              </a:pPr>
              <a:r>
                <a:rPr lang="en-GB" sz="2800" b="1" dirty="0">
                  <a:solidFill>
                    <a:srgbClr val="FFFFFF"/>
                  </a:solidFill>
                  <a:latin typeface="Arial"/>
                  <a:ea typeface="+mn-ea"/>
                  <a:cs typeface="+mn-cs"/>
                </a:rPr>
                <a:t>Sacituzumab </a:t>
              </a:r>
              <a:r>
                <a:rPr lang="en-GB" sz="2800" b="1" dirty="0" err="1">
                  <a:solidFill>
                    <a:srgbClr val="FFFFFF"/>
                  </a:solidFill>
                  <a:latin typeface="Arial"/>
                  <a:ea typeface="+mn-ea"/>
                  <a:cs typeface="+mn-cs"/>
                </a:rPr>
                <a:t>govitecan</a:t>
              </a:r>
              <a:r>
                <a:rPr lang="en-GB" sz="2800" b="1" dirty="0">
                  <a:solidFill>
                    <a:srgbClr val="FFFFFF"/>
                  </a:solidFill>
                  <a:latin typeface="Arial"/>
                  <a:ea typeface="+mn-ea"/>
                  <a:cs typeface="+mn-cs"/>
                </a:rPr>
                <a:t> </a:t>
              </a:r>
            </a:p>
            <a:p>
              <a:pPr defTabSz="1828800" hangingPunct="1">
                <a:defRPr/>
              </a:pPr>
              <a:r>
                <a:rPr lang="en-GB" sz="2800" b="1" dirty="0">
                  <a:solidFill>
                    <a:srgbClr val="FFFFFF"/>
                  </a:solidFill>
                  <a:latin typeface="Arial"/>
                  <a:ea typeface="+mn-ea"/>
                  <a:cs typeface="+mn-cs"/>
                </a:rPr>
                <a:t>10 mg/kg IV</a:t>
              </a:r>
            </a:p>
            <a:p>
              <a:pPr defTabSz="1828800" hangingPunct="1">
                <a:defRPr/>
              </a:pPr>
              <a:r>
                <a:rPr lang="en-GB" sz="2800" b="1" dirty="0">
                  <a:solidFill>
                    <a:srgbClr val="FFFFFF"/>
                  </a:solidFill>
                  <a:latin typeface="Arial"/>
                  <a:ea typeface="+mn-ea"/>
                  <a:cs typeface="+mn-cs"/>
                </a:rPr>
                <a:t> days 1 and 8, every 21 days</a:t>
              </a:r>
            </a:p>
            <a:p>
              <a:pPr defTabSz="1828800" hangingPunct="1">
                <a:defRPr/>
              </a:pPr>
              <a:r>
                <a:rPr lang="en-GB" sz="2800" b="1" dirty="0">
                  <a:solidFill>
                    <a:srgbClr val="FFFFFF"/>
                  </a:solidFill>
                  <a:latin typeface="Arial"/>
                  <a:ea typeface="+mn-ea"/>
                  <a:cs typeface="+mn-cs"/>
                </a:rPr>
                <a:t>n=272</a:t>
              </a:r>
            </a:p>
          </p:txBody>
        </p:sp>
        <p:sp>
          <p:nvSpPr>
            <p:cNvPr id="8" name="Rectangle 7">
              <a:extLst>
                <a:ext uri="{FF2B5EF4-FFF2-40B4-BE49-F238E27FC236}">
                  <a16:creationId xmlns:a16="http://schemas.microsoft.com/office/drawing/2014/main" id="{F8BCE123-042A-404E-9CF2-7EB7A42979FE}"/>
                </a:ext>
              </a:extLst>
            </p:cNvPr>
            <p:cNvSpPr/>
            <p:nvPr/>
          </p:nvSpPr>
          <p:spPr>
            <a:xfrm>
              <a:off x="5445704" y="2636481"/>
              <a:ext cx="4025277" cy="938465"/>
            </a:xfrm>
            <a:prstGeom prst="rect">
              <a:avLst/>
            </a:prstGeom>
            <a:solidFill>
              <a:schemeClr val="bg1">
                <a:lumMod val="85000"/>
              </a:schemeClr>
            </a:solidFill>
            <a:ln>
              <a:noFill/>
            </a:ln>
            <a:effectLst/>
          </p:spPr>
          <p:txBody>
            <a:bodyPr rtlCol="0" anchor="ctr"/>
            <a:lstStyle/>
            <a:p>
              <a:pPr defTabSz="1828800" hangingPunct="1">
                <a:buClr>
                  <a:srgbClr val="FFFFFF"/>
                </a:buClr>
                <a:defRPr/>
              </a:pPr>
              <a:r>
                <a:rPr lang="en-GB" sz="2800" b="1">
                  <a:solidFill>
                    <a:srgbClr val="002557"/>
                  </a:solidFill>
                  <a:latin typeface="Arial"/>
                  <a:ea typeface="+mn-ea"/>
                  <a:cs typeface="+mn-cs"/>
                </a:rPr>
                <a:t>Treatment of physician’s </a:t>
              </a:r>
              <a:r>
                <a:rPr lang="en-GB" sz="2800" b="1" err="1">
                  <a:solidFill>
                    <a:srgbClr val="002557"/>
                  </a:solidFill>
                  <a:latin typeface="Arial"/>
                  <a:ea typeface="+mn-ea"/>
                  <a:cs typeface="+mn-cs"/>
                </a:rPr>
                <a:t>choice</a:t>
              </a:r>
              <a:r>
                <a:rPr lang="en-GB" sz="2800" b="1" baseline="30000" err="1">
                  <a:solidFill>
                    <a:srgbClr val="002557"/>
                  </a:solidFill>
                  <a:latin typeface="Arial"/>
                  <a:ea typeface="+mn-ea"/>
                  <a:cs typeface="+mn-cs"/>
                </a:rPr>
                <a:t>b</a:t>
              </a:r>
              <a:endParaRPr lang="en-GB" sz="2800" b="1" baseline="30000">
                <a:solidFill>
                  <a:srgbClr val="002557"/>
                </a:solidFill>
                <a:latin typeface="Arial"/>
                <a:ea typeface="+mn-ea"/>
                <a:cs typeface="+mn-cs"/>
              </a:endParaRPr>
            </a:p>
            <a:p>
              <a:pPr defTabSz="1828800" hangingPunct="1">
                <a:buClr>
                  <a:srgbClr val="FFFFFF"/>
                </a:buClr>
                <a:defRPr/>
              </a:pPr>
              <a:r>
                <a:rPr lang="en-GB" sz="2800" b="1">
                  <a:solidFill>
                    <a:srgbClr val="002557"/>
                  </a:solidFill>
                  <a:latin typeface="Arial"/>
                  <a:ea typeface="+mn-ea"/>
                  <a:cs typeface="+mn-cs"/>
                </a:rPr>
                <a:t>(capecitabine, vinorelbine, </a:t>
              </a:r>
              <a:br>
                <a:rPr lang="en-GB" sz="2800" b="1">
                  <a:solidFill>
                    <a:srgbClr val="002557"/>
                  </a:solidFill>
                  <a:latin typeface="Arial"/>
                  <a:ea typeface="+mn-ea"/>
                  <a:cs typeface="+mn-cs"/>
                </a:rPr>
              </a:br>
              <a:r>
                <a:rPr lang="en-GB" sz="2800" b="1">
                  <a:solidFill>
                    <a:srgbClr val="002557"/>
                  </a:solidFill>
                  <a:latin typeface="Arial"/>
                  <a:ea typeface="+mn-ea"/>
                  <a:cs typeface="+mn-cs"/>
                </a:rPr>
                <a:t>gemcitabine</a:t>
              </a:r>
              <a:r>
                <a:rPr lang="en-GB" sz="2800" b="1">
                  <a:solidFill>
                    <a:srgbClr val="688C38">
                      <a:lumMod val="40000"/>
                      <a:lumOff val="60000"/>
                    </a:srgbClr>
                  </a:solidFill>
                  <a:latin typeface="Arial"/>
                  <a:ea typeface="+mn-ea"/>
                  <a:cs typeface="+mn-cs"/>
                </a:rPr>
                <a:t>,</a:t>
              </a:r>
              <a:r>
                <a:rPr lang="en-GB" sz="2800" b="1">
                  <a:solidFill>
                    <a:srgbClr val="002557"/>
                  </a:solidFill>
                  <a:latin typeface="Arial"/>
                  <a:ea typeface="+mn-ea"/>
                  <a:cs typeface="+mn-cs"/>
                </a:rPr>
                <a:t> or eribulin)</a:t>
              </a:r>
              <a:br>
                <a:rPr lang="en-GB" sz="2800" b="1">
                  <a:solidFill>
                    <a:srgbClr val="002557"/>
                  </a:solidFill>
                  <a:latin typeface="Arial"/>
                  <a:ea typeface="+mn-ea"/>
                  <a:cs typeface="+mn-cs"/>
                </a:rPr>
              </a:br>
              <a:r>
                <a:rPr lang="en-GB" sz="2800" b="1">
                  <a:solidFill>
                    <a:srgbClr val="002557"/>
                  </a:solidFill>
                  <a:latin typeface="Arial"/>
                  <a:ea typeface="+mn-ea"/>
                  <a:cs typeface="+mn-cs"/>
                </a:rPr>
                <a:t>n=271</a:t>
              </a:r>
            </a:p>
          </p:txBody>
        </p:sp>
        <p:sp>
          <p:nvSpPr>
            <p:cNvPr id="9" name="Rectangle 8">
              <a:extLst>
                <a:ext uri="{FF2B5EF4-FFF2-40B4-BE49-F238E27FC236}">
                  <a16:creationId xmlns:a16="http://schemas.microsoft.com/office/drawing/2014/main" id="{F38E3CE3-B7B8-4141-95DC-61CAABC4EB06}"/>
                </a:ext>
              </a:extLst>
            </p:cNvPr>
            <p:cNvSpPr/>
            <p:nvPr/>
          </p:nvSpPr>
          <p:spPr>
            <a:xfrm>
              <a:off x="5416203" y="3676188"/>
              <a:ext cx="6020297" cy="1014997"/>
            </a:xfrm>
            <a:prstGeom prst="rect">
              <a:avLst/>
            </a:prstGeom>
            <a:noFill/>
            <a:ln w="12700" cap="flat" cmpd="sng" algn="ctr">
              <a:noFill/>
              <a:prstDash val="solid"/>
              <a:miter lim="800000"/>
            </a:ln>
            <a:effectLst/>
          </p:spPr>
          <p:txBody>
            <a:bodyPr rtlCol="0" anchor="t"/>
            <a:lstStyle/>
            <a:p>
              <a:pPr algn="l" defTabSz="1828800" hangingPunct="1">
                <a:defRPr/>
              </a:pPr>
              <a:r>
                <a:rPr lang="en-US" sz="2800" b="1">
                  <a:solidFill>
                    <a:srgbClr val="002557"/>
                  </a:solidFill>
                  <a:latin typeface="Arial" panose="020B0604020202020204"/>
                  <a:ea typeface="+mn-ea"/>
                  <a:cs typeface="+mn-cs"/>
                </a:rPr>
                <a:t>Stratification: </a:t>
              </a:r>
            </a:p>
            <a:p>
              <a:pPr marL="571500" indent="-571500" algn="l" defTabSz="1828800" hangingPunct="1">
                <a:buFont typeface="Arial" panose="020B0604020202020204" pitchFamily="34" charset="0"/>
                <a:buChar char="•"/>
                <a:defRPr/>
              </a:pPr>
              <a:r>
                <a:rPr lang="en-US" sz="2800">
                  <a:solidFill>
                    <a:srgbClr val="002557"/>
                  </a:solidFill>
                  <a:latin typeface="Arial" panose="020B0604020202020204"/>
                  <a:ea typeface="+mn-ea"/>
                  <a:cs typeface="+mn-cs"/>
                </a:rPr>
                <a:t>Visceral metastases (yes/no)</a:t>
              </a:r>
            </a:p>
            <a:p>
              <a:pPr marL="571500" indent="-571500" algn="l" defTabSz="1828800" hangingPunct="1">
                <a:buFont typeface="Arial" panose="020B0604020202020204" pitchFamily="34" charset="0"/>
                <a:buChar char="•"/>
                <a:defRPr/>
              </a:pPr>
              <a:r>
                <a:rPr lang="en-US" sz="2800">
                  <a:solidFill>
                    <a:srgbClr val="002557"/>
                  </a:solidFill>
                  <a:latin typeface="Arial" panose="020B0604020202020204"/>
                  <a:ea typeface="+mn-ea"/>
                  <a:cs typeface="+mn-cs"/>
                </a:rPr>
                <a:t>Endocrine therapy in metastatic setting ≥6 months (yes/no)</a:t>
              </a:r>
            </a:p>
            <a:p>
              <a:pPr marL="571500" indent="-571500" algn="l" defTabSz="1828800" hangingPunct="1">
                <a:buFont typeface="Arial" panose="020B0604020202020204" pitchFamily="34" charset="0"/>
                <a:buChar char="•"/>
                <a:defRPr/>
              </a:pPr>
              <a:r>
                <a:rPr lang="en-US" sz="2800">
                  <a:solidFill>
                    <a:srgbClr val="002557"/>
                  </a:solidFill>
                  <a:latin typeface="Arial" panose="020B0604020202020204"/>
                  <a:ea typeface="+mn-ea"/>
                  <a:cs typeface="+mn-cs"/>
                </a:rPr>
                <a:t>Prior lines of chemotherapies (2 vs 3/4)</a:t>
              </a:r>
            </a:p>
          </p:txBody>
        </p:sp>
        <p:sp>
          <p:nvSpPr>
            <p:cNvPr id="10" name="Oval 9">
              <a:extLst>
                <a:ext uri="{FF2B5EF4-FFF2-40B4-BE49-F238E27FC236}">
                  <a16:creationId xmlns:a16="http://schemas.microsoft.com/office/drawing/2014/main" id="{A063E1F3-5361-46A7-94B4-7F4CC6C7563E}"/>
                </a:ext>
              </a:extLst>
            </p:cNvPr>
            <p:cNvSpPr/>
            <p:nvPr/>
          </p:nvSpPr>
          <p:spPr>
            <a:xfrm>
              <a:off x="4025030" y="2157101"/>
              <a:ext cx="834068" cy="834068"/>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defRPr/>
              </a:pPr>
              <a:r>
                <a:rPr lang="en-US" sz="3600" kern="1200">
                  <a:solidFill>
                    <a:srgbClr val="FFFFFF"/>
                  </a:solidFill>
                  <a:latin typeface="Arial" panose="020B0604020202020204"/>
                </a:rPr>
                <a:t>R</a:t>
              </a:r>
              <a:br>
                <a:rPr lang="en-US" sz="3600" kern="1200">
                  <a:solidFill>
                    <a:srgbClr val="FFFFFF"/>
                  </a:solidFill>
                  <a:latin typeface="Arial" panose="020B0604020202020204"/>
                </a:rPr>
              </a:br>
              <a:r>
                <a:rPr lang="en-US" sz="3600" kern="1200">
                  <a:solidFill>
                    <a:srgbClr val="FFFFFF"/>
                  </a:solidFill>
                  <a:latin typeface="Arial" panose="020B0604020202020204"/>
                </a:rPr>
                <a:t>1:1</a:t>
              </a:r>
            </a:p>
          </p:txBody>
        </p:sp>
        <p:sp>
          <p:nvSpPr>
            <p:cNvPr id="11" name="TextBox 10">
              <a:extLst>
                <a:ext uri="{FF2B5EF4-FFF2-40B4-BE49-F238E27FC236}">
                  <a16:creationId xmlns:a16="http://schemas.microsoft.com/office/drawing/2014/main" id="{FBACC068-07BF-4852-AEDD-E6D8A6859E88}"/>
                </a:ext>
              </a:extLst>
            </p:cNvPr>
            <p:cNvSpPr txBox="1"/>
            <p:nvPr/>
          </p:nvSpPr>
          <p:spPr>
            <a:xfrm>
              <a:off x="4761158" y="965578"/>
              <a:ext cx="5240018" cy="477054"/>
            </a:xfrm>
            <a:prstGeom prst="rect">
              <a:avLst/>
            </a:prstGeom>
            <a:noFill/>
          </p:spPr>
          <p:txBody>
            <a:bodyPr wrap="square" rtlCol="0">
              <a:spAutoFit/>
            </a:bodyPr>
            <a:lstStyle/>
            <a:p>
              <a:pPr defTabSz="1828800" hangingPunct="1">
                <a:defRPr/>
              </a:pPr>
              <a:r>
                <a:rPr lang="en-US" sz="2800" i="1" kern="1200">
                  <a:solidFill>
                    <a:srgbClr val="002557"/>
                  </a:solidFill>
                  <a:latin typeface="Arial" panose="020B0604020202020204"/>
                  <a:ea typeface="+mn-ea"/>
                  <a:cs typeface="+mn-cs"/>
                </a:rPr>
                <a:t>Treatment was continued until progression </a:t>
              </a:r>
              <a:br>
                <a:rPr lang="en-US" sz="2800" i="1" kern="1200">
                  <a:solidFill>
                    <a:srgbClr val="002557"/>
                  </a:solidFill>
                  <a:latin typeface="Arial" panose="020B0604020202020204"/>
                  <a:ea typeface="+mn-ea"/>
                  <a:cs typeface="+mn-cs"/>
                </a:rPr>
              </a:br>
              <a:r>
                <a:rPr lang="en-US" sz="2800" i="1" kern="1200">
                  <a:solidFill>
                    <a:srgbClr val="002557"/>
                  </a:solidFill>
                  <a:latin typeface="Arial" panose="020B0604020202020204"/>
                  <a:ea typeface="+mn-ea"/>
                  <a:cs typeface="+mn-cs"/>
                </a:rPr>
                <a:t>or unacceptable toxicity</a:t>
              </a:r>
            </a:p>
          </p:txBody>
        </p:sp>
        <p:sp>
          <p:nvSpPr>
            <p:cNvPr id="12" name="Rectangle 11">
              <a:extLst>
                <a:ext uri="{FF2B5EF4-FFF2-40B4-BE49-F238E27FC236}">
                  <a16:creationId xmlns:a16="http://schemas.microsoft.com/office/drawing/2014/main" id="{C21C5872-5EB2-494C-93C5-F36DD99961DF}"/>
                </a:ext>
              </a:extLst>
            </p:cNvPr>
            <p:cNvSpPr/>
            <p:nvPr/>
          </p:nvSpPr>
          <p:spPr>
            <a:xfrm>
              <a:off x="755500" y="965578"/>
              <a:ext cx="3150017" cy="3305696"/>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rtlCol="0" anchor="ctr"/>
            <a:lstStyle/>
            <a:p>
              <a:pPr marL="231776" defTabSz="1828800" hangingPunct="1">
                <a:spcBef>
                  <a:spcPts val="1200"/>
                </a:spcBef>
                <a:defRPr/>
              </a:pPr>
              <a:r>
                <a:rPr lang="en-US" sz="2800" b="1" dirty="0">
                  <a:solidFill>
                    <a:srgbClr val="002557"/>
                  </a:solidFill>
                  <a:latin typeface="Arial" panose="020B0604020202020204"/>
                  <a:ea typeface="+mn-ea"/>
                  <a:cs typeface="+mn-cs"/>
                </a:rPr>
                <a:t>M</a:t>
              </a:r>
              <a:r>
                <a:rPr lang="en-US" sz="2800" b="1" dirty="0" err="1">
                  <a:solidFill>
                    <a:srgbClr val="002557"/>
                  </a:solidFill>
                  <a:latin typeface="Arial" panose="020B0604020202020204"/>
                  <a:ea typeface="+mn-ea"/>
                  <a:cs typeface="+mn-cs"/>
                </a:rPr>
                <a:t>etastatic</a:t>
              </a:r>
              <a:r>
                <a:rPr lang="en-US" sz="2800" b="1" dirty="0">
                  <a:solidFill>
                    <a:srgbClr val="002557"/>
                  </a:solidFill>
                  <a:latin typeface="Arial" panose="020B0604020202020204"/>
                  <a:ea typeface="+mn-ea"/>
                  <a:cs typeface="+mn-cs"/>
                </a:rPr>
                <a:t> or locally recurrent inoperable HR+/HER2− breast cancer that progressed </a:t>
              </a:r>
              <a:r>
                <a:rPr lang="en-US" sz="2800" b="1" dirty="0" err="1">
                  <a:solidFill>
                    <a:srgbClr val="002557"/>
                  </a:solidFill>
                  <a:latin typeface="Arial" panose="020B0604020202020204"/>
                  <a:ea typeface="+mn-ea"/>
                  <a:cs typeface="+mn-cs"/>
                </a:rPr>
                <a:t>after</a:t>
              </a:r>
              <a:r>
                <a:rPr lang="en-US" sz="2800" b="1" baseline="30000" dirty="0" err="1">
                  <a:solidFill>
                    <a:srgbClr val="002557"/>
                  </a:solidFill>
                  <a:latin typeface="Arial" panose="020B0604020202020204"/>
                  <a:ea typeface="+mn-ea"/>
                  <a:cs typeface="+mn-cs"/>
                </a:rPr>
                <a:t>a</a:t>
              </a:r>
              <a:endParaRPr lang="en-US" sz="2800" b="1" strike="sngStrike" dirty="0">
                <a:solidFill>
                  <a:srgbClr val="00B050"/>
                </a:solidFill>
                <a:latin typeface="Arial" panose="020B0604020202020204"/>
                <a:ea typeface="+mn-ea"/>
                <a:cs typeface="+mn-cs"/>
              </a:endParaRPr>
            </a:p>
            <a:p>
              <a:pPr marL="231776" algn="l" defTabSz="1828800" hangingPunct="1">
                <a:defRPr/>
              </a:pPr>
              <a:endParaRPr lang="en-US" sz="1600" b="1" dirty="0">
                <a:solidFill>
                  <a:srgbClr val="002557"/>
                </a:solidFill>
                <a:latin typeface="Arial" panose="020B0604020202020204"/>
                <a:ea typeface="+mn-ea"/>
                <a:cs typeface="+mn-cs"/>
              </a:endParaRPr>
            </a:p>
            <a:p>
              <a:pPr marL="463550" lvl="1" indent="-231776" algn="l" defTabSz="1828800" hangingPunct="1">
                <a:spcBef>
                  <a:spcPts val="1200"/>
                </a:spcBef>
                <a:buFont typeface="Arial" panose="020B0604020202020204" pitchFamily="34" charset="0"/>
                <a:buChar char="•"/>
                <a:defRPr/>
              </a:pPr>
              <a:r>
                <a:rPr lang="en-US" sz="2800" dirty="0">
                  <a:solidFill>
                    <a:srgbClr val="002557"/>
                  </a:solidFill>
                  <a:latin typeface="Arial"/>
                  <a:ea typeface="+mn-ea"/>
                  <a:cs typeface="+mn-cs"/>
                </a:rPr>
                <a:t>At least 1 endocrine therapy, </a:t>
              </a:r>
              <a:r>
                <a:rPr lang="en-US" sz="2800" dirty="0" err="1">
                  <a:solidFill>
                    <a:srgbClr val="002557"/>
                  </a:solidFill>
                  <a:latin typeface="Arial"/>
                  <a:ea typeface="+mn-ea"/>
                  <a:cs typeface="+mn-cs"/>
                </a:rPr>
                <a:t>taxane</a:t>
              </a:r>
              <a:r>
                <a:rPr lang="en-US" sz="2800" dirty="0">
                  <a:solidFill>
                    <a:srgbClr val="002557"/>
                  </a:solidFill>
                  <a:latin typeface="Arial"/>
                  <a:ea typeface="+mn-ea"/>
                  <a:cs typeface="+mn-cs"/>
                </a:rPr>
                <a:t>, and CDK4/6 inhibitor in any setting</a:t>
              </a:r>
            </a:p>
            <a:p>
              <a:pPr marL="463550" lvl="1" indent="-231776" algn="l" defTabSz="1828800" hangingPunct="1">
                <a:spcBef>
                  <a:spcPts val="1200"/>
                </a:spcBef>
                <a:buFont typeface="Arial" panose="020B0604020202020204" pitchFamily="34" charset="0"/>
                <a:buChar char="•"/>
                <a:defRPr/>
              </a:pPr>
              <a:r>
                <a:rPr lang="en-US" sz="2800" dirty="0">
                  <a:solidFill>
                    <a:srgbClr val="002557"/>
                  </a:solidFill>
                  <a:latin typeface="Arial"/>
                  <a:ea typeface="+mn-ea"/>
                  <a:cs typeface="+mn-cs"/>
                </a:rPr>
                <a:t>At least 2, but no more than 4, lines of chemotherapy for metastatic disease</a:t>
              </a:r>
              <a:endParaRPr lang="en-US" sz="2800" strike="sngStrike" baseline="30000" dirty="0">
                <a:solidFill>
                  <a:srgbClr val="002557"/>
                </a:solidFill>
                <a:latin typeface="Arial"/>
                <a:ea typeface="+mn-ea"/>
                <a:cs typeface="+mn-cs"/>
              </a:endParaRPr>
            </a:p>
            <a:p>
              <a:pPr marL="463550" lvl="1" indent="-231776" algn="l" defTabSz="1828800" hangingPunct="1">
                <a:spcBef>
                  <a:spcPts val="1200"/>
                </a:spcBef>
                <a:buFont typeface="Arial" panose="020B0604020202020204" pitchFamily="34" charset="0"/>
                <a:buChar char="•"/>
                <a:defRPr/>
              </a:pPr>
              <a:r>
                <a:rPr lang="en-US" sz="2800" dirty="0">
                  <a:solidFill>
                    <a:srgbClr val="002557"/>
                  </a:solidFill>
                  <a:latin typeface="Arial"/>
                  <a:ea typeface="+mn-ea"/>
                  <a:cs typeface="+mn-cs"/>
                </a:rPr>
                <a:t>Measurable disease by </a:t>
              </a:r>
              <a:br>
                <a:rPr lang="en-US" sz="2800" dirty="0">
                  <a:solidFill>
                    <a:srgbClr val="002557"/>
                  </a:solidFill>
                  <a:latin typeface="Arial"/>
                  <a:ea typeface="+mn-ea"/>
                  <a:cs typeface="+mn-cs"/>
                </a:rPr>
              </a:br>
              <a:r>
                <a:rPr lang="en-US" sz="2800" dirty="0">
                  <a:solidFill>
                    <a:srgbClr val="002557"/>
                  </a:solidFill>
                  <a:latin typeface="Arial"/>
                  <a:ea typeface="+mn-ea"/>
                  <a:cs typeface="+mn-cs"/>
                </a:rPr>
                <a:t>RECIST 1.1</a:t>
              </a:r>
            </a:p>
            <a:p>
              <a:pPr marL="231774" lvl="1" indent="0" defTabSz="1828800" hangingPunct="1">
                <a:defRPr/>
              </a:pPr>
              <a:br>
                <a:rPr lang="en-US" sz="2800" dirty="0">
                  <a:solidFill>
                    <a:srgbClr val="002557"/>
                  </a:solidFill>
                  <a:latin typeface="Arial"/>
                  <a:ea typeface="+mn-ea"/>
                  <a:cs typeface="+mn-cs"/>
                </a:rPr>
              </a:br>
              <a:r>
                <a:rPr lang="en-US" sz="2800" dirty="0">
                  <a:solidFill>
                    <a:srgbClr val="002557"/>
                  </a:solidFill>
                  <a:latin typeface="Arial"/>
                  <a:ea typeface="+mn-ea"/>
                  <a:cs typeface="+mn-cs"/>
                </a:rPr>
                <a:t>N=543</a:t>
              </a:r>
            </a:p>
          </p:txBody>
        </p:sp>
        <p:grpSp>
          <p:nvGrpSpPr>
            <p:cNvPr id="13" name="Group 12">
              <a:extLst>
                <a:ext uri="{FF2B5EF4-FFF2-40B4-BE49-F238E27FC236}">
                  <a16:creationId xmlns:a16="http://schemas.microsoft.com/office/drawing/2014/main" id="{5A12A7D5-D101-4884-930E-5354660B4806}"/>
                </a:ext>
              </a:extLst>
            </p:cNvPr>
            <p:cNvGrpSpPr/>
            <p:nvPr/>
          </p:nvGrpSpPr>
          <p:grpSpPr>
            <a:xfrm rot="10800000">
              <a:off x="9470981" y="1969912"/>
              <a:ext cx="1561379" cy="1257952"/>
              <a:chOff x="8174699" y="2370695"/>
              <a:chExt cx="1561379" cy="1257952"/>
            </a:xfrm>
          </p:grpSpPr>
          <p:cxnSp>
            <p:nvCxnSpPr>
              <p:cNvPr id="15" name="Elbow Connector 30">
                <a:extLst>
                  <a:ext uri="{FF2B5EF4-FFF2-40B4-BE49-F238E27FC236}">
                    <a16:creationId xmlns:a16="http://schemas.microsoft.com/office/drawing/2014/main" id="{BA5ECED5-8BD2-4578-9C3C-9F322757E843}"/>
                  </a:ext>
                </a:extLst>
              </p:cNvPr>
              <p:cNvCxnSpPr>
                <a:cxnSpLocks/>
              </p:cNvCxnSpPr>
              <p:nvPr/>
            </p:nvCxnSpPr>
            <p:spPr>
              <a:xfrm flipV="1">
                <a:off x="8174699" y="2370695"/>
                <a:ext cx="1561379" cy="682679"/>
              </a:xfrm>
              <a:prstGeom prst="bentConnector3">
                <a:avLst>
                  <a:gd name="adj1" fmla="val 78736"/>
                </a:avLst>
              </a:prstGeom>
              <a:noFill/>
              <a:ln w="28575" cap="flat" cmpd="sng" algn="ctr">
                <a:solidFill>
                  <a:srgbClr val="000000"/>
                </a:solidFill>
                <a:prstDash val="solid"/>
                <a:miter lim="800000"/>
                <a:tailEnd type="triangle"/>
              </a:ln>
              <a:effectLst/>
            </p:spPr>
          </p:cxnSp>
          <p:cxnSp>
            <p:nvCxnSpPr>
              <p:cNvPr id="16" name="Elbow Connector 31">
                <a:extLst>
                  <a:ext uri="{FF2B5EF4-FFF2-40B4-BE49-F238E27FC236}">
                    <a16:creationId xmlns:a16="http://schemas.microsoft.com/office/drawing/2014/main" id="{C5D5EF72-11DF-4EF8-A8DE-72B2BE1022D2}"/>
                  </a:ext>
                </a:extLst>
              </p:cNvPr>
              <p:cNvCxnSpPr>
                <a:cxnSpLocks/>
              </p:cNvCxnSpPr>
              <p:nvPr/>
            </p:nvCxnSpPr>
            <p:spPr>
              <a:xfrm rot="10800000" flipH="1" flipV="1">
                <a:off x="8174700" y="3053374"/>
                <a:ext cx="1561378" cy="575273"/>
              </a:xfrm>
              <a:prstGeom prst="bentConnector3">
                <a:avLst>
                  <a:gd name="adj1" fmla="val 78368"/>
                </a:avLst>
              </a:prstGeom>
              <a:noFill/>
              <a:ln w="28575" cap="flat" cmpd="sng" algn="ctr">
                <a:solidFill>
                  <a:srgbClr val="000000"/>
                </a:solidFill>
                <a:prstDash val="solid"/>
                <a:miter lim="800000"/>
                <a:tailEnd type="triangle"/>
              </a:ln>
              <a:effectLst/>
            </p:spPr>
          </p:cxnSp>
        </p:grpSp>
        <p:sp>
          <p:nvSpPr>
            <p:cNvPr id="14" name="Rectangle 13">
              <a:extLst>
                <a:ext uri="{FF2B5EF4-FFF2-40B4-BE49-F238E27FC236}">
                  <a16:creationId xmlns:a16="http://schemas.microsoft.com/office/drawing/2014/main" id="{AB6EF509-192D-4026-BFF8-68AB66619996}"/>
                </a:ext>
              </a:extLst>
            </p:cNvPr>
            <p:cNvSpPr/>
            <p:nvPr/>
          </p:nvSpPr>
          <p:spPr>
            <a:xfrm>
              <a:off x="10001176" y="1455455"/>
              <a:ext cx="1616665" cy="2114103"/>
            </a:xfrm>
            <a:prstGeom prst="rect">
              <a:avLst/>
            </a:prstGeom>
            <a:solidFill>
              <a:schemeClr val="bg1"/>
            </a:solidFill>
            <a:ln>
              <a:solidFill>
                <a:schemeClr val="tx1"/>
              </a:solidFill>
            </a:ln>
            <a:effectLst/>
          </p:spPr>
          <p:txBody>
            <a:bodyPr wrap="square" lIns="365760" anchor="ctr">
              <a:noAutofit/>
            </a:bodyPr>
            <a:lstStyle/>
            <a:p>
              <a:pPr algn="l" defTabSz="1828800" hangingPunct="1">
                <a:spcBef>
                  <a:spcPct val="10000"/>
                </a:spcBef>
                <a:spcAft>
                  <a:spcPts val="1200"/>
                </a:spcAft>
                <a:defRPr/>
              </a:pPr>
              <a:r>
                <a:rPr lang="en-US" altLang="en-US" sz="2800" b="1" u="sng">
                  <a:solidFill>
                    <a:srgbClr val="002557"/>
                  </a:solidFill>
                  <a:latin typeface="Arial"/>
                  <a:ea typeface="MS PGothic" pitchFamily="50" charset="-128"/>
                  <a:cs typeface="Arial" panose="020B0604020202020204" pitchFamily="34" charset="0"/>
                </a:rPr>
                <a:t>Endpoints</a:t>
              </a:r>
            </a:p>
            <a:p>
              <a:pPr algn="l" defTabSz="1828800" hangingPunct="1">
                <a:spcBef>
                  <a:spcPct val="10000"/>
                </a:spcBef>
                <a:spcAft>
                  <a:spcPct val="10000"/>
                </a:spcAft>
                <a:defRPr/>
              </a:pPr>
              <a:r>
                <a:rPr lang="en-US" altLang="en-US" sz="2800" b="1">
                  <a:solidFill>
                    <a:srgbClr val="002557"/>
                  </a:solidFill>
                  <a:latin typeface="Arial"/>
                  <a:ea typeface="MS PGothic" pitchFamily="50" charset="-128"/>
                  <a:cs typeface="Arial" panose="020B0604020202020204" pitchFamily="34" charset="0"/>
                </a:rPr>
                <a:t>Primary </a:t>
              </a:r>
            </a:p>
            <a:p>
              <a:pPr marL="342900" indent="-342900" algn="l" defTabSz="1828800" hangingPunct="1">
                <a:spcBef>
                  <a:spcPct val="10000"/>
                </a:spcBef>
                <a:spcAft>
                  <a:spcPct val="10000"/>
                </a:spcAft>
                <a:buFont typeface="Arial" panose="020B0604020202020204" pitchFamily="34" charset="0"/>
                <a:buChar char="•"/>
                <a:defRPr/>
              </a:pPr>
              <a:r>
                <a:rPr lang="en-US" altLang="en-US" sz="2400">
                  <a:solidFill>
                    <a:srgbClr val="002557"/>
                  </a:solidFill>
                  <a:latin typeface="Arial"/>
                  <a:ea typeface="MS PGothic" pitchFamily="50" charset="-128"/>
                  <a:cs typeface="Arial" panose="020B0604020202020204" pitchFamily="34" charset="0"/>
                </a:rPr>
                <a:t>PFS by BICR</a:t>
              </a:r>
            </a:p>
            <a:p>
              <a:pPr algn="l" defTabSz="1828800" hangingPunct="1">
                <a:spcBef>
                  <a:spcPct val="10000"/>
                </a:spcBef>
                <a:spcAft>
                  <a:spcPct val="10000"/>
                </a:spcAft>
                <a:defRPr/>
              </a:pPr>
              <a:r>
                <a:rPr lang="en-US" altLang="en-US" sz="2800" b="1">
                  <a:solidFill>
                    <a:srgbClr val="002557"/>
                  </a:solidFill>
                  <a:latin typeface="Arial"/>
                  <a:ea typeface="MS PGothic" pitchFamily="50" charset="-128"/>
                  <a:cs typeface="Arial" panose="020B0604020202020204" pitchFamily="34" charset="0"/>
                </a:rPr>
                <a:t>Secondary </a:t>
              </a:r>
              <a:endParaRPr lang="en-US" altLang="en-US" sz="2800">
                <a:solidFill>
                  <a:srgbClr val="002557"/>
                </a:solidFill>
                <a:latin typeface="Arial"/>
                <a:ea typeface="HGP創英角ｺﾞｼｯｸUB"/>
                <a:cs typeface="Arial" panose="020B0604020202020204" pitchFamily="34" charset="0"/>
              </a:endParaRPr>
            </a:p>
            <a:p>
              <a:pPr marL="342900" indent="-342900" algn="l" defTabSz="1828800" hangingPunct="1">
                <a:spcAft>
                  <a:spcPts val="600"/>
                </a:spcAft>
                <a:buFont typeface="Arial" panose="020B0604020202020204" pitchFamily="34" charset="0"/>
                <a:buChar char="•"/>
                <a:defRPr/>
              </a:pPr>
              <a:r>
                <a:rPr lang="en-US" altLang="en-US" sz="2400">
                  <a:solidFill>
                    <a:srgbClr val="002557"/>
                  </a:solidFill>
                  <a:latin typeface="Arial"/>
                  <a:ea typeface="MS PGothic" pitchFamily="50" charset="-128"/>
                  <a:cs typeface="Arial" panose="020B0604020202020204" pitchFamily="34" charset="0"/>
                </a:rPr>
                <a:t>OS</a:t>
              </a:r>
            </a:p>
            <a:p>
              <a:pPr marL="342900" indent="-342900" algn="l" defTabSz="1828800" hangingPunct="1">
                <a:spcAft>
                  <a:spcPts val="600"/>
                </a:spcAft>
                <a:buFont typeface="Arial" panose="020B0604020202020204" pitchFamily="34" charset="0"/>
                <a:buChar char="•"/>
                <a:defRPr/>
              </a:pPr>
              <a:r>
                <a:rPr lang="en-US" altLang="en-US" sz="2400">
                  <a:solidFill>
                    <a:srgbClr val="002557"/>
                  </a:solidFill>
                  <a:latin typeface="Arial"/>
                  <a:ea typeface="MS PGothic" pitchFamily="50" charset="-128"/>
                  <a:cs typeface="Arial" panose="020B0604020202020204" pitchFamily="34" charset="0"/>
                </a:rPr>
                <a:t>ORR, DOR, CBR </a:t>
              </a:r>
              <a:br>
                <a:rPr lang="en-US" altLang="en-US" sz="2400">
                  <a:solidFill>
                    <a:srgbClr val="002557"/>
                  </a:solidFill>
                  <a:latin typeface="Arial"/>
                  <a:ea typeface="MS PGothic" pitchFamily="50" charset="-128"/>
                  <a:cs typeface="Arial" panose="020B0604020202020204" pitchFamily="34" charset="0"/>
                </a:rPr>
              </a:br>
              <a:r>
                <a:rPr lang="en-US" altLang="en-US" sz="2400">
                  <a:solidFill>
                    <a:srgbClr val="002557"/>
                  </a:solidFill>
                  <a:latin typeface="Arial"/>
                  <a:ea typeface="MS PGothic" pitchFamily="50" charset="-128"/>
                  <a:cs typeface="Arial" panose="020B0604020202020204" pitchFamily="34" charset="0"/>
                </a:rPr>
                <a:t>by LIR and BICR</a:t>
              </a:r>
            </a:p>
            <a:p>
              <a:pPr marL="342900" indent="-342900" algn="l" defTabSz="1828800" hangingPunct="1">
                <a:spcAft>
                  <a:spcPts val="600"/>
                </a:spcAft>
                <a:buFont typeface="Arial" panose="020B0604020202020204" pitchFamily="34" charset="0"/>
                <a:buChar char="•"/>
                <a:defRPr/>
              </a:pPr>
              <a:r>
                <a:rPr lang="en-US" altLang="en-US" sz="2400">
                  <a:solidFill>
                    <a:srgbClr val="002557"/>
                  </a:solidFill>
                  <a:latin typeface="Arial"/>
                  <a:ea typeface="MS PGothic" pitchFamily="50" charset="-128"/>
                  <a:cs typeface="Arial" panose="020B0604020202020204" pitchFamily="34" charset="0"/>
                </a:rPr>
                <a:t>PRO</a:t>
              </a:r>
            </a:p>
            <a:p>
              <a:pPr marL="342900" indent="-342900" algn="l" defTabSz="1828800" hangingPunct="1">
                <a:spcAft>
                  <a:spcPts val="600"/>
                </a:spcAft>
                <a:buFont typeface="Arial" panose="020B0604020202020204" pitchFamily="34" charset="0"/>
                <a:buChar char="•"/>
                <a:defRPr/>
              </a:pPr>
              <a:r>
                <a:rPr lang="en-US" altLang="en-US" sz="2400">
                  <a:solidFill>
                    <a:srgbClr val="002557"/>
                  </a:solidFill>
                  <a:latin typeface="Arial"/>
                  <a:ea typeface="MS PGothic" pitchFamily="50" charset="-128"/>
                  <a:cs typeface="Arial" panose="020B0604020202020204" pitchFamily="34" charset="0"/>
                </a:rPr>
                <a:t>Safety</a:t>
              </a:r>
            </a:p>
          </p:txBody>
        </p:sp>
      </p:grpSp>
      <p:sp>
        <p:nvSpPr>
          <p:cNvPr id="19" name="Text Placeholder 4">
            <a:extLst>
              <a:ext uri="{FF2B5EF4-FFF2-40B4-BE49-F238E27FC236}">
                <a16:creationId xmlns:a16="http://schemas.microsoft.com/office/drawing/2014/main" id="{38D20795-3AD3-4BAB-9445-7EDB85560005}"/>
              </a:ext>
            </a:extLst>
          </p:cNvPr>
          <p:cNvSpPr txBox="1">
            <a:spLocks/>
          </p:cNvSpPr>
          <p:nvPr/>
        </p:nvSpPr>
        <p:spPr>
          <a:xfrm>
            <a:off x="422031" y="11531973"/>
            <a:ext cx="22715758" cy="1453778"/>
          </a:xfrm>
          <a:prstGeom prst="rect">
            <a:avLst/>
          </a:prstGeom>
        </p:spPr>
        <p:txBody>
          <a:bodyPr vert="horz" lIns="182880" tIns="91440" rIns="182880" bIns="9144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9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lnSpc>
                <a:spcPct val="100000"/>
              </a:lnSpc>
              <a:spcBef>
                <a:spcPts val="0"/>
              </a:spcBef>
              <a:defRPr/>
            </a:pPr>
            <a:br>
              <a:rPr lang="en-US" sz="1600" dirty="0">
                <a:solidFill>
                  <a:srgbClr val="203661"/>
                </a:solidFill>
              </a:rPr>
            </a:br>
            <a:r>
              <a:rPr lang="en-US" sz="1600" baseline="30000" dirty="0" err="1">
                <a:solidFill>
                  <a:srgbClr val="203661"/>
                </a:solidFill>
                <a:latin typeface="Trebuchet MS" panose="020B0603020202020204" pitchFamily="34" charset="0"/>
              </a:rPr>
              <a:t>a</a:t>
            </a:r>
            <a:r>
              <a:rPr lang="en-US" sz="1600" dirty="0" err="1">
                <a:solidFill>
                  <a:srgbClr val="203661"/>
                </a:solidFill>
                <a:latin typeface="Trebuchet MS" panose="020B0603020202020204" pitchFamily="34" charset="0"/>
              </a:rPr>
              <a:t>Disease</a:t>
            </a:r>
            <a:r>
              <a:rPr lang="en-US" sz="1600" dirty="0">
                <a:solidFill>
                  <a:srgbClr val="203661"/>
                </a:solidFill>
                <a:latin typeface="Trebuchet MS" panose="020B0603020202020204" pitchFamily="34" charset="0"/>
              </a:rPr>
              <a:t> histology based on the ASCO/CAP criteria. </a:t>
            </a:r>
            <a:r>
              <a:rPr lang="en-US" sz="1600" baseline="30000" dirty="0" err="1">
                <a:solidFill>
                  <a:srgbClr val="203661"/>
                </a:solidFill>
                <a:latin typeface="Trebuchet MS" panose="020B0603020202020204" pitchFamily="34" charset="0"/>
              </a:rPr>
              <a:t>b</a:t>
            </a:r>
            <a:r>
              <a:rPr lang="en-US" sz="1600" dirty="0" err="1">
                <a:solidFill>
                  <a:srgbClr val="203661"/>
                </a:solidFill>
                <a:latin typeface="Trebuchet MS" panose="020B0603020202020204" pitchFamily="34" charset="0"/>
              </a:rPr>
              <a:t>Single</a:t>
            </a:r>
            <a:r>
              <a:rPr lang="en-US" sz="1600" dirty="0">
                <a:solidFill>
                  <a:srgbClr val="203661"/>
                </a:solidFill>
                <a:latin typeface="Trebuchet MS" panose="020B0603020202020204" pitchFamily="34" charset="0"/>
              </a:rPr>
              <a:t>-agent standard-of-care treatment of physician’s choice was specified prior to randomization by the investigator. </a:t>
            </a:r>
            <a:br>
              <a:rPr lang="en-US" sz="1600" dirty="0">
                <a:solidFill>
                  <a:srgbClr val="002557"/>
                </a:solidFill>
                <a:latin typeface="Trebuchet MS" panose="020B0603020202020204" pitchFamily="34" charset="0"/>
              </a:rPr>
            </a:br>
            <a:r>
              <a:rPr lang="en-US" sz="1600" dirty="0">
                <a:solidFill>
                  <a:srgbClr val="203661"/>
                </a:solidFill>
                <a:latin typeface="Trebuchet MS" panose="020B0603020202020204" pitchFamily="34" charset="0"/>
                <a:ea typeface="Helvetica" charset="0"/>
              </a:rPr>
              <a:t>ASCO/CAP, American Society of Clinical Oncology/College of American Pathologists; </a:t>
            </a:r>
            <a:r>
              <a:rPr lang="en-US" sz="1600" dirty="0">
                <a:solidFill>
                  <a:srgbClr val="203661"/>
                </a:solidFill>
                <a:latin typeface="Trebuchet MS" panose="020B0603020202020204" pitchFamily="34" charset="0"/>
              </a:rPr>
              <a:t>BICR, blinded independent central review; CBR, clinical benefit rate; CDK, cyclin-dependent kinase; DOR, duration of response; HER2-, human epidermal growth factor receptor 2-negative; HR+, hormonal receptor-positive; IV, intravenously; LIR, local investigator review; ORR, objective response rate; OS, overall survival; PFS, progression-free survival, PRO, patient-reported outcomes; R, randomized; RECIST, Response Evaluation Criteria in Solid Tumors.</a:t>
            </a:r>
          </a:p>
        </p:txBody>
      </p:sp>
    </p:spTree>
    <p:extLst>
      <p:ext uri="{BB962C8B-B14F-4D97-AF65-F5344CB8AC3E}">
        <p14:creationId xmlns:p14="http://schemas.microsoft.com/office/powerpoint/2010/main" val="314432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74120" y="5143503"/>
            <a:ext cx="14635756" cy="645914"/>
          </a:xfrm>
        </p:spPr>
        <p:txBody>
          <a:bodyPr/>
          <a:lstStyle/>
          <a:p>
            <a:r>
              <a:rPr lang="en-US" sz="1312" dirty="0">
                <a:latin typeface="Arial" charset="0"/>
                <a:ea typeface="+mn-ea"/>
                <a:cs typeface="+mn-cs"/>
              </a:rPr>
              <a:t>Slide 5</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9724" y="0"/>
            <a:ext cx="22827528" cy="1284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727996" y="12930188"/>
            <a:ext cx="22895492" cy="71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914400">
              <a:defRPr/>
            </a:pPr>
            <a:r>
              <a:rPr lang="en-US" sz="2250" kern="1200" dirty="0">
                <a:solidFill>
                  <a:srgbClr val="54565B"/>
                </a:solidFill>
                <a:latin typeface="Arial" charset="0"/>
              </a:rPr>
              <a:t>Content of this presentation is the property of the author, licensed by ASCO. Permission required for reuse.</a:t>
            </a:r>
          </a:p>
        </p:txBody>
      </p:sp>
    </p:spTree>
    <p:extLst>
      <p:ext uri="{BB962C8B-B14F-4D97-AF65-F5344CB8AC3E}">
        <p14:creationId xmlns:p14="http://schemas.microsoft.com/office/powerpoint/2010/main" val="408946498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120" y="5143503"/>
            <a:ext cx="14635756" cy="645914"/>
          </a:xfrm>
        </p:spPr>
        <p:txBody>
          <a:bodyPr/>
          <a:lstStyle/>
          <a:p>
            <a:r>
              <a:rPr lang="en-US" sz="1312" dirty="0">
                <a:latin typeface="Arial" charset="0"/>
                <a:ea typeface="+mn-ea"/>
                <a:cs typeface="+mn-cs"/>
              </a:rPr>
              <a:t>Study design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9724" y="0"/>
            <a:ext cx="22827528" cy="1284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727996" y="12930188"/>
            <a:ext cx="22895492" cy="71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914400"/>
            <a:r>
              <a:rPr lang="en-US" sz="2250" kern="1200" dirty="0">
                <a:solidFill>
                  <a:prstClr val="black"/>
                </a:solidFill>
                <a:latin typeface="Arial" charset="0"/>
              </a:rPr>
              <a:t>Content of this presentation is the property of the author, licensed by ASCO. Permission required for reuse.</a:t>
            </a:r>
          </a:p>
        </p:txBody>
      </p:sp>
    </p:spTree>
    <p:extLst>
      <p:ext uri="{BB962C8B-B14F-4D97-AF65-F5344CB8AC3E}">
        <p14:creationId xmlns:p14="http://schemas.microsoft.com/office/powerpoint/2010/main" val="212031981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4120" y="5143503"/>
            <a:ext cx="14635756" cy="645914"/>
          </a:xfrm>
        </p:spPr>
        <p:txBody>
          <a:bodyPr/>
          <a:lstStyle/>
          <a:p>
            <a:r>
              <a:rPr lang="en-US" sz="1312" dirty="0">
                <a:latin typeface="Arial" charset="0"/>
                <a:ea typeface="+mn-ea"/>
                <a:cs typeface="+mn-cs"/>
              </a:rPr>
              <a:t>Conclusions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9724" y="0"/>
            <a:ext cx="22827528" cy="12840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727996" y="12930188"/>
            <a:ext cx="22895492" cy="714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914400"/>
            <a:r>
              <a:rPr lang="en-US" sz="2250" kern="1200" dirty="0">
                <a:solidFill>
                  <a:prstClr val="black"/>
                </a:solidFill>
                <a:latin typeface="Arial" charset="0"/>
              </a:rPr>
              <a:t>Content of this presentation is the property of the author, licensed by ASCO. Permission required for reuse.</a:t>
            </a:r>
          </a:p>
        </p:txBody>
      </p:sp>
    </p:spTree>
    <p:extLst>
      <p:ext uri="{BB962C8B-B14F-4D97-AF65-F5344CB8AC3E}">
        <p14:creationId xmlns:p14="http://schemas.microsoft.com/office/powerpoint/2010/main" val="232213148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2803D-DEB9-5084-695B-C8D3E4A93F5C}"/>
              </a:ext>
            </a:extLst>
          </p:cNvPr>
          <p:cNvSpPr>
            <a:spLocks noGrp="1"/>
          </p:cNvSpPr>
          <p:nvPr>
            <p:ph type="body" sz="half" idx="1"/>
          </p:nvPr>
        </p:nvSpPr>
        <p:spPr/>
        <p:txBody>
          <a:bodyPr/>
          <a:lstStyle/>
          <a:p>
            <a:r>
              <a:rPr lang="en-US" dirty="0"/>
              <a:t>HER2 expression</a:t>
            </a:r>
            <a:endParaRPr lang="en-US" sz="5400" dirty="0"/>
          </a:p>
        </p:txBody>
      </p:sp>
    </p:spTree>
    <p:extLst>
      <p:ext uri="{BB962C8B-B14F-4D97-AF65-F5344CB8AC3E}">
        <p14:creationId xmlns:p14="http://schemas.microsoft.com/office/powerpoint/2010/main" val="160497533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a:extLst>
              <a:ext uri="{FF2B5EF4-FFF2-40B4-BE49-F238E27FC236}">
                <a16:creationId xmlns:a16="http://schemas.microsoft.com/office/drawing/2014/main" id="{9AD7D814-CB60-1566-AF1B-EC4B0CA41C35}"/>
              </a:ext>
            </a:extLst>
          </p:cNvPr>
          <p:cNvCxnSpPr>
            <a:cxnSpLocks/>
          </p:cNvCxnSpPr>
          <p:nvPr/>
        </p:nvCxnSpPr>
        <p:spPr>
          <a:xfrm>
            <a:off x="21190689" y="5039624"/>
            <a:ext cx="127590" cy="561420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4" name="Straight Arrow Connector 33">
            <a:extLst>
              <a:ext uri="{FF2B5EF4-FFF2-40B4-BE49-F238E27FC236}">
                <a16:creationId xmlns:a16="http://schemas.microsoft.com/office/drawing/2014/main" id="{4E875978-A5C4-8C13-0FB1-261D9526E217}"/>
              </a:ext>
            </a:extLst>
          </p:cNvPr>
          <p:cNvCxnSpPr>
            <a:cxnSpLocks/>
            <a:endCxn id="56" idx="0"/>
          </p:cNvCxnSpPr>
          <p:nvPr/>
        </p:nvCxnSpPr>
        <p:spPr>
          <a:xfrm>
            <a:off x="15278982" y="5019416"/>
            <a:ext cx="101012" cy="5589364"/>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CD5E319A-5C7C-26C1-C364-8491A1EB7C97}"/>
              </a:ext>
            </a:extLst>
          </p:cNvPr>
          <p:cNvCxnSpPr/>
          <p:nvPr/>
        </p:nvCxnSpPr>
        <p:spPr>
          <a:xfrm>
            <a:off x="9342476" y="5019417"/>
            <a:ext cx="0" cy="4876506"/>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Arrow Connector 22">
            <a:extLst>
              <a:ext uri="{FF2B5EF4-FFF2-40B4-BE49-F238E27FC236}">
                <a16:creationId xmlns:a16="http://schemas.microsoft.com/office/drawing/2014/main" id="{F2F54803-32C7-0F86-2B42-0877D08327DE}"/>
              </a:ext>
            </a:extLst>
          </p:cNvPr>
          <p:cNvCxnSpPr>
            <a:cxnSpLocks/>
            <a:endCxn id="38" idx="0"/>
          </p:cNvCxnSpPr>
          <p:nvPr/>
        </p:nvCxnSpPr>
        <p:spPr>
          <a:xfrm flipH="1">
            <a:off x="3592038" y="5039625"/>
            <a:ext cx="74424" cy="5444078"/>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Title 1">
            <a:extLst>
              <a:ext uri="{FF2B5EF4-FFF2-40B4-BE49-F238E27FC236}">
                <a16:creationId xmlns:a16="http://schemas.microsoft.com/office/drawing/2014/main" id="{DA40A53E-8EEC-AB8F-C2CD-1A4D7F897557}"/>
              </a:ext>
            </a:extLst>
          </p:cNvPr>
          <p:cNvSpPr txBox="1">
            <a:spLocks noGrp="1"/>
          </p:cNvSpPr>
          <p:nvPr>
            <p:ph type="title" idx="4294967295"/>
          </p:nvPr>
        </p:nvSpPr>
        <p:spPr>
          <a:xfrm>
            <a:off x="2187613" y="62111"/>
            <a:ext cx="20481925" cy="2470150"/>
          </a:xfrm>
          <a:prstGeom prst="rect">
            <a:avLst/>
          </a:prstGeom>
        </p:spPr>
        <p:txBody>
          <a:bodyPr vert="horz" lIns="0" tIns="0" rIns="0" bIns="0" rtlCol="0" anchor="b">
            <a:normAutofit/>
          </a:bodyPr>
          <a:lst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a:lstStyle>
          <a:p>
            <a:pPr algn="ctr"/>
            <a:r>
              <a:rPr lang="en-US" sz="8000" b="0" dirty="0">
                <a:cs typeface="Calibri" panose="020F0502020204030204" pitchFamily="34" charset="0"/>
              </a:rPr>
              <a:t>Her2 Expression</a:t>
            </a:r>
            <a:endParaRPr lang="en-CA" sz="8000" b="0" dirty="0">
              <a:cs typeface="Calibri" panose="020F0502020204030204" pitchFamily="34" charset="0"/>
            </a:endParaRPr>
          </a:p>
        </p:txBody>
      </p:sp>
      <p:sp>
        <p:nvSpPr>
          <p:cNvPr id="7" name="Rectangle: Rounded Corners 6">
            <a:extLst>
              <a:ext uri="{FF2B5EF4-FFF2-40B4-BE49-F238E27FC236}">
                <a16:creationId xmlns:a16="http://schemas.microsoft.com/office/drawing/2014/main" id="{B693EB45-3A14-F4A3-9445-5505BEB01E8F}"/>
              </a:ext>
            </a:extLst>
          </p:cNvPr>
          <p:cNvSpPr/>
          <p:nvPr/>
        </p:nvSpPr>
        <p:spPr>
          <a:xfrm>
            <a:off x="8931349" y="3062176"/>
            <a:ext cx="6974958" cy="17224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8" name="TextBox 7">
            <a:extLst>
              <a:ext uri="{FF2B5EF4-FFF2-40B4-BE49-F238E27FC236}">
                <a16:creationId xmlns:a16="http://schemas.microsoft.com/office/drawing/2014/main" id="{A174172F-26A2-41D4-3D5C-0BD88C1C65A1}"/>
              </a:ext>
            </a:extLst>
          </p:cNvPr>
          <p:cNvSpPr txBox="1"/>
          <p:nvPr/>
        </p:nvSpPr>
        <p:spPr>
          <a:xfrm>
            <a:off x="9080205" y="3296940"/>
            <a:ext cx="6581554" cy="1200329"/>
          </a:xfrm>
          <a:prstGeom prst="rect">
            <a:avLst/>
          </a:prstGeom>
          <a:noFill/>
        </p:spPr>
        <p:txBody>
          <a:bodyPr wrap="square" rtlCol="0">
            <a:spAutoFit/>
          </a:bodyPr>
          <a:lstStyle/>
          <a:p>
            <a:pPr defTabSz="1828800" hangingPunct="1"/>
            <a:r>
              <a:rPr lang="en-US" sz="3600" b="1" kern="1200" dirty="0">
                <a:solidFill>
                  <a:srgbClr val="FFFFFF"/>
                </a:solidFill>
                <a:latin typeface="Avenir Next LT Pro"/>
                <a:ea typeface="+mn-ea"/>
                <a:cs typeface="+mn-cs"/>
              </a:rPr>
              <a:t>HER2 testing by validated IHC assay</a:t>
            </a:r>
            <a:endParaRPr lang="en-CA" sz="3600" b="1" kern="1200" dirty="0">
              <a:solidFill>
                <a:srgbClr val="FFFFFF"/>
              </a:solidFill>
              <a:latin typeface="Avenir Next LT Pro"/>
              <a:ea typeface="+mn-ea"/>
              <a:cs typeface="+mn-cs"/>
            </a:endParaRPr>
          </a:p>
        </p:txBody>
      </p:sp>
      <p:sp>
        <p:nvSpPr>
          <p:cNvPr id="9" name="Rectangle: Rounded Corners 8">
            <a:extLst>
              <a:ext uri="{FF2B5EF4-FFF2-40B4-BE49-F238E27FC236}">
                <a16:creationId xmlns:a16="http://schemas.microsoft.com/office/drawing/2014/main" id="{83DE2EE1-2EE8-CFCD-687F-FA1578626EA1}"/>
              </a:ext>
            </a:extLst>
          </p:cNvPr>
          <p:cNvSpPr/>
          <p:nvPr/>
        </p:nvSpPr>
        <p:spPr>
          <a:xfrm>
            <a:off x="1162497" y="5869680"/>
            <a:ext cx="4784650" cy="3636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10" name="TextBox 9">
            <a:extLst>
              <a:ext uri="{FF2B5EF4-FFF2-40B4-BE49-F238E27FC236}">
                <a16:creationId xmlns:a16="http://schemas.microsoft.com/office/drawing/2014/main" id="{D2986195-F628-8859-2115-64F20A677E03}"/>
              </a:ext>
            </a:extLst>
          </p:cNvPr>
          <p:cNvSpPr txBox="1"/>
          <p:nvPr/>
        </p:nvSpPr>
        <p:spPr>
          <a:xfrm>
            <a:off x="1513368" y="6087408"/>
            <a:ext cx="4082904" cy="3108543"/>
          </a:xfrm>
          <a:prstGeom prst="rect">
            <a:avLst/>
          </a:prstGeom>
          <a:noFill/>
        </p:spPr>
        <p:txBody>
          <a:bodyPr wrap="square" rtlCol="0">
            <a:spAutoFit/>
          </a:bodyPr>
          <a:lstStyle/>
          <a:p>
            <a:pPr defTabSz="1828800" hangingPunct="1"/>
            <a:r>
              <a:rPr lang="en-US" sz="2800" kern="1200" dirty="0">
                <a:solidFill>
                  <a:srgbClr val="FFFFFF"/>
                </a:solidFill>
                <a:latin typeface="Avenir Next LT Pro"/>
                <a:ea typeface="+mn-ea"/>
                <a:cs typeface="+mn-cs"/>
              </a:rPr>
              <a:t>Circumferential membrane staining that is complete, intense, and in &gt;10% of </a:t>
            </a:r>
            <a:r>
              <a:rPr lang="en-US" sz="2800" kern="1200" dirty="0" err="1">
                <a:solidFill>
                  <a:srgbClr val="FFFFFF"/>
                </a:solidFill>
                <a:latin typeface="Avenir Next LT Pro"/>
                <a:ea typeface="+mn-ea"/>
                <a:cs typeface="+mn-cs"/>
              </a:rPr>
              <a:t>tumour</a:t>
            </a:r>
            <a:r>
              <a:rPr lang="en-US" sz="2800" kern="1200" dirty="0">
                <a:solidFill>
                  <a:srgbClr val="FFFFFF"/>
                </a:solidFill>
                <a:latin typeface="Avenir Next LT Pro"/>
                <a:ea typeface="+mn-ea"/>
                <a:cs typeface="+mn-cs"/>
              </a:rPr>
              <a:t> cells</a:t>
            </a:r>
          </a:p>
          <a:p>
            <a:pPr defTabSz="1828800" hangingPunct="1"/>
            <a:endParaRPr lang="en-US" sz="2800" kern="1200" dirty="0">
              <a:solidFill>
                <a:srgbClr val="FFFFFF"/>
              </a:solidFill>
              <a:latin typeface="Avenir Next LT Pro"/>
              <a:ea typeface="+mn-ea"/>
              <a:cs typeface="+mn-cs"/>
            </a:endParaRPr>
          </a:p>
          <a:p>
            <a:pPr defTabSz="1828800" hangingPunct="1"/>
            <a:r>
              <a:rPr lang="en-US" sz="2800" b="1" kern="1200" dirty="0">
                <a:solidFill>
                  <a:srgbClr val="FFFFFF"/>
                </a:solidFill>
                <a:latin typeface="Avenir Next LT Pro"/>
                <a:ea typeface="+mn-ea"/>
                <a:cs typeface="+mn-cs"/>
              </a:rPr>
              <a:t>IHC 3+</a:t>
            </a:r>
            <a:endParaRPr lang="en-CA" sz="2800" b="1" kern="1200" dirty="0">
              <a:solidFill>
                <a:srgbClr val="FFFFFF"/>
              </a:solidFill>
              <a:latin typeface="Avenir Next LT Pro"/>
              <a:ea typeface="+mn-ea"/>
              <a:cs typeface="+mn-cs"/>
            </a:endParaRPr>
          </a:p>
        </p:txBody>
      </p:sp>
      <p:sp>
        <p:nvSpPr>
          <p:cNvPr id="11" name="Rectangle: Rounded Corners 10">
            <a:extLst>
              <a:ext uri="{FF2B5EF4-FFF2-40B4-BE49-F238E27FC236}">
                <a16:creationId xmlns:a16="http://schemas.microsoft.com/office/drawing/2014/main" id="{BF79CFA2-C110-2AEB-C3F1-CA5FD7B32CB9}"/>
              </a:ext>
            </a:extLst>
          </p:cNvPr>
          <p:cNvSpPr/>
          <p:nvPr/>
        </p:nvSpPr>
        <p:spPr>
          <a:xfrm>
            <a:off x="7024581" y="5833272"/>
            <a:ext cx="4635794" cy="36363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12" name="TextBox 11">
            <a:extLst>
              <a:ext uri="{FF2B5EF4-FFF2-40B4-BE49-F238E27FC236}">
                <a16:creationId xmlns:a16="http://schemas.microsoft.com/office/drawing/2014/main" id="{8087971D-6364-D83D-B692-3B724AD09A46}"/>
              </a:ext>
            </a:extLst>
          </p:cNvPr>
          <p:cNvSpPr txBox="1"/>
          <p:nvPr/>
        </p:nvSpPr>
        <p:spPr>
          <a:xfrm>
            <a:off x="7389628" y="6266445"/>
            <a:ext cx="4104168" cy="2677656"/>
          </a:xfrm>
          <a:prstGeom prst="rect">
            <a:avLst/>
          </a:prstGeom>
          <a:noFill/>
        </p:spPr>
        <p:txBody>
          <a:bodyPr wrap="square" rtlCol="0">
            <a:spAutoFit/>
          </a:bodyPr>
          <a:lstStyle/>
          <a:p>
            <a:pPr defTabSz="1828800" hangingPunct="1"/>
            <a:r>
              <a:rPr lang="en-US" sz="2800" kern="1200" dirty="0">
                <a:solidFill>
                  <a:srgbClr val="FFFFFF"/>
                </a:solidFill>
                <a:latin typeface="Avenir Next LT Pro"/>
                <a:ea typeface="+mn-ea"/>
                <a:cs typeface="+mn-cs"/>
              </a:rPr>
              <a:t>Weak-to-moderate complete membrane staining in &gt;10% of </a:t>
            </a:r>
            <a:r>
              <a:rPr lang="en-US" sz="2800" kern="1200" dirty="0" err="1">
                <a:solidFill>
                  <a:srgbClr val="FFFFFF"/>
                </a:solidFill>
                <a:latin typeface="Avenir Next LT Pro"/>
                <a:ea typeface="+mn-ea"/>
                <a:cs typeface="+mn-cs"/>
              </a:rPr>
              <a:t>tumour</a:t>
            </a:r>
            <a:r>
              <a:rPr lang="en-US" sz="2800" kern="1200" dirty="0">
                <a:solidFill>
                  <a:srgbClr val="FFFFFF"/>
                </a:solidFill>
                <a:latin typeface="Avenir Next LT Pro"/>
                <a:ea typeface="+mn-ea"/>
                <a:cs typeface="+mn-cs"/>
              </a:rPr>
              <a:t> cells</a:t>
            </a:r>
          </a:p>
          <a:p>
            <a:pPr defTabSz="1828800" hangingPunct="1"/>
            <a:endParaRPr lang="en-US" sz="2800" kern="1200" dirty="0">
              <a:solidFill>
                <a:srgbClr val="FFFFFF"/>
              </a:solidFill>
              <a:latin typeface="Avenir Next LT Pro"/>
              <a:ea typeface="+mn-ea"/>
              <a:cs typeface="+mn-cs"/>
            </a:endParaRPr>
          </a:p>
          <a:p>
            <a:pPr defTabSz="1828800" hangingPunct="1"/>
            <a:r>
              <a:rPr lang="en-US" sz="2800" b="1" kern="1200" dirty="0">
                <a:solidFill>
                  <a:srgbClr val="FFFFFF"/>
                </a:solidFill>
                <a:latin typeface="Avenir Next LT Pro"/>
                <a:ea typeface="+mn-ea"/>
                <a:cs typeface="+mn-cs"/>
              </a:rPr>
              <a:t>IHC 2+</a:t>
            </a:r>
            <a:endParaRPr lang="en-CA" sz="2800" b="1" kern="1200" dirty="0">
              <a:solidFill>
                <a:srgbClr val="FFFFFF"/>
              </a:solidFill>
              <a:latin typeface="Avenir Next LT Pro"/>
              <a:ea typeface="+mn-ea"/>
              <a:cs typeface="+mn-cs"/>
            </a:endParaRPr>
          </a:p>
        </p:txBody>
      </p:sp>
      <p:sp>
        <p:nvSpPr>
          <p:cNvPr id="13" name="Rectangle: Rounded Corners 12">
            <a:extLst>
              <a:ext uri="{FF2B5EF4-FFF2-40B4-BE49-F238E27FC236}">
                <a16:creationId xmlns:a16="http://schemas.microsoft.com/office/drawing/2014/main" id="{D993FE5D-9CDA-1A67-FC7B-6AC36226486C}"/>
              </a:ext>
            </a:extLst>
          </p:cNvPr>
          <p:cNvSpPr/>
          <p:nvPr/>
        </p:nvSpPr>
        <p:spPr>
          <a:xfrm>
            <a:off x="12737809" y="5933984"/>
            <a:ext cx="5146158" cy="35720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14" name="TextBox 13">
            <a:extLst>
              <a:ext uri="{FF2B5EF4-FFF2-40B4-BE49-F238E27FC236}">
                <a16:creationId xmlns:a16="http://schemas.microsoft.com/office/drawing/2014/main" id="{8CC3C32D-A7EF-0EC4-9DE8-63001518499D}"/>
              </a:ext>
            </a:extLst>
          </p:cNvPr>
          <p:cNvSpPr txBox="1"/>
          <p:nvPr/>
        </p:nvSpPr>
        <p:spPr>
          <a:xfrm>
            <a:off x="12961087" y="6330748"/>
            <a:ext cx="4635794" cy="2677656"/>
          </a:xfrm>
          <a:prstGeom prst="rect">
            <a:avLst/>
          </a:prstGeom>
          <a:noFill/>
        </p:spPr>
        <p:txBody>
          <a:bodyPr wrap="square" rtlCol="0">
            <a:spAutoFit/>
          </a:bodyPr>
          <a:lstStyle/>
          <a:p>
            <a:pPr defTabSz="1828800" hangingPunct="1"/>
            <a:r>
              <a:rPr lang="en-US" sz="2800" kern="1200" dirty="0">
                <a:solidFill>
                  <a:srgbClr val="FFFFFF"/>
                </a:solidFill>
                <a:latin typeface="Avenir Next LT Pro"/>
                <a:ea typeface="+mn-ea"/>
                <a:cs typeface="+mn-cs"/>
              </a:rPr>
              <a:t>Incomplete membrane staining that is faint ⁄ barely perceptible and in &gt;10% of </a:t>
            </a:r>
            <a:r>
              <a:rPr lang="en-US" sz="2800" kern="1200" dirty="0" err="1">
                <a:solidFill>
                  <a:srgbClr val="FFFFFF"/>
                </a:solidFill>
                <a:latin typeface="Avenir Next LT Pro"/>
                <a:ea typeface="+mn-ea"/>
                <a:cs typeface="+mn-cs"/>
              </a:rPr>
              <a:t>tumour</a:t>
            </a:r>
            <a:r>
              <a:rPr lang="en-US" sz="2800" kern="1200" dirty="0">
                <a:solidFill>
                  <a:srgbClr val="FFFFFF"/>
                </a:solidFill>
                <a:latin typeface="Avenir Next LT Pro"/>
                <a:ea typeface="+mn-ea"/>
                <a:cs typeface="+mn-cs"/>
              </a:rPr>
              <a:t> cells</a:t>
            </a:r>
          </a:p>
          <a:p>
            <a:pPr defTabSz="1828800" hangingPunct="1"/>
            <a:endParaRPr lang="en-US" sz="2800" kern="1200" dirty="0">
              <a:solidFill>
                <a:srgbClr val="FFFFFF"/>
              </a:solidFill>
              <a:latin typeface="Avenir Next LT Pro"/>
              <a:ea typeface="+mn-ea"/>
              <a:cs typeface="+mn-cs"/>
            </a:endParaRPr>
          </a:p>
          <a:p>
            <a:pPr defTabSz="1828800" hangingPunct="1"/>
            <a:r>
              <a:rPr lang="en-US" sz="2800" b="1" kern="1200" dirty="0">
                <a:solidFill>
                  <a:srgbClr val="FFFFFF"/>
                </a:solidFill>
                <a:latin typeface="Avenir Next LT Pro"/>
                <a:ea typeface="+mn-ea"/>
                <a:cs typeface="+mn-cs"/>
              </a:rPr>
              <a:t>IHC 1+</a:t>
            </a:r>
            <a:endParaRPr lang="en-CA" sz="2800" b="1" kern="1200" dirty="0">
              <a:solidFill>
                <a:srgbClr val="FFFFFF"/>
              </a:solidFill>
              <a:latin typeface="Avenir Next LT Pro"/>
              <a:ea typeface="+mn-ea"/>
              <a:cs typeface="+mn-cs"/>
            </a:endParaRPr>
          </a:p>
        </p:txBody>
      </p:sp>
      <p:sp>
        <p:nvSpPr>
          <p:cNvPr id="15" name="Rectangle: Rounded Corners 14">
            <a:extLst>
              <a:ext uri="{FF2B5EF4-FFF2-40B4-BE49-F238E27FC236}">
                <a16:creationId xmlns:a16="http://schemas.microsoft.com/office/drawing/2014/main" id="{60B5C06F-AB8F-DC69-524F-113D005A1BC6}"/>
              </a:ext>
            </a:extLst>
          </p:cNvPr>
          <p:cNvSpPr/>
          <p:nvPr/>
        </p:nvSpPr>
        <p:spPr>
          <a:xfrm>
            <a:off x="18798365" y="5443870"/>
            <a:ext cx="4784650" cy="46570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16" name="TextBox 15">
            <a:extLst>
              <a:ext uri="{FF2B5EF4-FFF2-40B4-BE49-F238E27FC236}">
                <a16:creationId xmlns:a16="http://schemas.microsoft.com/office/drawing/2014/main" id="{AA888319-1E85-A73F-7986-7F523C6B2FB5}"/>
              </a:ext>
            </a:extLst>
          </p:cNvPr>
          <p:cNvSpPr txBox="1"/>
          <p:nvPr/>
        </p:nvSpPr>
        <p:spPr>
          <a:xfrm>
            <a:off x="19002154" y="5833272"/>
            <a:ext cx="4377068" cy="3970318"/>
          </a:xfrm>
          <a:prstGeom prst="rect">
            <a:avLst/>
          </a:prstGeom>
          <a:noFill/>
        </p:spPr>
        <p:txBody>
          <a:bodyPr wrap="square" rtlCol="0">
            <a:spAutoFit/>
          </a:bodyPr>
          <a:lstStyle/>
          <a:p>
            <a:pPr defTabSz="1828800" hangingPunct="1"/>
            <a:r>
              <a:rPr lang="en-US" sz="2800" kern="1200" dirty="0">
                <a:solidFill>
                  <a:srgbClr val="FFFFFF"/>
                </a:solidFill>
                <a:latin typeface="Avenir Next LT Pro"/>
                <a:ea typeface="+mn-ea"/>
                <a:cs typeface="+mn-cs"/>
              </a:rPr>
              <a:t>No staining is observed </a:t>
            </a:r>
            <a:r>
              <a:rPr lang="en-US" sz="2800" b="1" kern="1200" dirty="0">
                <a:solidFill>
                  <a:srgbClr val="FFFFFF"/>
                </a:solidFill>
                <a:latin typeface="Avenir Next LT Pro"/>
                <a:ea typeface="+mn-ea"/>
                <a:cs typeface="+mn-cs"/>
              </a:rPr>
              <a:t>HER2 Null</a:t>
            </a:r>
          </a:p>
          <a:p>
            <a:pPr defTabSz="1828800" hangingPunct="1"/>
            <a:r>
              <a:rPr lang="en-US" sz="2800" kern="1200" dirty="0">
                <a:solidFill>
                  <a:srgbClr val="FFFFFF"/>
                </a:solidFill>
                <a:latin typeface="Avenir Next LT Pro"/>
                <a:ea typeface="+mn-ea"/>
                <a:cs typeface="+mn-cs"/>
              </a:rPr>
              <a:t>OR </a:t>
            </a:r>
          </a:p>
          <a:p>
            <a:pPr defTabSz="1828800" hangingPunct="1"/>
            <a:r>
              <a:rPr lang="en-US" sz="2800" kern="1200" dirty="0">
                <a:solidFill>
                  <a:srgbClr val="FFFFFF"/>
                </a:solidFill>
                <a:latin typeface="Avenir Next LT Pro"/>
                <a:ea typeface="+mn-ea"/>
                <a:cs typeface="+mn-cs"/>
              </a:rPr>
              <a:t>Membrane staining that is incomplete and is faint &gt;barely perceptible and in 10% of </a:t>
            </a:r>
            <a:r>
              <a:rPr lang="en-US" sz="2800" kern="1200" dirty="0" err="1">
                <a:solidFill>
                  <a:srgbClr val="FFFFFF"/>
                </a:solidFill>
                <a:latin typeface="Avenir Next LT Pro"/>
                <a:ea typeface="+mn-ea"/>
                <a:cs typeface="+mn-cs"/>
              </a:rPr>
              <a:t>tumour</a:t>
            </a:r>
            <a:r>
              <a:rPr lang="en-US" sz="2800" kern="1200" dirty="0">
                <a:solidFill>
                  <a:srgbClr val="FFFFFF"/>
                </a:solidFill>
                <a:latin typeface="Avenir Next LT Pro"/>
                <a:ea typeface="+mn-ea"/>
                <a:cs typeface="+mn-cs"/>
              </a:rPr>
              <a:t> cells</a:t>
            </a:r>
          </a:p>
          <a:p>
            <a:pPr defTabSz="1828800" hangingPunct="1"/>
            <a:endParaRPr lang="en-US" sz="2800" kern="1200" dirty="0">
              <a:solidFill>
                <a:srgbClr val="FFFFFF"/>
              </a:solidFill>
              <a:latin typeface="Avenir Next LT Pro"/>
              <a:ea typeface="+mn-ea"/>
              <a:cs typeface="+mn-cs"/>
            </a:endParaRPr>
          </a:p>
          <a:p>
            <a:pPr defTabSz="1828800" hangingPunct="1"/>
            <a:r>
              <a:rPr lang="en-US" sz="2800" b="1" kern="1200" dirty="0">
                <a:solidFill>
                  <a:srgbClr val="FFFFFF"/>
                </a:solidFill>
                <a:latin typeface="Avenir Next LT Pro"/>
                <a:ea typeface="+mn-ea"/>
                <a:cs typeface="+mn-cs"/>
              </a:rPr>
              <a:t>IHC 0+</a:t>
            </a:r>
            <a:endParaRPr lang="en-CA" sz="2800" b="1" kern="1200" dirty="0">
              <a:solidFill>
                <a:srgbClr val="FFFFFF"/>
              </a:solidFill>
              <a:latin typeface="Avenir Next LT Pro"/>
              <a:ea typeface="+mn-ea"/>
              <a:cs typeface="+mn-cs"/>
            </a:endParaRPr>
          </a:p>
        </p:txBody>
      </p:sp>
      <p:cxnSp>
        <p:nvCxnSpPr>
          <p:cNvPr id="18" name="Straight Connector 17">
            <a:extLst>
              <a:ext uri="{FF2B5EF4-FFF2-40B4-BE49-F238E27FC236}">
                <a16:creationId xmlns:a16="http://schemas.microsoft.com/office/drawing/2014/main" id="{537EE0E7-6D58-5A3E-F33E-D57FE587C18E}"/>
              </a:ext>
            </a:extLst>
          </p:cNvPr>
          <p:cNvCxnSpPr>
            <a:cxnSpLocks/>
          </p:cNvCxnSpPr>
          <p:nvPr/>
        </p:nvCxnSpPr>
        <p:spPr>
          <a:xfrm flipV="1">
            <a:off x="3666463" y="5019416"/>
            <a:ext cx="17524226" cy="20208"/>
          </a:xfrm>
          <a:prstGeom prst="line">
            <a:avLst/>
          </a:prstGeom>
        </p:spPr>
        <p:style>
          <a:lnRef idx="3">
            <a:schemeClr val="accent1"/>
          </a:lnRef>
          <a:fillRef idx="0">
            <a:schemeClr val="accent1"/>
          </a:fillRef>
          <a:effectRef idx="2">
            <a:schemeClr val="accent1"/>
          </a:effectRef>
          <a:fontRef idx="minor">
            <a:schemeClr val="tx1"/>
          </a:fontRef>
        </p:style>
      </p:cxnSp>
      <p:cxnSp>
        <p:nvCxnSpPr>
          <p:cNvPr id="27" name="Straight Connector 26">
            <a:extLst>
              <a:ext uri="{FF2B5EF4-FFF2-40B4-BE49-F238E27FC236}">
                <a16:creationId xmlns:a16="http://schemas.microsoft.com/office/drawing/2014/main" id="{1EBE836E-7DE3-3567-2766-DC1EB79B74EC}"/>
              </a:ext>
            </a:extLst>
          </p:cNvPr>
          <p:cNvCxnSpPr>
            <a:cxnSpLocks/>
          </p:cNvCxnSpPr>
          <p:nvPr/>
        </p:nvCxnSpPr>
        <p:spPr>
          <a:xfrm>
            <a:off x="8025807" y="9895922"/>
            <a:ext cx="2834906" cy="0"/>
          </a:xfrm>
          <a:prstGeom prst="line">
            <a:avLst/>
          </a:prstGeom>
        </p:spPr>
        <p:style>
          <a:lnRef idx="3">
            <a:schemeClr val="accent1"/>
          </a:lnRef>
          <a:fillRef idx="0">
            <a:schemeClr val="accent1"/>
          </a:fillRef>
          <a:effectRef idx="2">
            <a:schemeClr val="accent1"/>
          </a:effectRef>
          <a:fontRef idx="minor">
            <a:schemeClr val="tx1"/>
          </a:fontRef>
        </p:style>
      </p:cxnSp>
      <p:sp>
        <p:nvSpPr>
          <p:cNvPr id="38" name="Rectangle: Rounded Corners 37">
            <a:extLst>
              <a:ext uri="{FF2B5EF4-FFF2-40B4-BE49-F238E27FC236}">
                <a16:creationId xmlns:a16="http://schemas.microsoft.com/office/drawing/2014/main" id="{F7A7EB02-9D17-DDD0-ABC5-B97D3E932960}"/>
              </a:ext>
            </a:extLst>
          </p:cNvPr>
          <p:cNvSpPr/>
          <p:nvPr/>
        </p:nvSpPr>
        <p:spPr>
          <a:xfrm>
            <a:off x="1550592" y="10483702"/>
            <a:ext cx="4082892" cy="2026324"/>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39" name="TextBox 38">
            <a:extLst>
              <a:ext uri="{FF2B5EF4-FFF2-40B4-BE49-F238E27FC236}">
                <a16:creationId xmlns:a16="http://schemas.microsoft.com/office/drawing/2014/main" id="{ADF9038E-C0DB-7B2F-2983-D51BE96C0812}"/>
              </a:ext>
            </a:extLst>
          </p:cNvPr>
          <p:cNvSpPr txBox="1"/>
          <p:nvPr/>
        </p:nvSpPr>
        <p:spPr>
          <a:xfrm>
            <a:off x="1747279" y="11127532"/>
            <a:ext cx="3615070" cy="646331"/>
          </a:xfrm>
          <a:prstGeom prst="rect">
            <a:avLst/>
          </a:prstGeom>
          <a:noFill/>
        </p:spPr>
        <p:txBody>
          <a:bodyPr wrap="square" rtlCol="0">
            <a:spAutoFit/>
          </a:bodyPr>
          <a:lstStyle/>
          <a:p>
            <a:pPr algn="l" defTabSz="1828800" hangingPunct="1"/>
            <a:r>
              <a:rPr lang="en-US" sz="3600" b="1" kern="1200" dirty="0">
                <a:solidFill>
                  <a:srgbClr val="FFFFFF"/>
                </a:solidFill>
                <a:latin typeface="Avenir Next LT Pro"/>
                <a:ea typeface="+mn-ea"/>
                <a:cs typeface="+mn-cs"/>
              </a:rPr>
              <a:t>HER2 positive</a:t>
            </a:r>
            <a:endParaRPr lang="en-CA" sz="3600" b="1" kern="1200" dirty="0">
              <a:solidFill>
                <a:srgbClr val="FFFFFF"/>
              </a:solidFill>
              <a:latin typeface="Avenir Next LT Pro"/>
              <a:ea typeface="+mn-ea"/>
              <a:cs typeface="+mn-cs"/>
            </a:endParaRPr>
          </a:p>
        </p:txBody>
      </p:sp>
      <p:sp>
        <p:nvSpPr>
          <p:cNvPr id="43" name="Rectangle: Rounded Corners 42">
            <a:extLst>
              <a:ext uri="{FF2B5EF4-FFF2-40B4-BE49-F238E27FC236}">
                <a16:creationId xmlns:a16="http://schemas.microsoft.com/office/drawing/2014/main" id="{1658FAAA-9010-BB41-F303-1E20C4559EBA}"/>
              </a:ext>
            </a:extLst>
          </p:cNvPr>
          <p:cNvSpPr/>
          <p:nvPr/>
        </p:nvSpPr>
        <p:spPr>
          <a:xfrm>
            <a:off x="6715344" y="10483702"/>
            <a:ext cx="2627132" cy="19351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defTabSz="1828800" hangingPunct="1"/>
            <a:endParaRPr lang="en-CA" sz="3600" kern="1200">
              <a:solidFill>
                <a:prstClr val="black"/>
              </a:solidFill>
              <a:latin typeface="Avenir Next LT Pro"/>
            </a:endParaRPr>
          </a:p>
        </p:txBody>
      </p:sp>
      <p:sp>
        <p:nvSpPr>
          <p:cNvPr id="44" name="TextBox 43">
            <a:extLst>
              <a:ext uri="{FF2B5EF4-FFF2-40B4-BE49-F238E27FC236}">
                <a16:creationId xmlns:a16="http://schemas.microsoft.com/office/drawing/2014/main" id="{B972CA18-7A50-3DDE-1A70-957BC642070A}"/>
              </a:ext>
            </a:extLst>
          </p:cNvPr>
          <p:cNvSpPr txBox="1"/>
          <p:nvPr/>
        </p:nvSpPr>
        <p:spPr>
          <a:xfrm>
            <a:off x="6930655" y="10712595"/>
            <a:ext cx="2190306" cy="1384995"/>
          </a:xfrm>
          <a:prstGeom prst="rect">
            <a:avLst/>
          </a:prstGeom>
          <a:noFill/>
        </p:spPr>
        <p:txBody>
          <a:bodyPr wrap="square" rtlCol="0">
            <a:spAutoFit/>
          </a:bodyPr>
          <a:lstStyle/>
          <a:p>
            <a:pPr defTabSz="1828800" hangingPunct="1"/>
            <a:r>
              <a:rPr lang="en-US" sz="2800" b="1" kern="1200" dirty="0">
                <a:solidFill>
                  <a:srgbClr val="FFFFFF"/>
                </a:solidFill>
                <a:latin typeface="Avenir Next LT Pro"/>
                <a:ea typeface="+mn-ea"/>
                <a:cs typeface="+mn-cs"/>
              </a:rPr>
              <a:t>Reflex ISH test</a:t>
            </a:r>
          </a:p>
          <a:p>
            <a:pPr defTabSz="1828800" hangingPunct="1"/>
            <a:r>
              <a:rPr lang="en-US" sz="2800" b="1" kern="1200" dirty="0">
                <a:solidFill>
                  <a:srgbClr val="FFFFFF"/>
                </a:solidFill>
                <a:latin typeface="Avenir Next LT Pro"/>
                <a:ea typeface="+mn-ea"/>
                <a:cs typeface="+mn-cs"/>
              </a:rPr>
              <a:t>Positive</a:t>
            </a:r>
            <a:endParaRPr lang="en-CA" sz="2800" b="1" kern="1200" dirty="0">
              <a:solidFill>
                <a:srgbClr val="FFFFFF"/>
              </a:solidFill>
              <a:latin typeface="Avenir Next LT Pro"/>
              <a:ea typeface="+mn-ea"/>
              <a:cs typeface="+mn-cs"/>
            </a:endParaRPr>
          </a:p>
        </p:txBody>
      </p:sp>
      <p:cxnSp>
        <p:nvCxnSpPr>
          <p:cNvPr id="46" name="Straight Connector 45">
            <a:extLst>
              <a:ext uri="{FF2B5EF4-FFF2-40B4-BE49-F238E27FC236}">
                <a16:creationId xmlns:a16="http://schemas.microsoft.com/office/drawing/2014/main" id="{D00D6ECD-20FE-2A2B-BD4F-DBB5B502D7C6}"/>
              </a:ext>
            </a:extLst>
          </p:cNvPr>
          <p:cNvCxnSpPr>
            <a:cxnSpLocks/>
            <a:endCxn id="43" idx="0"/>
          </p:cNvCxnSpPr>
          <p:nvPr/>
        </p:nvCxnSpPr>
        <p:spPr>
          <a:xfrm>
            <a:off x="8025806" y="9895922"/>
            <a:ext cx="3104" cy="587780"/>
          </a:xfrm>
          <a:prstGeom prst="line">
            <a:avLst/>
          </a:prstGeom>
        </p:spPr>
        <p:style>
          <a:lnRef idx="3">
            <a:schemeClr val="accent1"/>
          </a:lnRef>
          <a:fillRef idx="0">
            <a:schemeClr val="accent1"/>
          </a:fillRef>
          <a:effectRef idx="2">
            <a:schemeClr val="accent1"/>
          </a:effectRef>
          <a:fontRef idx="minor">
            <a:schemeClr val="tx1"/>
          </a:fontRef>
        </p:style>
      </p:cxnSp>
      <p:cxnSp>
        <p:nvCxnSpPr>
          <p:cNvPr id="50" name="Straight Arrow Connector 49">
            <a:extLst>
              <a:ext uri="{FF2B5EF4-FFF2-40B4-BE49-F238E27FC236}">
                <a16:creationId xmlns:a16="http://schemas.microsoft.com/office/drawing/2014/main" id="{5D950139-9DEB-F5ED-89E1-EEBCDFE535D7}"/>
              </a:ext>
            </a:extLst>
          </p:cNvPr>
          <p:cNvCxnSpPr>
            <a:stCxn id="43" idx="1"/>
            <a:endCxn id="38" idx="3"/>
          </p:cNvCxnSpPr>
          <p:nvPr/>
        </p:nvCxnSpPr>
        <p:spPr>
          <a:xfrm flipH="1">
            <a:off x="5633484" y="11451259"/>
            <a:ext cx="1081860" cy="4560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1" name="Rectangle: Rounded Corners 50">
            <a:extLst>
              <a:ext uri="{FF2B5EF4-FFF2-40B4-BE49-F238E27FC236}">
                <a16:creationId xmlns:a16="http://schemas.microsoft.com/office/drawing/2014/main" id="{1E9E3202-5A18-4E20-62A7-E0AFBDDD7419}"/>
              </a:ext>
            </a:extLst>
          </p:cNvPr>
          <p:cNvSpPr/>
          <p:nvPr/>
        </p:nvSpPr>
        <p:spPr>
          <a:xfrm>
            <a:off x="9547148" y="10433330"/>
            <a:ext cx="2627132" cy="193511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defTabSz="1828800" hangingPunct="1"/>
            <a:endParaRPr lang="en-CA" sz="3600" kern="1200">
              <a:solidFill>
                <a:prstClr val="black"/>
              </a:solidFill>
              <a:latin typeface="Avenir Next LT Pro"/>
            </a:endParaRPr>
          </a:p>
        </p:txBody>
      </p:sp>
      <p:sp>
        <p:nvSpPr>
          <p:cNvPr id="52" name="TextBox 51">
            <a:extLst>
              <a:ext uri="{FF2B5EF4-FFF2-40B4-BE49-F238E27FC236}">
                <a16:creationId xmlns:a16="http://schemas.microsoft.com/office/drawing/2014/main" id="{9C0E00AD-8659-2892-BBF7-86C48C185AD2}"/>
              </a:ext>
            </a:extLst>
          </p:cNvPr>
          <p:cNvSpPr txBox="1"/>
          <p:nvPr/>
        </p:nvSpPr>
        <p:spPr>
          <a:xfrm>
            <a:off x="9765561" y="10662223"/>
            <a:ext cx="2190306" cy="1384995"/>
          </a:xfrm>
          <a:prstGeom prst="rect">
            <a:avLst/>
          </a:prstGeom>
          <a:noFill/>
        </p:spPr>
        <p:txBody>
          <a:bodyPr wrap="square" rtlCol="0">
            <a:spAutoFit/>
          </a:bodyPr>
          <a:lstStyle/>
          <a:p>
            <a:pPr defTabSz="1828800" hangingPunct="1"/>
            <a:r>
              <a:rPr lang="en-US" sz="2800" b="1" kern="1200" dirty="0">
                <a:solidFill>
                  <a:srgbClr val="FFFFFF"/>
                </a:solidFill>
                <a:latin typeface="Avenir Next LT Pro"/>
                <a:ea typeface="+mn-ea"/>
                <a:cs typeface="+mn-cs"/>
              </a:rPr>
              <a:t>Reflex ISH test</a:t>
            </a:r>
          </a:p>
          <a:p>
            <a:pPr defTabSz="1828800" hangingPunct="1"/>
            <a:r>
              <a:rPr lang="en-US" sz="2800" b="1" kern="1200" dirty="0">
                <a:solidFill>
                  <a:srgbClr val="FFFFFF"/>
                </a:solidFill>
                <a:latin typeface="Avenir Next LT Pro"/>
                <a:ea typeface="+mn-ea"/>
                <a:cs typeface="+mn-cs"/>
              </a:rPr>
              <a:t>Negative</a:t>
            </a:r>
            <a:endParaRPr lang="en-CA" sz="2800" b="1" kern="1200" dirty="0">
              <a:solidFill>
                <a:srgbClr val="FFFFFF"/>
              </a:solidFill>
              <a:latin typeface="Avenir Next LT Pro"/>
              <a:ea typeface="+mn-ea"/>
              <a:cs typeface="+mn-cs"/>
            </a:endParaRPr>
          </a:p>
        </p:txBody>
      </p:sp>
      <p:cxnSp>
        <p:nvCxnSpPr>
          <p:cNvPr id="54" name="Straight Connector 53">
            <a:extLst>
              <a:ext uri="{FF2B5EF4-FFF2-40B4-BE49-F238E27FC236}">
                <a16:creationId xmlns:a16="http://schemas.microsoft.com/office/drawing/2014/main" id="{AFFAA623-7BD5-37A0-F90D-3908D73FE487}"/>
              </a:ext>
            </a:extLst>
          </p:cNvPr>
          <p:cNvCxnSpPr>
            <a:endCxn id="51" idx="0"/>
          </p:cNvCxnSpPr>
          <p:nvPr/>
        </p:nvCxnSpPr>
        <p:spPr>
          <a:xfrm>
            <a:off x="10860713" y="9895922"/>
            <a:ext cx="2" cy="537408"/>
          </a:xfrm>
          <a:prstGeom prst="line">
            <a:avLst/>
          </a:prstGeom>
        </p:spPr>
        <p:style>
          <a:lnRef idx="3">
            <a:schemeClr val="accent1"/>
          </a:lnRef>
          <a:fillRef idx="0">
            <a:schemeClr val="accent1"/>
          </a:fillRef>
          <a:effectRef idx="2">
            <a:schemeClr val="accent1"/>
          </a:effectRef>
          <a:fontRef idx="minor">
            <a:schemeClr val="tx1"/>
          </a:fontRef>
        </p:style>
      </p:cxnSp>
      <p:sp>
        <p:nvSpPr>
          <p:cNvPr id="56" name="Rectangle: Rounded Corners 55">
            <a:extLst>
              <a:ext uri="{FF2B5EF4-FFF2-40B4-BE49-F238E27FC236}">
                <a16:creationId xmlns:a16="http://schemas.microsoft.com/office/drawing/2014/main" id="{B5B5E1F4-2A27-D5B9-4D4A-B86BFC48761C}"/>
              </a:ext>
            </a:extLst>
          </p:cNvPr>
          <p:cNvSpPr/>
          <p:nvPr/>
        </p:nvSpPr>
        <p:spPr>
          <a:xfrm>
            <a:off x="13163107" y="10608781"/>
            <a:ext cx="4433774" cy="175966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57" name="TextBox 56">
            <a:extLst>
              <a:ext uri="{FF2B5EF4-FFF2-40B4-BE49-F238E27FC236}">
                <a16:creationId xmlns:a16="http://schemas.microsoft.com/office/drawing/2014/main" id="{179443E9-27A9-20E3-CF0B-AE4D547BD2E1}"/>
              </a:ext>
            </a:extLst>
          </p:cNvPr>
          <p:cNvSpPr txBox="1"/>
          <p:nvPr/>
        </p:nvSpPr>
        <p:spPr>
          <a:xfrm>
            <a:off x="13692519" y="11127533"/>
            <a:ext cx="3681082" cy="646331"/>
          </a:xfrm>
          <a:prstGeom prst="rect">
            <a:avLst/>
          </a:prstGeom>
          <a:noFill/>
        </p:spPr>
        <p:txBody>
          <a:bodyPr wrap="square" rtlCol="0">
            <a:spAutoFit/>
          </a:bodyPr>
          <a:lstStyle/>
          <a:p>
            <a:pPr defTabSz="1828800" hangingPunct="1"/>
            <a:r>
              <a:rPr lang="en-US" sz="3600" b="1" kern="1200" dirty="0">
                <a:solidFill>
                  <a:srgbClr val="FFFFFF"/>
                </a:solidFill>
                <a:latin typeface="Avenir Next LT Pro"/>
                <a:ea typeface="+mn-ea"/>
                <a:cs typeface="+mn-cs"/>
              </a:rPr>
              <a:t>HER2 low</a:t>
            </a:r>
            <a:endParaRPr lang="en-CA" sz="3600" b="1" kern="1200" dirty="0">
              <a:solidFill>
                <a:srgbClr val="FFFFFF"/>
              </a:solidFill>
              <a:latin typeface="Avenir Next LT Pro"/>
              <a:ea typeface="+mn-ea"/>
              <a:cs typeface="+mn-cs"/>
            </a:endParaRPr>
          </a:p>
        </p:txBody>
      </p:sp>
      <p:cxnSp>
        <p:nvCxnSpPr>
          <p:cNvPr id="60" name="Straight Arrow Connector 59">
            <a:extLst>
              <a:ext uri="{FF2B5EF4-FFF2-40B4-BE49-F238E27FC236}">
                <a16:creationId xmlns:a16="http://schemas.microsoft.com/office/drawing/2014/main" id="{A5ABE864-E9F3-89B2-E06D-07E3447F1EB3}"/>
              </a:ext>
            </a:extLst>
          </p:cNvPr>
          <p:cNvCxnSpPr>
            <a:cxnSpLocks/>
            <a:stCxn id="51" idx="3"/>
            <a:endCxn id="56" idx="1"/>
          </p:cNvCxnSpPr>
          <p:nvPr/>
        </p:nvCxnSpPr>
        <p:spPr>
          <a:xfrm>
            <a:off x="12174281" y="11400887"/>
            <a:ext cx="988826" cy="87726"/>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1" name="Rectangle: Rounded Corners 60">
            <a:extLst>
              <a:ext uri="{FF2B5EF4-FFF2-40B4-BE49-F238E27FC236}">
                <a16:creationId xmlns:a16="http://schemas.microsoft.com/office/drawing/2014/main" id="{7E75C0B8-3226-29A9-C889-C58219B6D9E2}"/>
              </a:ext>
            </a:extLst>
          </p:cNvPr>
          <p:cNvSpPr/>
          <p:nvPr/>
        </p:nvSpPr>
        <p:spPr>
          <a:xfrm>
            <a:off x="19289487" y="10608780"/>
            <a:ext cx="3962146" cy="1655848"/>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defTabSz="1828800" hangingPunct="1"/>
            <a:endParaRPr lang="en-CA" sz="3600" kern="1200">
              <a:solidFill>
                <a:srgbClr val="FFFFFF"/>
              </a:solidFill>
              <a:latin typeface="Avenir Next LT Pro"/>
            </a:endParaRPr>
          </a:p>
        </p:txBody>
      </p:sp>
      <p:sp>
        <p:nvSpPr>
          <p:cNvPr id="62" name="TextBox 61">
            <a:extLst>
              <a:ext uri="{FF2B5EF4-FFF2-40B4-BE49-F238E27FC236}">
                <a16:creationId xmlns:a16="http://schemas.microsoft.com/office/drawing/2014/main" id="{8E3E438E-D344-B7FD-8E27-3F1CCF13B128}"/>
              </a:ext>
            </a:extLst>
          </p:cNvPr>
          <p:cNvSpPr txBox="1"/>
          <p:nvPr/>
        </p:nvSpPr>
        <p:spPr>
          <a:xfrm>
            <a:off x="19289487" y="11043226"/>
            <a:ext cx="3962146" cy="646331"/>
          </a:xfrm>
          <a:prstGeom prst="rect">
            <a:avLst/>
          </a:prstGeom>
          <a:noFill/>
        </p:spPr>
        <p:txBody>
          <a:bodyPr wrap="square" rtlCol="0">
            <a:spAutoFit/>
          </a:bodyPr>
          <a:lstStyle/>
          <a:p>
            <a:pPr defTabSz="1828800" hangingPunct="1"/>
            <a:r>
              <a:rPr lang="en-US" sz="3600" b="1" kern="1200" dirty="0">
                <a:solidFill>
                  <a:srgbClr val="FFFFFF"/>
                </a:solidFill>
                <a:latin typeface="Avenir Next LT Pro"/>
                <a:ea typeface="+mn-ea"/>
                <a:cs typeface="+mn-cs"/>
              </a:rPr>
              <a:t>HER2 Negative</a:t>
            </a:r>
            <a:endParaRPr lang="en-CA" sz="3600" b="1" kern="1200" dirty="0">
              <a:solidFill>
                <a:srgbClr val="FFFFFF"/>
              </a:solidFill>
              <a:latin typeface="Avenir Next LT Pro"/>
              <a:ea typeface="+mn-ea"/>
              <a:cs typeface="+mn-cs"/>
            </a:endParaRPr>
          </a:p>
        </p:txBody>
      </p:sp>
      <p:cxnSp>
        <p:nvCxnSpPr>
          <p:cNvPr id="65" name="Straight Connector 64">
            <a:extLst>
              <a:ext uri="{FF2B5EF4-FFF2-40B4-BE49-F238E27FC236}">
                <a16:creationId xmlns:a16="http://schemas.microsoft.com/office/drawing/2014/main" id="{2E260DBC-D06A-8222-7119-6EF99C521421}"/>
              </a:ext>
            </a:extLst>
          </p:cNvPr>
          <p:cNvCxnSpPr>
            <a:stCxn id="7" idx="2"/>
          </p:cNvCxnSpPr>
          <p:nvPr/>
        </p:nvCxnSpPr>
        <p:spPr>
          <a:xfrm>
            <a:off x="12418828" y="4784652"/>
            <a:ext cx="0" cy="234764"/>
          </a:xfrm>
          <a:prstGeom prst="line">
            <a:avLst/>
          </a:prstGeom>
        </p:spPr>
        <p:style>
          <a:lnRef idx="3">
            <a:schemeClr val="accent1"/>
          </a:lnRef>
          <a:fillRef idx="0">
            <a:schemeClr val="accent1"/>
          </a:fillRef>
          <a:effectRef idx="2">
            <a:schemeClr val="accent1"/>
          </a:effectRef>
          <a:fontRef idx="minor">
            <a:schemeClr val="tx1"/>
          </a:fontRef>
        </p:style>
      </p:cxnSp>
      <p:sp>
        <p:nvSpPr>
          <p:cNvPr id="70" name="Rectangle 69">
            <a:extLst>
              <a:ext uri="{FF2B5EF4-FFF2-40B4-BE49-F238E27FC236}">
                <a16:creationId xmlns:a16="http://schemas.microsoft.com/office/drawing/2014/main" id="{5957570A-4748-9798-7656-A53EFDBB25D7}"/>
              </a:ext>
            </a:extLst>
          </p:cNvPr>
          <p:cNvSpPr/>
          <p:nvPr/>
        </p:nvSpPr>
        <p:spPr>
          <a:xfrm>
            <a:off x="19002154" y="7184573"/>
            <a:ext cx="4377068" cy="2731558"/>
          </a:xfrm>
          <a:prstGeom prst="rect">
            <a:avLst/>
          </a:prstGeom>
          <a:noFill/>
          <a:ln w="38100"/>
        </p:spPr>
        <p:style>
          <a:lnRef idx="2">
            <a:schemeClr val="accent4"/>
          </a:lnRef>
          <a:fillRef idx="1">
            <a:schemeClr val="lt1"/>
          </a:fillRef>
          <a:effectRef idx="0">
            <a:schemeClr val="accent4"/>
          </a:effectRef>
          <a:fontRef idx="minor">
            <a:schemeClr val="dk1"/>
          </a:fontRef>
        </p:style>
        <p:txBody>
          <a:bodyPr rtlCol="0" anchor="ctr"/>
          <a:lstStyle/>
          <a:p>
            <a:pPr defTabSz="1828800" hangingPunct="1"/>
            <a:endParaRPr lang="en-CA" sz="3600" kern="1200">
              <a:solidFill>
                <a:prstClr val="black"/>
              </a:solidFill>
              <a:latin typeface="Avenir Next LT Pro"/>
            </a:endParaRPr>
          </a:p>
        </p:txBody>
      </p:sp>
      <p:sp>
        <p:nvSpPr>
          <p:cNvPr id="71" name="TextBox 70">
            <a:extLst>
              <a:ext uri="{FF2B5EF4-FFF2-40B4-BE49-F238E27FC236}">
                <a16:creationId xmlns:a16="http://schemas.microsoft.com/office/drawing/2014/main" id="{1F95D93D-FF80-142B-65F2-895A4E70205D}"/>
              </a:ext>
            </a:extLst>
          </p:cNvPr>
          <p:cNvSpPr txBox="1"/>
          <p:nvPr/>
        </p:nvSpPr>
        <p:spPr>
          <a:xfrm>
            <a:off x="17726630" y="9511168"/>
            <a:ext cx="2369792" cy="1200329"/>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wrap="square" rtlCol="0">
            <a:spAutoFit/>
          </a:bodyPr>
          <a:lstStyle/>
          <a:p>
            <a:pPr defTabSz="1828800" hangingPunct="1"/>
            <a:r>
              <a:rPr lang="en-US" sz="3600" kern="1200" dirty="0">
                <a:solidFill>
                  <a:srgbClr val="FFFFFF"/>
                </a:solidFill>
                <a:latin typeface="Avenir Next LT Pro"/>
              </a:rPr>
              <a:t>Her2 Ultralow</a:t>
            </a:r>
            <a:endParaRPr lang="en-CA" sz="3600" kern="1200" dirty="0">
              <a:solidFill>
                <a:srgbClr val="FFFFFF"/>
              </a:solidFill>
              <a:latin typeface="Avenir Next LT Pro"/>
            </a:endParaRPr>
          </a:p>
        </p:txBody>
      </p:sp>
    </p:spTree>
    <p:extLst>
      <p:ext uri="{BB962C8B-B14F-4D97-AF65-F5344CB8AC3E}">
        <p14:creationId xmlns:p14="http://schemas.microsoft.com/office/powerpoint/2010/main" val="117311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87265" y="3463683"/>
            <a:ext cx="4304150" cy="2572734"/>
          </a:xfrm>
          <a:prstGeom prst="rect">
            <a:avLst/>
          </a:prstGeom>
        </p:spPr>
      </p:pic>
      <p:pic>
        <p:nvPicPr>
          <p:cNvPr id="6" name="Picture 5">
            <a:extLst>
              <a:ext uri="{FF2B5EF4-FFF2-40B4-BE49-F238E27FC236}">
                <a16:creationId xmlns:a16="http://schemas.microsoft.com/office/drawing/2014/main" id="{4F51D3CD-45EA-795C-DAC4-00DF2A914D8E}"/>
              </a:ext>
            </a:extLst>
          </p:cNvPr>
          <p:cNvPicPr>
            <a:picLocks noChangeAspect="1"/>
          </p:cNvPicPr>
          <p:nvPr/>
        </p:nvPicPr>
        <p:blipFill>
          <a:blip r:embed="rId4"/>
          <a:stretch>
            <a:fillRect/>
          </a:stretch>
        </p:blipFill>
        <p:spPr>
          <a:xfrm>
            <a:off x="7491292" y="3468465"/>
            <a:ext cx="4464000" cy="2621594"/>
          </a:xfrm>
          <a:prstGeom prst="roundRect">
            <a:avLst/>
          </a:prstGeom>
        </p:spPr>
      </p:pic>
      <p:pic>
        <p:nvPicPr>
          <p:cNvPr id="7" name="Picture 6">
            <a:extLst>
              <a:ext uri="{FF2B5EF4-FFF2-40B4-BE49-F238E27FC236}">
                <a16:creationId xmlns:a16="http://schemas.microsoft.com/office/drawing/2014/main" id="{4A8EB1FC-A533-0FC8-3054-10F0FE7DFB9B}"/>
              </a:ext>
            </a:extLst>
          </p:cNvPr>
          <p:cNvPicPr>
            <a:picLocks noChangeAspect="1"/>
          </p:cNvPicPr>
          <p:nvPr/>
        </p:nvPicPr>
        <p:blipFill>
          <a:blip r:embed="rId5"/>
          <a:stretch>
            <a:fillRect/>
          </a:stretch>
        </p:blipFill>
        <p:spPr>
          <a:xfrm>
            <a:off x="12555170" y="3461030"/>
            <a:ext cx="4464000" cy="2580168"/>
          </a:xfrm>
          <a:prstGeom prst="roundRect">
            <a:avLst/>
          </a:prstGeom>
        </p:spPr>
      </p:pic>
      <p:pic>
        <p:nvPicPr>
          <p:cNvPr id="8" name="Picture 7">
            <a:extLst>
              <a:ext uri="{FF2B5EF4-FFF2-40B4-BE49-F238E27FC236}">
                <a16:creationId xmlns:a16="http://schemas.microsoft.com/office/drawing/2014/main" id="{1C9D1877-DA3C-5921-68BE-BCB512E69E62}"/>
              </a:ext>
            </a:extLst>
          </p:cNvPr>
          <p:cNvPicPr>
            <a:picLocks noChangeAspect="1"/>
          </p:cNvPicPr>
          <p:nvPr/>
        </p:nvPicPr>
        <p:blipFill>
          <a:blip r:embed="rId6"/>
          <a:stretch>
            <a:fillRect/>
          </a:stretch>
        </p:blipFill>
        <p:spPr>
          <a:xfrm>
            <a:off x="17619048" y="3461031"/>
            <a:ext cx="4464000" cy="2575386"/>
          </a:xfrm>
          <a:prstGeom prst="roundRect">
            <a:avLst/>
          </a:prstGeom>
        </p:spPr>
      </p:pic>
      <p:sp>
        <p:nvSpPr>
          <p:cNvPr id="9" name="TextBox 8"/>
          <p:cNvSpPr txBox="1"/>
          <p:nvPr/>
        </p:nvSpPr>
        <p:spPr>
          <a:xfrm>
            <a:off x="3949427" y="6036417"/>
            <a:ext cx="17568154" cy="646331"/>
          </a:xfrm>
          <a:prstGeom prst="rect">
            <a:avLst/>
          </a:prstGeom>
          <a:noFill/>
        </p:spPr>
        <p:txBody>
          <a:bodyPr wrap="square" rtlCol="0">
            <a:spAutoFit/>
          </a:bodyPr>
          <a:lstStyle/>
          <a:p>
            <a:pPr algn="l" defTabSz="1828800" hangingPunct="1"/>
            <a:r>
              <a:rPr lang="en-US" sz="3600" kern="1200" dirty="0">
                <a:solidFill>
                  <a:prstClr val="black"/>
                </a:solidFill>
                <a:latin typeface="Avenir Next LT Pro"/>
                <a:ea typeface="+mn-ea"/>
                <a:cs typeface="+mn-cs"/>
              </a:rPr>
              <a:t>  3+                                   2+                                      1+                                   0</a:t>
            </a:r>
          </a:p>
        </p:txBody>
      </p:sp>
      <p:pic>
        <p:nvPicPr>
          <p:cNvPr id="10" name="Picture 9" descr="A diagram of cells with red dots&#10;&#10;Description automatically generated">
            <a:extLst>
              <a:ext uri="{FF2B5EF4-FFF2-40B4-BE49-F238E27FC236}">
                <a16:creationId xmlns:a16="http://schemas.microsoft.com/office/drawing/2014/main" id="{0D8A8E0A-73E9-FF91-6785-150C57ECDD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68164" y="7028902"/>
            <a:ext cx="3542348" cy="4093860"/>
          </a:xfrm>
          <a:prstGeom prst="rect">
            <a:avLst/>
          </a:prstGeom>
        </p:spPr>
      </p:pic>
      <p:pic>
        <p:nvPicPr>
          <p:cNvPr id="11" name="Picture 10" descr="A diagram of cells with red dots&#10;&#10;Description automatically generated">
            <a:extLst>
              <a:ext uri="{FF2B5EF4-FFF2-40B4-BE49-F238E27FC236}">
                <a16:creationId xmlns:a16="http://schemas.microsoft.com/office/drawing/2014/main" id="{0D8A8E0A-73E9-FF91-6785-150C57ECDD6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26312" y="7028900"/>
            <a:ext cx="3393960" cy="3910440"/>
          </a:xfrm>
          <a:prstGeom prst="rect">
            <a:avLst/>
          </a:prstGeom>
        </p:spPr>
      </p:pic>
      <p:pic>
        <p:nvPicPr>
          <p:cNvPr id="12" name="Picture 11" descr="A diagram of cells with red dots&#10;&#10;Description automatically generated">
            <a:extLst>
              <a:ext uri="{FF2B5EF4-FFF2-40B4-BE49-F238E27FC236}">
                <a16:creationId xmlns:a16="http://schemas.microsoft.com/office/drawing/2014/main" id="{0D8A8E0A-73E9-FF91-6785-150C57ECDD6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3099500" y="6977960"/>
            <a:ext cx="3395116" cy="3910440"/>
          </a:xfrm>
          <a:prstGeom prst="rect">
            <a:avLst/>
          </a:prstGeom>
        </p:spPr>
      </p:pic>
      <p:pic>
        <p:nvPicPr>
          <p:cNvPr id="13" name="Picture 12" descr="A diagram of cells with red dots&#10;&#10;Description automatically generated">
            <a:extLst>
              <a:ext uri="{FF2B5EF4-FFF2-40B4-BE49-F238E27FC236}">
                <a16:creationId xmlns:a16="http://schemas.microsoft.com/office/drawing/2014/main" id="{0D8A8E0A-73E9-FF91-6785-150C57ECDD6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8173844" y="7028900"/>
            <a:ext cx="3437816" cy="3959628"/>
          </a:xfrm>
          <a:prstGeom prst="rect">
            <a:avLst/>
          </a:prstGeom>
        </p:spPr>
      </p:pic>
      <p:sp>
        <p:nvSpPr>
          <p:cNvPr id="14" name="Right Triangle 13"/>
          <p:cNvSpPr/>
          <p:nvPr/>
        </p:nvSpPr>
        <p:spPr>
          <a:xfrm>
            <a:off x="2587264" y="11560771"/>
            <a:ext cx="19495784" cy="110895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FFFFFF"/>
              </a:solidFill>
              <a:latin typeface="Avenir Next LT Pro"/>
            </a:endParaRPr>
          </a:p>
        </p:txBody>
      </p:sp>
      <p:sp>
        <p:nvSpPr>
          <p:cNvPr id="15" name="TextBox 14"/>
          <p:cNvSpPr txBox="1"/>
          <p:nvPr/>
        </p:nvSpPr>
        <p:spPr>
          <a:xfrm>
            <a:off x="2706511" y="11930102"/>
            <a:ext cx="5319802" cy="646331"/>
          </a:xfrm>
          <a:prstGeom prst="rect">
            <a:avLst/>
          </a:prstGeom>
          <a:noFill/>
        </p:spPr>
        <p:txBody>
          <a:bodyPr wrap="square" rtlCol="0">
            <a:spAutoFit/>
          </a:bodyPr>
          <a:lstStyle/>
          <a:p>
            <a:pPr algn="l" defTabSz="1828800" hangingPunct="1"/>
            <a:r>
              <a:rPr lang="en-US" sz="3600" b="1" kern="1200" dirty="0">
                <a:solidFill>
                  <a:srgbClr val="FFFFFF"/>
                </a:solidFill>
                <a:latin typeface="Avenir Next LT Pro"/>
                <a:ea typeface="+mn-ea"/>
                <a:cs typeface="+mn-cs"/>
              </a:rPr>
              <a:t>HER2 Receptors / cell</a:t>
            </a:r>
          </a:p>
        </p:txBody>
      </p:sp>
      <p:sp>
        <p:nvSpPr>
          <p:cNvPr id="16" name="TextBox 15"/>
          <p:cNvSpPr txBox="1"/>
          <p:nvPr/>
        </p:nvSpPr>
        <p:spPr>
          <a:xfrm>
            <a:off x="18696563" y="11625879"/>
            <a:ext cx="2821018" cy="83099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defTabSz="1828800" hangingPunct="1"/>
            <a:r>
              <a:rPr lang="en-US" sz="2400" kern="1200" dirty="0">
                <a:solidFill>
                  <a:srgbClr val="FFFFFF"/>
                </a:solidFill>
                <a:latin typeface="Avenir Next LT Pro"/>
              </a:rPr>
              <a:t>Normal cells – 10</a:t>
            </a:r>
            <a:r>
              <a:rPr lang="en-US" sz="2400" kern="1200" baseline="30000" dirty="0">
                <a:solidFill>
                  <a:srgbClr val="FFFFFF"/>
                </a:solidFill>
                <a:latin typeface="Avenir Next LT Pro"/>
              </a:rPr>
              <a:t>3 </a:t>
            </a:r>
            <a:r>
              <a:rPr lang="en-US" sz="2400" kern="1200" dirty="0">
                <a:solidFill>
                  <a:srgbClr val="FFFFFF"/>
                </a:solidFill>
                <a:latin typeface="Avenir Next LT Pro"/>
              </a:rPr>
              <a:t>/cell</a:t>
            </a:r>
          </a:p>
        </p:txBody>
      </p:sp>
      <p:sp>
        <p:nvSpPr>
          <p:cNvPr id="17" name="TextBox 16"/>
          <p:cNvSpPr txBox="1"/>
          <p:nvPr/>
        </p:nvSpPr>
        <p:spPr>
          <a:xfrm>
            <a:off x="3328829" y="11191439"/>
            <a:ext cx="2821018"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defTabSz="1828800" hangingPunct="1"/>
            <a:r>
              <a:rPr lang="en-US" sz="2400" kern="1200" dirty="0">
                <a:solidFill>
                  <a:srgbClr val="FFFFFF"/>
                </a:solidFill>
                <a:latin typeface="Avenir Next LT Pro"/>
              </a:rPr>
              <a:t>5.10</a:t>
            </a:r>
            <a:r>
              <a:rPr lang="en-US" sz="2400" kern="1200" baseline="30000" dirty="0">
                <a:solidFill>
                  <a:srgbClr val="FFFFFF"/>
                </a:solidFill>
                <a:latin typeface="Avenir Next LT Pro"/>
              </a:rPr>
              <a:t>6</a:t>
            </a:r>
            <a:r>
              <a:rPr lang="en-US" sz="2400" kern="1200" dirty="0">
                <a:solidFill>
                  <a:srgbClr val="FFFFFF"/>
                </a:solidFill>
                <a:latin typeface="Avenir Next LT Pro"/>
              </a:rPr>
              <a:t> / cell</a:t>
            </a:r>
            <a:r>
              <a:rPr lang="en-US" sz="2400" kern="1200" baseline="30000" dirty="0">
                <a:solidFill>
                  <a:srgbClr val="FFFFFF"/>
                </a:solidFill>
                <a:latin typeface="Avenir Next LT Pro"/>
              </a:rPr>
              <a:t> </a:t>
            </a:r>
            <a:endParaRPr lang="en-US" sz="2400" kern="1200" dirty="0">
              <a:solidFill>
                <a:srgbClr val="FFFFFF"/>
              </a:solidFill>
              <a:latin typeface="Avenir Next LT Pro"/>
            </a:endParaRPr>
          </a:p>
        </p:txBody>
      </p:sp>
      <p:sp>
        <p:nvSpPr>
          <p:cNvPr id="2" name="TextBox 1"/>
          <p:cNvSpPr txBox="1"/>
          <p:nvPr/>
        </p:nvSpPr>
        <p:spPr>
          <a:xfrm>
            <a:off x="3655381" y="8821477"/>
            <a:ext cx="17373598"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defTabSz="1828800" hangingPunct="1"/>
            <a:r>
              <a:rPr lang="en-US" sz="3600" kern="1200" dirty="0">
                <a:solidFill>
                  <a:prstClr val="black"/>
                </a:solidFill>
                <a:latin typeface="Avenir Next LT Pro"/>
              </a:rPr>
              <a:t>Non-linear correlation between HER2 </a:t>
            </a:r>
            <a:r>
              <a:rPr lang="en-US" sz="3600" kern="1200" dirty="0" err="1">
                <a:solidFill>
                  <a:prstClr val="black"/>
                </a:solidFill>
                <a:latin typeface="Avenir Next LT Pro"/>
              </a:rPr>
              <a:t>IHC</a:t>
            </a:r>
            <a:r>
              <a:rPr lang="en-US" sz="3600" kern="1200" dirty="0">
                <a:solidFill>
                  <a:prstClr val="black"/>
                </a:solidFill>
                <a:latin typeface="Avenir Next LT Pro"/>
              </a:rPr>
              <a:t> and receptor number</a:t>
            </a:r>
          </a:p>
        </p:txBody>
      </p:sp>
      <p:sp>
        <p:nvSpPr>
          <p:cNvPr id="5" name="Staging and workup">
            <a:extLst>
              <a:ext uri="{FF2B5EF4-FFF2-40B4-BE49-F238E27FC236}">
                <a16:creationId xmlns:a16="http://schemas.microsoft.com/office/drawing/2014/main" id="{E463B72E-9ADA-8523-6300-2B97E0537738}"/>
              </a:ext>
            </a:extLst>
          </p:cNvPr>
          <p:cNvSpPr txBox="1">
            <a:spLocks/>
          </p:cNvSpPr>
          <p:nvPr/>
        </p:nvSpPr>
        <p:spPr>
          <a:xfrm>
            <a:off x="2336524" y="1031266"/>
            <a:ext cx="21945600" cy="2298700"/>
          </a:xfrm>
          <a:prstGeom prst="rect">
            <a:avLst/>
          </a:prstGeom>
        </p:spPr>
        <p:txBody>
          <a:bodyPr/>
          <a:lstStyle>
            <a:lvl1pPr algn="l" defTabSz="1828800" rtl="0" eaLnBrk="1" latinLnBrk="0" hangingPunct="1">
              <a:lnSpc>
                <a:spcPct val="100000"/>
              </a:lnSpc>
              <a:spcBef>
                <a:spcPct val="0"/>
              </a:spcBef>
              <a:buNone/>
              <a:defRPr sz="7200" b="1" i="0" kern="1200" cap="all" spc="1400" baseline="0">
                <a:solidFill>
                  <a:schemeClr val="tx1"/>
                </a:solidFill>
                <a:latin typeface="+mj-lt"/>
                <a:ea typeface="+mj-ea"/>
                <a:cs typeface="+mj-cs"/>
              </a:defRPr>
            </a:lvl1pPr>
          </a:lstStyle>
          <a:p>
            <a:r>
              <a:rPr lang="en-US" sz="7200" b="0" dirty="0">
                <a:cs typeface="Calibri" panose="020F0502020204030204" pitchFamily="34" charset="0"/>
              </a:rPr>
              <a:t>Her2 Expression</a:t>
            </a:r>
            <a:endParaRPr lang="en-CA" cap="none" dirty="0"/>
          </a:p>
        </p:txBody>
      </p:sp>
    </p:spTree>
    <p:extLst>
      <p:ext uri="{BB962C8B-B14F-4D97-AF65-F5344CB8AC3E}">
        <p14:creationId xmlns:p14="http://schemas.microsoft.com/office/powerpoint/2010/main" val="15693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2803D-DEB9-5084-695B-C8D3E4A93F5C}"/>
              </a:ext>
            </a:extLst>
          </p:cNvPr>
          <p:cNvSpPr>
            <a:spLocks noGrp="1"/>
          </p:cNvSpPr>
          <p:nvPr>
            <p:ph type="body" sz="half" idx="1"/>
          </p:nvPr>
        </p:nvSpPr>
        <p:spPr/>
        <p:txBody>
          <a:bodyPr/>
          <a:lstStyle/>
          <a:p>
            <a:r>
              <a:rPr lang="en-US" dirty="0"/>
              <a:t>Metastatic HER2+ Breast Cancer</a:t>
            </a:r>
          </a:p>
        </p:txBody>
      </p:sp>
    </p:spTree>
    <p:extLst>
      <p:ext uri="{BB962C8B-B14F-4D97-AF65-F5344CB8AC3E}">
        <p14:creationId xmlns:p14="http://schemas.microsoft.com/office/powerpoint/2010/main" val="385524304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0327-53ED-89CF-6768-C70070745875}"/>
              </a:ext>
            </a:extLst>
          </p:cNvPr>
          <p:cNvSpPr>
            <a:spLocks noGrp="1"/>
          </p:cNvSpPr>
          <p:nvPr>
            <p:ph type="title"/>
          </p:nvPr>
        </p:nvSpPr>
        <p:spPr>
          <a:xfrm>
            <a:off x="1072668" y="659321"/>
            <a:ext cx="21031200" cy="867930"/>
          </a:xfrm>
        </p:spPr>
        <p:txBody>
          <a:bodyPr wrap="square">
            <a:spAutoFit/>
          </a:bodyPr>
          <a:lstStyle/>
          <a:p>
            <a:r>
              <a:rPr lang="en-GB" sz="5600" b="0" dirty="0">
                <a:solidFill>
                  <a:schemeClr val="accent6"/>
                </a:solidFill>
                <a:latin typeface="Calibri Light" panose="020F0302020204030204" pitchFamily="34" charset="0"/>
                <a:cs typeface="Calibri Light" panose="020F0302020204030204" pitchFamily="34" charset="0"/>
              </a:rPr>
              <a:t>Trastuzumab </a:t>
            </a:r>
            <a:r>
              <a:rPr lang="en-GB" sz="5600" b="0" dirty="0" err="1">
                <a:solidFill>
                  <a:schemeClr val="accent6"/>
                </a:solidFill>
                <a:latin typeface="Calibri Light" panose="020F0302020204030204" pitchFamily="34" charset="0"/>
                <a:cs typeface="Calibri Light" panose="020F0302020204030204" pitchFamily="34" charset="0"/>
              </a:rPr>
              <a:t>deruxtecan</a:t>
            </a:r>
            <a:r>
              <a:rPr lang="en-GB" sz="5600" b="0" dirty="0">
                <a:solidFill>
                  <a:schemeClr val="accent6"/>
                </a:solidFill>
                <a:latin typeface="Calibri Light" panose="020F0302020204030204" pitchFamily="34" charset="0"/>
                <a:cs typeface="Calibri Light" panose="020F0302020204030204" pitchFamily="34" charset="0"/>
              </a:rPr>
              <a:t>: HER2-directed ADC</a:t>
            </a:r>
          </a:p>
        </p:txBody>
      </p:sp>
      <p:sp>
        <p:nvSpPr>
          <p:cNvPr id="16" name="TextBox 15">
            <a:extLst>
              <a:ext uri="{FF2B5EF4-FFF2-40B4-BE49-F238E27FC236}">
                <a16:creationId xmlns:a16="http://schemas.microsoft.com/office/drawing/2014/main" id="{C3ECD67C-239F-E864-8350-7A0F3D9EAB24}"/>
              </a:ext>
            </a:extLst>
          </p:cNvPr>
          <p:cNvSpPr txBox="1"/>
          <p:nvPr/>
        </p:nvSpPr>
        <p:spPr>
          <a:xfrm>
            <a:off x="909957" y="1901401"/>
            <a:ext cx="8838182" cy="707886"/>
          </a:xfrm>
          <a:prstGeom prst="rect">
            <a:avLst/>
          </a:prstGeom>
          <a:noFill/>
        </p:spPr>
        <p:txBody>
          <a:bodyPr wrap="square" rtlCol="0">
            <a:spAutoFit/>
          </a:bodyPr>
          <a:lstStyle/>
          <a:p>
            <a:pPr algn="l" defTabSz="1828800" hangingPunct="1">
              <a:defRPr/>
            </a:pPr>
            <a:r>
              <a:rPr lang="en-GB" sz="4000" b="1" kern="1200" dirty="0">
                <a:solidFill>
                  <a:srgbClr val="19A3FF"/>
                </a:solidFill>
                <a:latin typeface="Arial"/>
                <a:ea typeface="+mn-ea"/>
                <a:cs typeface="+mn-cs"/>
              </a:rPr>
              <a:t>ADC design attributes</a:t>
            </a:r>
          </a:p>
        </p:txBody>
      </p:sp>
      <p:sp>
        <p:nvSpPr>
          <p:cNvPr id="18" name="TextBox 17">
            <a:extLst>
              <a:ext uri="{FF2B5EF4-FFF2-40B4-BE49-F238E27FC236}">
                <a16:creationId xmlns:a16="http://schemas.microsoft.com/office/drawing/2014/main" id="{0D867E55-A27E-2435-2AD1-611FE75F52B7}"/>
              </a:ext>
            </a:extLst>
          </p:cNvPr>
          <p:cNvSpPr txBox="1"/>
          <p:nvPr/>
        </p:nvSpPr>
        <p:spPr>
          <a:xfrm>
            <a:off x="2473879" y="10093754"/>
            <a:ext cx="8278258" cy="1569660"/>
          </a:xfrm>
          <a:prstGeom prst="rect">
            <a:avLst/>
          </a:prstGeom>
          <a:noFill/>
        </p:spPr>
        <p:txBody>
          <a:bodyPr wrap="square" rtlCol="0">
            <a:spAutoFit/>
          </a:bodyPr>
          <a:lstStyle/>
          <a:p>
            <a:pPr algn="l" defTabSz="1828800" hangingPunct="1">
              <a:defRPr/>
            </a:pPr>
            <a:r>
              <a:rPr lang="en-GB" sz="3200" b="1" kern="1200">
                <a:solidFill>
                  <a:srgbClr val="BA2444"/>
                </a:solidFill>
                <a:latin typeface="Arial"/>
                <a:ea typeface="+mn-ea"/>
                <a:cs typeface="+mn-cs"/>
              </a:rPr>
              <a:t>Trastuzumab </a:t>
            </a:r>
            <a:r>
              <a:rPr lang="en-GB" sz="3200" b="1" kern="1200" err="1">
                <a:solidFill>
                  <a:srgbClr val="BA2444"/>
                </a:solidFill>
                <a:latin typeface="Arial"/>
                <a:ea typeface="+mn-ea"/>
                <a:cs typeface="+mn-cs"/>
              </a:rPr>
              <a:t>deruxtecan</a:t>
            </a:r>
            <a:r>
              <a:rPr lang="en-GB" sz="3200" b="1" kern="1200">
                <a:solidFill>
                  <a:srgbClr val="BA2444"/>
                </a:solidFill>
                <a:latin typeface="Arial"/>
                <a:ea typeface="+mn-ea"/>
                <a:cs typeface="+mn-cs"/>
              </a:rPr>
              <a:t> has a high drug-to-antibody ratio of ~8 molecules of cytotoxic agent per antibody*</a:t>
            </a:r>
            <a:r>
              <a:rPr lang="en-GB" sz="3200" b="1" kern="1200" baseline="30000">
                <a:solidFill>
                  <a:srgbClr val="BA2444"/>
                </a:solidFill>
                <a:latin typeface="Arial"/>
                <a:ea typeface="+mn-ea"/>
                <a:cs typeface="+mn-cs"/>
              </a:rPr>
              <a:t>1,2</a:t>
            </a:r>
          </a:p>
        </p:txBody>
      </p:sp>
      <p:pic>
        <p:nvPicPr>
          <p:cNvPr id="25" name="Picture 24">
            <a:extLst>
              <a:ext uri="{FF2B5EF4-FFF2-40B4-BE49-F238E27FC236}">
                <a16:creationId xmlns:a16="http://schemas.microsoft.com/office/drawing/2014/main" id="{4B531F98-40F7-9769-2BCE-A032223602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0922897">
            <a:off x="7704116" y="3086758"/>
            <a:ext cx="8337244" cy="7860180"/>
          </a:xfrm>
          <a:prstGeom prst="rect">
            <a:avLst/>
          </a:prstGeom>
        </p:spPr>
      </p:pic>
      <p:cxnSp>
        <p:nvCxnSpPr>
          <p:cNvPr id="26" name="Straight Connector 25">
            <a:extLst>
              <a:ext uri="{FF2B5EF4-FFF2-40B4-BE49-F238E27FC236}">
                <a16:creationId xmlns:a16="http://schemas.microsoft.com/office/drawing/2014/main" id="{841575DD-3828-4799-F17F-8DC21935CDE5}"/>
              </a:ext>
            </a:extLst>
          </p:cNvPr>
          <p:cNvCxnSpPr>
            <a:cxnSpLocks/>
          </p:cNvCxnSpPr>
          <p:nvPr/>
        </p:nvCxnSpPr>
        <p:spPr>
          <a:xfrm flipV="1">
            <a:off x="12049127" y="3140624"/>
            <a:ext cx="4044314" cy="1950560"/>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5742C32-9080-7D6E-7BA9-6C50C2A28E4C}"/>
              </a:ext>
            </a:extLst>
          </p:cNvPr>
          <p:cNvCxnSpPr>
            <a:cxnSpLocks/>
          </p:cNvCxnSpPr>
          <p:nvPr/>
        </p:nvCxnSpPr>
        <p:spPr>
          <a:xfrm>
            <a:off x="11742235" y="6858001"/>
            <a:ext cx="4351206" cy="1756478"/>
          </a:xfrm>
          <a:prstGeom prst="line">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Espace réservé du texte 3">
            <a:extLst>
              <a:ext uri="{FF2B5EF4-FFF2-40B4-BE49-F238E27FC236}">
                <a16:creationId xmlns:a16="http://schemas.microsoft.com/office/drawing/2014/main" id="{90880E8C-3397-1ACB-3CD0-51F1A42EE507}"/>
              </a:ext>
            </a:extLst>
          </p:cNvPr>
          <p:cNvSpPr txBox="1">
            <a:spLocks/>
          </p:cNvSpPr>
          <p:nvPr/>
        </p:nvSpPr>
        <p:spPr>
          <a:xfrm>
            <a:off x="1031874" y="12458905"/>
            <a:ext cx="19440528" cy="931310"/>
          </a:xfrm>
          <a:prstGeom prst="rect">
            <a:avLst/>
          </a:prstGeom>
        </p:spPr>
        <p:txBody>
          <a:bodyPr vert="horz" lIns="0" tIns="91440" rIns="0" bIns="0" rtlCol="0" anchor="b" anchorCtr="0">
            <a:no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rgbClr val="01305F"/>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rgbClr val="01305F"/>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rgbClr val="01305F"/>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800">
              <a:buClr>
                <a:srgbClr val="BB6978"/>
              </a:buClr>
              <a:defRPr/>
            </a:pPr>
            <a:br>
              <a:rPr lang="en-GB" sz="1600">
                <a:solidFill>
                  <a:srgbClr val="58595B"/>
                </a:solidFill>
                <a:latin typeface="Arial"/>
              </a:rPr>
            </a:br>
            <a:r>
              <a:rPr lang="en-GB" sz="1600">
                <a:solidFill>
                  <a:srgbClr val="58595B"/>
                </a:solidFill>
                <a:latin typeface="Arial"/>
              </a:rPr>
              <a:t>Trastuzumab </a:t>
            </a:r>
            <a:r>
              <a:rPr lang="en-GB" sz="1600" err="1">
                <a:solidFill>
                  <a:srgbClr val="58595B"/>
                </a:solidFill>
                <a:latin typeface="Arial"/>
              </a:rPr>
              <a:t>deruxtecan</a:t>
            </a:r>
            <a:r>
              <a:rPr lang="en-GB" sz="1600">
                <a:solidFill>
                  <a:srgbClr val="58595B"/>
                </a:solidFill>
                <a:latin typeface="Arial"/>
              </a:rPr>
              <a:t> is not indicated for use in HER2-low breast cancer in the UK/EU.</a:t>
            </a:r>
            <a:br>
              <a:rPr lang="en-GB" sz="1600">
                <a:solidFill>
                  <a:srgbClr val="58595B"/>
                </a:solidFill>
                <a:latin typeface="Arial"/>
              </a:rPr>
            </a:br>
            <a:r>
              <a:rPr lang="en-GB" sz="1600" baseline="30000">
                <a:solidFill>
                  <a:srgbClr val="58595B"/>
                </a:solidFill>
                <a:latin typeface="Arial"/>
              </a:rPr>
              <a:t>*</a:t>
            </a:r>
            <a:r>
              <a:rPr lang="en-GB" sz="1600">
                <a:solidFill>
                  <a:srgbClr val="58595B"/>
                </a:solidFill>
                <a:latin typeface="Arial"/>
              </a:rPr>
              <a:t>Based on </a:t>
            </a:r>
            <a:r>
              <a:rPr lang="en-GB" sz="1600" i="1">
                <a:solidFill>
                  <a:srgbClr val="58595B"/>
                </a:solidFill>
                <a:latin typeface="Arial"/>
              </a:rPr>
              <a:t>in vitro </a:t>
            </a:r>
            <a:r>
              <a:rPr lang="en-GB" sz="1600">
                <a:solidFill>
                  <a:srgbClr val="58595B"/>
                </a:solidFill>
                <a:latin typeface="Arial"/>
              </a:rPr>
              <a:t>and </a:t>
            </a:r>
            <a:r>
              <a:rPr lang="en-GB" sz="1600" i="1">
                <a:solidFill>
                  <a:srgbClr val="58595B"/>
                </a:solidFill>
                <a:latin typeface="Arial"/>
              </a:rPr>
              <a:t>in vivo </a:t>
            </a:r>
            <a:r>
              <a:rPr lang="en-GB" sz="1600">
                <a:solidFill>
                  <a:srgbClr val="58595B"/>
                </a:solidFill>
                <a:latin typeface="Arial"/>
              </a:rPr>
              <a:t>non-clinical studies. The clinical relevance of these features is still being explored.</a:t>
            </a:r>
          </a:p>
          <a:p>
            <a:pPr defTabSz="1828800">
              <a:buClr>
                <a:srgbClr val="BB6978"/>
              </a:buClr>
              <a:defRPr/>
            </a:pPr>
            <a:r>
              <a:rPr lang="en-GB" sz="1600">
                <a:solidFill>
                  <a:srgbClr val="58595B"/>
                </a:solidFill>
                <a:latin typeface="Arial"/>
              </a:rPr>
              <a:t>ADC, antibody-drug conjugate; TNBC, triple-negative breast cancer; Trop-2, trophoblast cell-surface antigen 2.</a:t>
            </a:r>
          </a:p>
          <a:p>
            <a:pPr defTabSz="1828800">
              <a:buClr>
                <a:srgbClr val="BB6978"/>
              </a:buClr>
              <a:defRPr/>
            </a:pPr>
            <a:r>
              <a:rPr lang="en-GB" sz="1600">
                <a:solidFill>
                  <a:srgbClr val="58595B"/>
                </a:solidFill>
                <a:latin typeface="Arial"/>
              </a:rPr>
              <a:t>1. </a:t>
            </a:r>
            <a:r>
              <a:rPr lang="en-GB" sz="1600" err="1">
                <a:solidFill>
                  <a:srgbClr val="58595B"/>
                </a:solidFill>
                <a:latin typeface="Arial"/>
              </a:rPr>
              <a:t>Ogitani</a:t>
            </a:r>
            <a:r>
              <a:rPr lang="en-GB" sz="1600">
                <a:solidFill>
                  <a:srgbClr val="58595B"/>
                </a:solidFill>
                <a:latin typeface="Arial"/>
              </a:rPr>
              <a:t> Y, et al. </a:t>
            </a:r>
            <a:r>
              <a:rPr lang="en-GB" sz="1600" i="1">
                <a:solidFill>
                  <a:srgbClr val="58595B"/>
                </a:solidFill>
                <a:latin typeface="Arial"/>
              </a:rPr>
              <a:t>Clin Cancer Res.</a:t>
            </a:r>
            <a:r>
              <a:rPr lang="en-GB" sz="1600">
                <a:solidFill>
                  <a:srgbClr val="58595B"/>
                </a:solidFill>
                <a:latin typeface="Arial"/>
              </a:rPr>
              <a:t> 2016;22(20):5097-5108. 2. Nakada T, et al. </a:t>
            </a:r>
            <a:r>
              <a:rPr lang="en-GB" sz="1600" i="1">
                <a:solidFill>
                  <a:srgbClr val="58595B"/>
                </a:solidFill>
                <a:latin typeface="Arial"/>
              </a:rPr>
              <a:t>Chem Pharm Bull (Tokyo)</a:t>
            </a:r>
            <a:r>
              <a:rPr lang="en-GB" sz="1600">
                <a:solidFill>
                  <a:srgbClr val="58595B"/>
                </a:solidFill>
                <a:latin typeface="Arial"/>
              </a:rPr>
              <a:t>. 2019;67(3):173-185.</a:t>
            </a:r>
          </a:p>
          <a:p>
            <a:pPr defTabSz="1828800">
              <a:buClr>
                <a:srgbClr val="BB6978"/>
              </a:buClr>
              <a:defRPr/>
            </a:pPr>
            <a:r>
              <a:rPr lang="en-GB" sz="1600">
                <a:solidFill>
                  <a:srgbClr val="58595B"/>
                </a:solidFill>
                <a:latin typeface="Arial"/>
              </a:rPr>
              <a:t>3. </a:t>
            </a:r>
            <a:r>
              <a:rPr lang="en-GB" sz="1600" err="1">
                <a:solidFill>
                  <a:srgbClr val="58595B"/>
                </a:solidFill>
                <a:latin typeface="Arial"/>
              </a:rPr>
              <a:t>Ogitani</a:t>
            </a:r>
            <a:r>
              <a:rPr lang="en-GB" sz="1600">
                <a:solidFill>
                  <a:srgbClr val="58595B"/>
                </a:solidFill>
                <a:latin typeface="Arial"/>
              </a:rPr>
              <a:t> Y, et al. </a:t>
            </a:r>
            <a:r>
              <a:rPr lang="en-GB" sz="1600" i="1">
                <a:solidFill>
                  <a:srgbClr val="58595B"/>
                </a:solidFill>
                <a:latin typeface="Arial"/>
              </a:rPr>
              <a:t>Cancer Sci.</a:t>
            </a:r>
            <a:r>
              <a:rPr lang="en-GB" sz="1600">
                <a:solidFill>
                  <a:srgbClr val="58595B"/>
                </a:solidFill>
                <a:latin typeface="Arial"/>
              </a:rPr>
              <a:t> 2016;107(7):1039-1046.</a:t>
            </a:r>
          </a:p>
        </p:txBody>
      </p:sp>
      <p:sp>
        <p:nvSpPr>
          <p:cNvPr id="8" name="Rectangle : avec coin arrondi et coin rogné en haut 7">
            <a:extLst>
              <a:ext uri="{FF2B5EF4-FFF2-40B4-BE49-F238E27FC236}">
                <a16:creationId xmlns:a16="http://schemas.microsoft.com/office/drawing/2014/main" id="{18AE9BCC-472F-6E8C-04BD-BBF340B43899}"/>
              </a:ext>
            </a:extLst>
          </p:cNvPr>
          <p:cNvSpPr/>
          <p:nvPr/>
        </p:nvSpPr>
        <p:spPr>
          <a:xfrm>
            <a:off x="16093440" y="3154336"/>
            <a:ext cx="7121728" cy="3834152"/>
          </a:xfrm>
          <a:prstGeom prst="snipRoundRect">
            <a:avLst>
              <a:gd name="adj1" fmla="val 0"/>
              <a:gd name="adj2" fmla="val 22497"/>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8790" indent="-478790" algn="l" defTabSz="1828754" hangingPunct="1">
              <a:spcAft>
                <a:spcPts val="2400"/>
              </a:spcAft>
              <a:buClr>
                <a:srgbClr val="BA2444"/>
              </a:buClr>
              <a:buFont typeface="Arial" panose="020B0604020202020204" pitchFamily="34" charset="0"/>
              <a:buChar char="•"/>
              <a:defRPr/>
            </a:pPr>
            <a:r>
              <a:rPr lang="en-GB" sz="3200" kern="1600" spc="-102" err="1">
                <a:solidFill>
                  <a:srgbClr val="01305F"/>
                </a:solidFill>
                <a:latin typeface="Arial"/>
              </a:rPr>
              <a:t>DXd</a:t>
            </a:r>
            <a:r>
              <a:rPr lang="en-GB" sz="3200" kern="1600" spc="-102">
                <a:solidFill>
                  <a:srgbClr val="01305F"/>
                </a:solidFill>
                <a:latin typeface="Arial"/>
              </a:rPr>
              <a:t>, an </a:t>
            </a:r>
            <a:r>
              <a:rPr lang="en-GB" sz="3200" kern="1600" spc="-102" err="1">
                <a:solidFill>
                  <a:srgbClr val="01305F"/>
                </a:solidFill>
                <a:latin typeface="Arial"/>
              </a:rPr>
              <a:t>exatecan</a:t>
            </a:r>
            <a:r>
              <a:rPr lang="en-GB" sz="3200" kern="1600" spc="-102">
                <a:solidFill>
                  <a:srgbClr val="01305F"/>
                </a:solidFill>
                <a:latin typeface="Arial"/>
              </a:rPr>
              <a:t> derivative with a short systemic half-life</a:t>
            </a:r>
            <a:r>
              <a:rPr lang="en-GB" sz="3200" kern="1600" spc="-102" baseline="30000">
                <a:solidFill>
                  <a:srgbClr val="01305F"/>
                </a:solidFill>
                <a:latin typeface="Arial"/>
              </a:rPr>
              <a:t>2</a:t>
            </a:r>
            <a:endParaRPr lang="en-US" sz="4000" kern="1200">
              <a:solidFill>
                <a:srgbClr val="01305F"/>
              </a:solidFill>
              <a:latin typeface="Arial"/>
            </a:endParaRPr>
          </a:p>
          <a:p>
            <a:pPr marL="478790" indent="-478790" algn="l" defTabSz="1828754" hangingPunct="1">
              <a:spcAft>
                <a:spcPts val="2400"/>
              </a:spcAft>
              <a:buClr>
                <a:srgbClr val="BA2444"/>
              </a:buClr>
              <a:buFont typeface="Arial" panose="020B0604020202020204" pitchFamily="34" charset="0"/>
              <a:buChar char="•"/>
              <a:defRPr/>
            </a:pPr>
            <a:r>
              <a:rPr lang="en-GB" sz="3200" kern="1600" spc="-102">
                <a:solidFill>
                  <a:srgbClr val="01305F"/>
                </a:solidFill>
                <a:latin typeface="Arial"/>
              </a:rPr>
              <a:t>Results in destruction of HER2+ tumour cells (as well as surrounding cells of variable HER2 expression</a:t>
            </a:r>
            <a:r>
              <a:rPr lang="en-GB" sz="3200" kern="1600" spc="-102" baseline="30000">
                <a:solidFill>
                  <a:srgbClr val="01305F"/>
                </a:solidFill>
                <a:latin typeface="Arial"/>
              </a:rPr>
              <a:t>2,3</a:t>
            </a:r>
            <a:endParaRPr lang="en-GB" sz="3200" kern="1600" spc="-102" baseline="30000">
              <a:solidFill>
                <a:srgbClr val="01305F"/>
              </a:solidFill>
              <a:latin typeface="Arial"/>
              <a:cs typeface="Arial"/>
            </a:endParaRPr>
          </a:p>
        </p:txBody>
      </p:sp>
      <p:sp>
        <p:nvSpPr>
          <p:cNvPr id="9" name="Rectangle 8">
            <a:extLst>
              <a:ext uri="{FF2B5EF4-FFF2-40B4-BE49-F238E27FC236}">
                <a16:creationId xmlns:a16="http://schemas.microsoft.com/office/drawing/2014/main" id="{3DF99A95-ECBF-7B37-3512-07461567D8A8}"/>
              </a:ext>
            </a:extLst>
          </p:cNvPr>
          <p:cNvSpPr/>
          <p:nvPr/>
        </p:nvSpPr>
        <p:spPr>
          <a:xfrm>
            <a:off x="16093440" y="2104599"/>
            <a:ext cx="6294476" cy="1070058"/>
          </a:xfrm>
          <a:prstGeom prst="rect">
            <a:avLst/>
          </a:prstGeom>
          <a:solidFill>
            <a:srgbClr val="BA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r>
              <a:rPr lang="en-GB" sz="2800" b="1" kern="1200">
                <a:solidFill>
                  <a:srgbClr val="FFFFFF"/>
                </a:solidFill>
                <a:latin typeface="Arial"/>
              </a:rPr>
              <a:t>Topoisomerase I inhibitor payload*</a:t>
            </a:r>
            <a:r>
              <a:rPr lang="en-GB" sz="2800" b="1" kern="1200" baseline="30000">
                <a:solidFill>
                  <a:srgbClr val="FFFFFF"/>
                </a:solidFill>
                <a:latin typeface="Arial"/>
              </a:rPr>
              <a:t>1,2</a:t>
            </a:r>
          </a:p>
        </p:txBody>
      </p:sp>
      <p:sp>
        <p:nvSpPr>
          <p:cNvPr id="10" name="Rectangle : avec coin arrondi et coin rogné en haut 9">
            <a:extLst>
              <a:ext uri="{FF2B5EF4-FFF2-40B4-BE49-F238E27FC236}">
                <a16:creationId xmlns:a16="http://schemas.microsoft.com/office/drawing/2014/main" id="{DEABA686-0096-868B-5F13-E9551C0A9C2E}"/>
              </a:ext>
            </a:extLst>
          </p:cNvPr>
          <p:cNvSpPr/>
          <p:nvPr/>
        </p:nvSpPr>
        <p:spPr>
          <a:xfrm>
            <a:off x="16093440" y="8594158"/>
            <a:ext cx="7121728" cy="3230628"/>
          </a:xfrm>
          <a:prstGeom prst="snipRoundRect">
            <a:avLst>
              <a:gd name="adj1" fmla="val 0"/>
              <a:gd name="adj2" fmla="val 26271"/>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9988" indent="-479988" algn="l" defTabSz="1828754" hangingPunct="1">
              <a:spcAft>
                <a:spcPts val="2400"/>
              </a:spcAft>
              <a:buClr>
                <a:srgbClr val="BA2444"/>
              </a:buClr>
              <a:buFont typeface="Arial" panose="020B0604020202020204" pitchFamily="34" charset="0"/>
              <a:buChar char="•"/>
              <a:defRPr/>
            </a:pPr>
            <a:r>
              <a:rPr lang="en-GB" sz="3200" kern="1600" spc="-102">
                <a:solidFill>
                  <a:srgbClr val="01305F"/>
                </a:solidFill>
                <a:latin typeface="Arial"/>
              </a:rPr>
              <a:t>Linker-payload is stable in plasma</a:t>
            </a:r>
            <a:r>
              <a:rPr lang="en-GB" sz="3200" kern="1600" spc="-102" baseline="30000">
                <a:solidFill>
                  <a:srgbClr val="01305F"/>
                </a:solidFill>
                <a:latin typeface="Arial"/>
              </a:rPr>
              <a:t>1,2</a:t>
            </a:r>
          </a:p>
          <a:p>
            <a:pPr marL="479988" indent="-479988" algn="l" defTabSz="1828754" hangingPunct="1">
              <a:spcAft>
                <a:spcPts val="2400"/>
              </a:spcAft>
              <a:buClr>
                <a:srgbClr val="BA2444"/>
              </a:buClr>
              <a:buFont typeface="Arial" panose="020B0604020202020204" pitchFamily="34" charset="0"/>
              <a:buChar char="•"/>
              <a:defRPr/>
            </a:pPr>
            <a:r>
              <a:rPr lang="en-GB" sz="3200" kern="1600" spc="-102">
                <a:solidFill>
                  <a:srgbClr val="01305F"/>
                </a:solidFill>
                <a:latin typeface="Arial"/>
              </a:rPr>
              <a:t>Selectively cleaved by enzymes that are upregulated in tumour cells</a:t>
            </a:r>
            <a:r>
              <a:rPr lang="en-GB" sz="3200" kern="1600" spc="-102" baseline="30000">
                <a:solidFill>
                  <a:srgbClr val="01305F"/>
                </a:solidFill>
                <a:latin typeface="HelveticaNeue"/>
              </a:rPr>
              <a:t>2</a:t>
            </a:r>
            <a:endParaRPr lang="en-GB" sz="3200" kern="1600" spc="-102" baseline="30000">
              <a:solidFill>
                <a:srgbClr val="01305F"/>
              </a:solidFill>
              <a:latin typeface="Arial"/>
            </a:endParaRPr>
          </a:p>
        </p:txBody>
      </p:sp>
      <p:sp>
        <p:nvSpPr>
          <p:cNvPr id="11" name="Rectangle 10">
            <a:extLst>
              <a:ext uri="{FF2B5EF4-FFF2-40B4-BE49-F238E27FC236}">
                <a16:creationId xmlns:a16="http://schemas.microsoft.com/office/drawing/2014/main" id="{F5F753A5-3CCB-0FFC-5680-C0AEC3B10D6B}"/>
              </a:ext>
            </a:extLst>
          </p:cNvPr>
          <p:cNvSpPr/>
          <p:nvPr/>
        </p:nvSpPr>
        <p:spPr>
          <a:xfrm>
            <a:off x="16093440" y="7544421"/>
            <a:ext cx="6294476" cy="1070058"/>
          </a:xfrm>
          <a:prstGeom prst="rect">
            <a:avLst/>
          </a:prstGeom>
          <a:solidFill>
            <a:srgbClr val="BA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754" hangingPunct="1">
              <a:defRPr/>
            </a:pPr>
            <a:r>
              <a:rPr lang="en-GB" sz="2800" b="1" kern="1200">
                <a:solidFill>
                  <a:srgbClr val="FFFFFF"/>
                </a:solidFill>
                <a:latin typeface="Arial"/>
                <a:ea typeface="Helvetica" charset="0"/>
                <a:cs typeface="Helvetica" charset="0"/>
              </a:rPr>
              <a:t>Tumour-selective </a:t>
            </a:r>
            <a:br>
              <a:rPr lang="en-GB" sz="2800" b="1" kern="1200">
                <a:solidFill>
                  <a:srgbClr val="FFFFFF"/>
                </a:solidFill>
                <a:latin typeface="Arial"/>
                <a:ea typeface="Helvetica" charset="0"/>
                <a:cs typeface="Helvetica" charset="0"/>
              </a:rPr>
            </a:br>
            <a:r>
              <a:rPr lang="en-GB" sz="2800" b="1" kern="1200">
                <a:solidFill>
                  <a:srgbClr val="FFFFFF"/>
                </a:solidFill>
                <a:latin typeface="Arial"/>
                <a:ea typeface="Helvetica" charset="0"/>
                <a:cs typeface="Helvetica" charset="0"/>
              </a:rPr>
              <a:t>cleavable linker*</a:t>
            </a:r>
            <a:r>
              <a:rPr lang="en-GB" sz="2800" b="1" kern="1200" baseline="30000">
                <a:solidFill>
                  <a:srgbClr val="FFFFFF"/>
                </a:solidFill>
                <a:latin typeface="Arial"/>
                <a:ea typeface="Helvetica" charset="0"/>
                <a:cs typeface="Helvetica" charset="0"/>
              </a:rPr>
              <a:t>2,3</a:t>
            </a:r>
          </a:p>
        </p:txBody>
      </p:sp>
      <p:sp>
        <p:nvSpPr>
          <p:cNvPr id="13" name="Rectangle : avec coin arrondi et coin rogné en haut 12">
            <a:extLst>
              <a:ext uri="{FF2B5EF4-FFF2-40B4-BE49-F238E27FC236}">
                <a16:creationId xmlns:a16="http://schemas.microsoft.com/office/drawing/2014/main" id="{18CC5024-BC47-3400-92A5-B8E7298DFBEE}"/>
              </a:ext>
            </a:extLst>
          </p:cNvPr>
          <p:cNvSpPr/>
          <p:nvPr/>
        </p:nvSpPr>
        <p:spPr>
          <a:xfrm>
            <a:off x="1072668" y="5708432"/>
            <a:ext cx="6587972" cy="3230628"/>
          </a:xfrm>
          <a:prstGeom prst="snipRoundRect">
            <a:avLst>
              <a:gd name="adj1" fmla="val 0"/>
              <a:gd name="adj2" fmla="val 26271"/>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9988" indent="-479988" algn="l" defTabSz="1828754" hangingPunct="1">
              <a:spcAft>
                <a:spcPts val="2400"/>
              </a:spcAft>
              <a:buClr>
                <a:srgbClr val="BA2444"/>
              </a:buClr>
              <a:buFont typeface="Arial" panose="020B0604020202020204" pitchFamily="34" charset="0"/>
              <a:buChar char="•"/>
              <a:defRPr/>
            </a:pPr>
            <a:r>
              <a:rPr lang="en-GB" sz="3200" kern="1600" spc="-102">
                <a:solidFill>
                  <a:srgbClr val="01305F"/>
                </a:solidFill>
                <a:latin typeface="Arial"/>
              </a:rPr>
              <a:t>Targeted delivery of cytotoxic agent</a:t>
            </a:r>
            <a:r>
              <a:rPr lang="en-GB" sz="3200" kern="1600" spc="-102" baseline="30000">
                <a:solidFill>
                  <a:srgbClr val="01305F"/>
                </a:solidFill>
                <a:latin typeface="Arial"/>
              </a:rPr>
              <a:t>1</a:t>
            </a:r>
          </a:p>
          <a:p>
            <a:pPr marL="479988" indent="-479988" algn="l" defTabSz="1828754" hangingPunct="1">
              <a:spcAft>
                <a:spcPts val="2400"/>
              </a:spcAft>
              <a:buClr>
                <a:srgbClr val="BA2444"/>
              </a:buClr>
              <a:buFont typeface="Arial" panose="020B0604020202020204" pitchFamily="34" charset="0"/>
              <a:buChar char="•"/>
              <a:defRPr/>
            </a:pPr>
            <a:r>
              <a:rPr lang="en-GB" sz="3200" kern="1600" spc="-102">
                <a:solidFill>
                  <a:srgbClr val="01305F"/>
                </a:solidFill>
                <a:latin typeface="Arial"/>
              </a:rPr>
              <a:t>The same amino acid sequence as trastuzumab</a:t>
            </a:r>
            <a:r>
              <a:rPr lang="en-GB" sz="3200" kern="1600" spc="-102" baseline="30000">
                <a:solidFill>
                  <a:srgbClr val="01305F"/>
                </a:solidFill>
                <a:latin typeface="Arial"/>
              </a:rPr>
              <a:t>2</a:t>
            </a:r>
          </a:p>
        </p:txBody>
      </p:sp>
      <p:sp>
        <p:nvSpPr>
          <p:cNvPr id="14" name="Rectangle 13">
            <a:extLst>
              <a:ext uri="{FF2B5EF4-FFF2-40B4-BE49-F238E27FC236}">
                <a16:creationId xmlns:a16="http://schemas.microsoft.com/office/drawing/2014/main" id="{1E7CF5E0-AB65-CC98-0B29-68E133F2A013}"/>
              </a:ext>
            </a:extLst>
          </p:cNvPr>
          <p:cNvSpPr/>
          <p:nvPr/>
        </p:nvSpPr>
        <p:spPr>
          <a:xfrm>
            <a:off x="1072668" y="4928532"/>
            <a:ext cx="5822720" cy="800220"/>
          </a:xfrm>
          <a:prstGeom prst="rect">
            <a:avLst/>
          </a:prstGeom>
          <a:solidFill>
            <a:srgbClr val="BA2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defTabSz="1828800" hangingPunct="1">
              <a:defRPr/>
            </a:pPr>
            <a:r>
              <a:rPr lang="en-GB" sz="2800" b="1" kern="1200">
                <a:solidFill>
                  <a:srgbClr val="FFFFFF"/>
                </a:solidFill>
                <a:latin typeface="Arial"/>
              </a:rPr>
              <a:t>HER2-directed mAb</a:t>
            </a:r>
            <a:r>
              <a:rPr lang="en-GB" sz="2800" b="1" kern="1200" baseline="30000">
                <a:solidFill>
                  <a:srgbClr val="FFFFFF"/>
                </a:solidFill>
                <a:latin typeface="Arial"/>
              </a:rPr>
              <a:t>1</a:t>
            </a:r>
          </a:p>
        </p:txBody>
      </p:sp>
    </p:spTree>
    <p:extLst>
      <p:ext uri="{BB962C8B-B14F-4D97-AF65-F5344CB8AC3E}">
        <p14:creationId xmlns:p14="http://schemas.microsoft.com/office/powerpoint/2010/main" val="1464223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view breast cancer epidemiology and pathology of breast cancer subtypes…"/>
          <p:cNvSpPr txBox="1">
            <a:spLocks noGrp="1"/>
          </p:cNvSpPr>
          <p:nvPr>
            <p:ph type="body" idx="1"/>
          </p:nvPr>
        </p:nvSpPr>
        <p:spPr>
          <a:prstGeom prst="rect">
            <a:avLst/>
          </a:prstGeom>
        </p:spPr>
        <p:txBody>
          <a:bodyPr/>
          <a:lstStyle/>
          <a:p>
            <a:r>
              <a:rPr lang="en-CA" dirty="0"/>
              <a:t>Review the latest information about new and emerging treatments for all sub-types of breast cancer</a:t>
            </a:r>
          </a:p>
          <a:p>
            <a:pPr marL="0" indent="0">
              <a:buNone/>
            </a:pPr>
            <a:endParaRPr lang="en-CA" dirty="0"/>
          </a:p>
          <a:p>
            <a:r>
              <a:rPr lang="en-CA" dirty="0"/>
              <a:t>Appreciate insights from recent clinical trial data for all sub-types of breast cancer</a:t>
            </a:r>
          </a:p>
          <a:p>
            <a:endParaRPr lang="en-CA" dirty="0"/>
          </a:p>
          <a:p>
            <a:r>
              <a:rPr lang="en-CA" dirty="0"/>
              <a:t>Discuss impact of emerging treatments in the Canadian landscape</a:t>
            </a:r>
          </a:p>
        </p:txBody>
      </p:sp>
      <p:sp>
        <p:nvSpPr>
          <p:cNvPr id="159" name="Learning objectives"/>
          <p:cNvSpPr txBox="1">
            <a:spLocks noGrp="1"/>
          </p:cNvSpPr>
          <p:nvPr>
            <p:ph type="title"/>
          </p:nvPr>
        </p:nvSpPr>
        <p:spPr>
          <a:prstGeom prst="rect">
            <a:avLst/>
          </a:prstGeom>
        </p:spPr>
        <p:txBody>
          <a:bodyPr/>
          <a:lstStyle/>
          <a:p>
            <a:r>
              <a:rPr lang="en-CA" cap="none" dirty="0"/>
              <a:t>Learning Objectives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632585-78F9-CA45-801F-290F84AB20EF}"/>
              </a:ext>
            </a:extLst>
          </p:cNvPr>
          <p:cNvSpPr>
            <a:spLocks noGrp="1"/>
          </p:cNvSpPr>
          <p:nvPr>
            <p:ph type="ctrTitle"/>
          </p:nvPr>
        </p:nvSpPr>
        <p:spPr>
          <a:xfrm>
            <a:off x="611827" y="723711"/>
            <a:ext cx="22188238" cy="1798462"/>
          </a:xfrm>
        </p:spPr>
        <p:txBody>
          <a:bodyPr/>
          <a:lstStyle/>
          <a:p>
            <a:pPr algn="ctr"/>
            <a:r>
              <a:rPr lang="en-US" sz="6400" dirty="0">
                <a:solidFill>
                  <a:schemeClr val="tx1"/>
                </a:solidFill>
                <a:latin typeface="+mj-lt"/>
                <a:cs typeface="Calibri" panose="020F0502020204030204" pitchFamily="34" charset="0"/>
              </a:rPr>
              <a:t> Trastuzumab </a:t>
            </a:r>
            <a:r>
              <a:rPr lang="en-US" sz="6400" dirty="0" err="1">
                <a:solidFill>
                  <a:schemeClr val="tx1"/>
                </a:solidFill>
                <a:latin typeface="+mj-lt"/>
                <a:cs typeface="Calibri" panose="020F0502020204030204" pitchFamily="34" charset="0"/>
              </a:rPr>
              <a:t>Deruxtecan</a:t>
            </a:r>
            <a:r>
              <a:rPr lang="en-US" sz="6400" dirty="0">
                <a:solidFill>
                  <a:schemeClr val="tx1"/>
                </a:solidFill>
                <a:latin typeface="+mj-lt"/>
                <a:cs typeface="Calibri" panose="020F0502020204030204" pitchFamily="34" charset="0"/>
              </a:rPr>
              <a:t> (T-</a:t>
            </a:r>
            <a:r>
              <a:rPr lang="en-US" sz="6400" dirty="0" err="1">
                <a:solidFill>
                  <a:schemeClr val="tx1"/>
                </a:solidFill>
                <a:latin typeface="+mj-lt"/>
                <a:cs typeface="Calibri" panose="020F0502020204030204" pitchFamily="34" charset="0"/>
              </a:rPr>
              <a:t>DXd</a:t>
            </a:r>
            <a:r>
              <a:rPr lang="en-US" sz="6400" dirty="0">
                <a:solidFill>
                  <a:schemeClr val="tx1"/>
                </a:solidFill>
                <a:latin typeface="+mj-lt"/>
                <a:cs typeface="Calibri" panose="020F0502020204030204" pitchFamily="34" charset="0"/>
              </a:rPr>
              <a:t>): Next Generation HER2 ADC</a:t>
            </a:r>
            <a:br>
              <a:rPr lang="en-US" sz="4800" b="0" dirty="0">
                <a:solidFill>
                  <a:schemeClr val="tx1"/>
                </a:solidFill>
                <a:latin typeface="+mj-lt"/>
                <a:cs typeface="Calibri" panose="020F0502020204030204" pitchFamily="34" charset="0"/>
              </a:rPr>
            </a:br>
            <a:r>
              <a:rPr lang="en-US" sz="5334" b="0" dirty="0">
                <a:solidFill>
                  <a:schemeClr val="tx1"/>
                </a:solidFill>
                <a:latin typeface="+mj-lt"/>
                <a:cs typeface="Calibri" panose="020F0502020204030204" pitchFamily="34" charset="0"/>
              </a:rPr>
              <a:t>Characteristic Differences Between T-DXd and T-DM1</a:t>
            </a:r>
          </a:p>
        </p:txBody>
      </p:sp>
      <p:graphicFrame>
        <p:nvGraphicFramePr>
          <p:cNvPr id="68" name="Table 67">
            <a:extLst>
              <a:ext uri="{FF2B5EF4-FFF2-40B4-BE49-F238E27FC236}">
                <a16:creationId xmlns:a16="http://schemas.microsoft.com/office/drawing/2014/main" id="{57CC0B54-AC58-9B4E-BF4E-691FB1510FB1}"/>
              </a:ext>
            </a:extLst>
          </p:cNvPr>
          <p:cNvGraphicFramePr>
            <a:graphicFrameLocks noGrp="1"/>
          </p:cNvGraphicFramePr>
          <p:nvPr/>
        </p:nvGraphicFramePr>
        <p:xfrm>
          <a:off x="5691049" y="4836521"/>
          <a:ext cx="12412698" cy="5690338"/>
        </p:xfrm>
        <a:graphic>
          <a:graphicData uri="http://schemas.openxmlformats.org/drawingml/2006/table">
            <a:tbl>
              <a:tblPr firstRow="1" bandRow="1">
                <a:tableStyleId>{5C22544A-7EE6-4342-B048-85BDC9FD1C3A}</a:tableStyleId>
              </a:tblPr>
              <a:tblGrid>
                <a:gridCol w="3734576">
                  <a:extLst>
                    <a:ext uri="{9D8B030D-6E8A-4147-A177-3AD203B41FA5}">
                      <a16:colId xmlns:a16="http://schemas.microsoft.com/office/drawing/2014/main" val="2725230042"/>
                    </a:ext>
                  </a:extLst>
                </a:gridCol>
                <a:gridCol w="4947370">
                  <a:extLst>
                    <a:ext uri="{9D8B030D-6E8A-4147-A177-3AD203B41FA5}">
                      <a16:colId xmlns:a16="http://schemas.microsoft.com/office/drawing/2014/main" val="2930972256"/>
                    </a:ext>
                  </a:extLst>
                </a:gridCol>
                <a:gridCol w="3730752">
                  <a:extLst>
                    <a:ext uri="{9D8B030D-6E8A-4147-A177-3AD203B41FA5}">
                      <a16:colId xmlns:a16="http://schemas.microsoft.com/office/drawing/2014/main" val="3215328596"/>
                    </a:ext>
                  </a:extLst>
                </a:gridCol>
              </a:tblGrid>
              <a:tr h="1077698">
                <a:tc>
                  <a:txBody>
                    <a:bodyPr/>
                    <a:lstStyle/>
                    <a:p>
                      <a:pPr algn="ctr"/>
                      <a:r>
                        <a:rPr lang="en-US" sz="3000" dirty="0"/>
                        <a:t>T-</a:t>
                      </a:r>
                      <a:r>
                        <a:rPr lang="en-US" sz="3000" dirty="0" err="1"/>
                        <a:t>DXd</a:t>
                      </a:r>
                      <a:endParaRPr lang="en-US" sz="3000" dirty="0"/>
                    </a:p>
                  </a:txBody>
                  <a:tcPr marL="243840" marR="243840" marT="121920" marB="121920" anchor="ctr">
                    <a:solidFill>
                      <a:srgbClr val="002985"/>
                    </a:solidFill>
                  </a:tcPr>
                </a:tc>
                <a:tc>
                  <a:txBody>
                    <a:bodyPr/>
                    <a:lstStyle/>
                    <a:p>
                      <a:pPr algn="ctr"/>
                      <a:r>
                        <a:rPr lang="en-US" sz="3200" dirty="0"/>
                        <a:t>ADC Attributes</a:t>
                      </a:r>
                    </a:p>
                  </a:txBody>
                  <a:tcPr marL="243840" marR="243840" marT="121920" marB="121920" anchor="ctr"/>
                </a:tc>
                <a:tc>
                  <a:txBody>
                    <a:bodyPr/>
                    <a:lstStyle/>
                    <a:p>
                      <a:pPr algn="ctr"/>
                      <a:r>
                        <a:rPr lang="en-US" sz="3000" dirty="0"/>
                        <a:t>T-DM1</a:t>
                      </a:r>
                    </a:p>
                  </a:txBody>
                  <a:tcPr marL="243840" marR="243840" marT="121920" marB="121920" anchor="ctr">
                    <a:solidFill>
                      <a:srgbClr val="777777"/>
                    </a:solidFill>
                  </a:tcPr>
                </a:tc>
                <a:extLst>
                  <a:ext uri="{0D108BD9-81ED-4DB2-BD59-A6C34878D82A}">
                    <a16:rowId xmlns:a16="http://schemas.microsoft.com/office/drawing/2014/main" val="3812902784"/>
                  </a:ext>
                </a:extLst>
              </a:tr>
              <a:tr h="1158240">
                <a:tc>
                  <a:txBody>
                    <a:bodyPr/>
                    <a:lstStyle/>
                    <a:p>
                      <a:pPr algn="ctr"/>
                      <a:r>
                        <a:rPr lang="en-US" sz="3000" dirty="0"/>
                        <a:t>Topoisomerase I inhibitor</a:t>
                      </a:r>
                    </a:p>
                  </a:txBody>
                  <a:tcPr marL="243840" marR="243840" marT="121920" marB="121920" anchor="ctr">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3000" b="1" dirty="0"/>
                        <a:t>Payload </a:t>
                      </a:r>
                      <a:r>
                        <a:rPr lang="en-US" sz="3000" b="1" dirty="0" err="1"/>
                        <a:t>MoA</a:t>
                      </a:r>
                      <a:endParaRPr lang="en-US" sz="3000" b="1" dirty="0"/>
                    </a:p>
                  </a:txBody>
                  <a:tcPr marL="243840" marR="243840" marT="121920" marB="121920" anchor="ctr">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3000" dirty="0"/>
                        <a:t>Anti-microtubule</a:t>
                      </a:r>
                    </a:p>
                  </a:txBody>
                  <a:tcPr marL="243840" marR="243840" marT="121920" marB="121920" anchor="ctr">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91448476"/>
                  </a:ext>
                </a:extLst>
              </a:tr>
              <a:tr h="1137920">
                <a:tc>
                  <a:txBody>
                    <a:bodyPr/>
                    <a:lstStyle/>
                    <a:p>
                      <a:pPr algn="ctr"/>
                      <a:r>
                        <a:rPr lang="en-US" sz="3000" dirty="0"/>
                        <a:t>~8:1</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3000" b="1" dirty="0"/>
                        <a:t>Drug-to-antibody ratio</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3000" dirty="0">
                          <a:solidFill>
                            <a:schemeClr val="tx1"/>
                          </a:solidFill>
                        </a:rPr>
                        <a:t>~</a:t>
                      </a:r>
                      <a:r>
                        <a:rPr lang="en-US" sz="3000" dirty="0"/>
                        <a:t>3.5:1</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34401505"/>
                  </a:ext>
                </a:extLst>
              </a:tr>
              <a:tr h="1158240">
                <a:tc>
                  <a:txBody>
                    <a:bodyPr/>
                    <a:lstStyle/>
                    <a:p>
                      <a:pPr algn="ctr"/>
                      <a:r>
                        <a:rPr lang="en-US" sz="3000" dirty="0"/>
                        <a:t>Yes</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3000" b="1" dirty="0"/>
                        <a:t>Tumor-selective cleavable linker?</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3000" dirty="0"/>
                        <a:t>No</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9525"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50577899"/>
                  </a:ext>
                </a:extLst>
              </a:tr>
              <a:tr h="1158240">
                <a:tc>
                  <a:txBody>
                    <a:bodyPr/>
                    <a:lstStyle/>
                    <a:p>
                      <a:pPr algn="ctr"/>
                      <a:r>
                        <a:rPr lang="en-US" sz="3000" dirty="0"/>
                        <a:t>Yes</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EDF1FB"/>
                    </a:solidFill>
                  </a:tcPr>
                </a:tc>
                <a:tc>
                  <a:txBody>
                    <a:bodyPr/>
                    <a:lstStyle/>
                    <a:p>
                      <a:pPr algn="ctr"/>
                      <a:r>
                        <a:rPr lang="en-US" sz="3000" b="1" dirty="0"/>
                        <a:t>Evidence of bystander </a:t>
                      </a:r>
                      <a:br>
                        <a:rPr lang="en-US" sz="3000" b="1" dirty="0"/>
                      </a:br>
                      <a:r>
                        <a:rPr lang="en-US" sz="3000" b="1" dirty="0"/>
                        <a:t>anti-tumor effect?</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r>
                        <a:rPr lang="en-US" sz="3000" dirty="0"/>
                        <a:t>No</a:t>
                      </a:r>
                    </a:p>
                  </a:txBody>
                  <a:tcPr marL="243840" marR="243840" marT="121920" marB="121920" anchor="ctr">
                    <a:lnT w="952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68400502"/>
                  </a:ext>
                </a:extLst>
              </a:tr>
            </a:tbl>
          </a:graphicData>
        </a:graphic>
      </p:graphicFrame>
      <p:grpSp>
        <p:nvGrpSpPr>
          <p:cNvPr id="4" name="Group 3">
            <a:extLst>
              <a:ext uri="{FF2B5EF4-FFF2-40B4-BE49-F238E27FC236}">
                <a16:creationId xmlns:a16="http://schemas.microsoft.com/office/drawing/2014/main" id="{299CF629-BBE5-EF41-9393-A7DAFAFEA048}"/>
              </a:ext>
            </a:extLst>
          </p:cNvPr>
          <p:cNvGrpSpPr/>
          <p:nvPr/>
        </p:nvGrpSpPr>
        <p:grpSpPr>
          <a:xfrm>
            <a:off x="216309" y="4726892"/>
            <a:ext cx="5120642" cy="5649683"/>
            <a:chOff x="81114" y="1465357"/>
            <a:chExt cx="1920241" cy="2118631"/>
          </a:xfrm>
        </p:grpSpPr>
        <p:grpSp>
          <p:nvGrpSpPr>
            <p:cNvPr id="75" name="Group 74">
              <a:extLst>
                <a:ext uri="{FF2B5EF4-FFF2-40B4-BE49-F238E27FC236}">
                  <a16:creationId xmlns:a16="http://schemas.microsoft.com/office/drawing/2014/main" id="{6AAC4F1F-63BE-3547-B6DA-B877866E4C37}"/>
                </a:ext>
              </a:extLst>
            </p:cNvPr>
            <p:cNvGrpSpPr>
              <a:grpSpLocks noChangeAspect="1"/>
            </p:cNvGrpSpPr>
            <p:nvPr/>
          </p:nvGrpSpPr>
          <p:grpSpPr>
            <a:xfrm>
              <a:off x="81114" y="2274330"/>
              <a:ext cx="1920241" cy="1309658"/>
              <a:chOff x="1519828" y="1905517"/>
              <a:chExt cx="2020306" cy="1377908"/>
            </a:xfrm>
          </p:grpSpPr>
          <p:grpSp>
            <p:nvGrpSpPr>
              <p:cNvPr id="76" name="Group 75">
                <a:extLst>
                  <a:ext uri="{FF2B5EF4-FFF2-40B4-BE49-F238E27FC236}">
                    <a16:creationId xmlns:a16="http://schemas.microsoft.com/office/drawing/2014/main" id="{20A86DB0-4B6B-2D4E-B1BC-6024C9E823F0}"/>
                  </a:ext>
                </a:extLst>
              </p:cNvPr>
              <p:cNvGrpSpPr/>
              <p:nvPr/>
            </p:nvGrpSpPr>
            <p:grpSpPr>
              <a:xfrm>
                <a:off x="1519828" y="1905517"/>
                <a:ext cx="914400" cy="1232908"/>
                <a:chOff x="1519828" y="1905517"/>
                <a:chExt cx="914400" cy="1232908"/>
              </a:xfrm>
            </p:grpSpPr>
            <p:sp>
              <p:nvSpPr>
                <p:cNvPr id="109" name="Rounded Rectangle 5">
                  <a:extLst>
                    <a:ext uri="{FF2B5EF4-FFF2-40B4-BE49-F238E27FC236}">
                      <a16:creationId xmlns:a16="http://schemas.microsoft.com/office/drawing/2014/main" id="{03138F69-BD78-EA47-BCD0-0DDD8882B42F}"/>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0" name="Rounded Rectangle 6">
                  <a:extLst>
                    <a:ext uri="{FF2B5EF4-FFF2-40B4-BE49-F238E27FC236}">
                      <a16:creationId xmlns:a16="http://schemas.microsoft.com/office/drawing/2014/main" id="{8CED7B6C-9FF5-0C4B-9409-76C21187DE2B}"/>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1" name="Straight Connector 110">
                  <a:extLst>
                    <a:ext uri="{FF2B5EF4-FFF2-40B4-BE49-F238E27FC236}">
                      <a16:creationId xmlns:a16="http://schemas.microsoft.com/office/drawing/2014/main" id="{E53013EE-A357-CE49-AC4F-436F70CBE73B}"/>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2" name="Rounded Rectangle 9">
                  <a:extLst>
                    <a:ext uri="{FF2B5EF4-FFF2-40B4-BE49-F238E27FC236}">
                      <a16:creationId xmlns:a16="http://schemas.microsoft.com/office/drawing/2014/main" id="{A895DF7B-3208-1745-A275-8878F37582C6}"/>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3" name="Rounded Rectangle 10">
                  <a:extLst>
                    <a:ext uri="{FF2B5EF4-FFF2-40B4-BE49-F238E27FC236}">
                      <a16:creationId xmlns:a16="http://schemas.microsoft.com/office/drawing/2014/main" id="{22FCD972-938D-4946-8872-29ABC75A4160}"/>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14" name="Straight Connector 113">
                  <a:extLst>
                    <a:ext uri="{FF2B5EF4-FFF2-40B4-BE49-F238E27FC236}">
                      <a16:creationId xmlns:a16="http://schemas.microsoft.com/office/drawing/2014/main" id="{CA8810B2-0F4D-B848-8C03-EED46410E982}"/>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9B19D78E-582C-E64A-AD40-85D86EF1D12C}"/>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77" name="Group 76">
                <a:extLst>
                  <a:ext uri="{FF2B5EF4-FFF2-40B4-BE49-F238E27FC236}">
                    <a16:creationId xmlns:a16="http://schemas.microsoft.com/office/drawing/2014/main" id="{4CFDB452-54EC-5A4A-815C-FFAAC8C0682A}"/>
                  </a:ext>
                </a:extLst>
              </p:cNvPr>
              <p:cNvGrpSpPr/>
              <p:nvPr/>
            </p:nvGrpSpPr>
            <p:grpSpPr>
              <a:xfrm flipH="1">
                <a:off x="2625734" y="1912541"/>
                <a:ext cx="914400" cy="1232908"/>
                <a:chOff x="1519828" y="1905517"/>
                <a:chExt cx="914400" cy="1232908"/>
              </a:xfrm>
            </p:grpSpPr>
            <p:sp>
              <p:nvSpPr>
                <p:cNvPr id="102" name="Rounded Rectangle 15">
                  <a:extLst>
                    <a:ext uri="{FF2B5EF4-FFF2-40B4-BE49-F238E27FC236}">
                      <a16:creationId xmlns:a16="http://schemas.microsoft.com/office/drawing/2014/main" id="{6C07D032-DCA0-B644-95DA-89819AE8D57B}"/>
                    </a:ext>
                  </a:extLst>
                </p:cNvPr>
                <p:cNvSpPr/>
                <p:nvPr/>
              </p:nvSpPr>
              <p:spPr>
                <a:xfrm rot="19449454">
                  <a:off x="1751307" y="200669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3" name="Rounded Rectangle 16">
                  <a:extLst>
                    <a:ext uri="{FF2B5EF4-FFF2-40B4-BE49-F238E27FC236}">
                      <a16:creationId xmlns:a16="http://schemas.microsoft.com/office/drawing/2014/main" id="{D5992B86-F727-6243-A3BB-299B63363A9A}"/>
                    </a:ext>
                  </a:extLst>
                </p:cNvPr>
                <p:cNvSpPr/>
                <p:nvPr/>
              </p:nvSpPr>
              <p:spPr>
                <a:xfrm rot="19449454">
                  <a:off x="2002364" y="2285201"/>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4" name="Straight Connector 103">
                  <a:extLst>
                    <a:ext uri="{FF2B5EF4-FFF2-40B4-BE49-F238E27FC236}">
                      <a16:creationId xmlns:a16="http://schemas.microsoft.com/office/drawing/2014/main" id="{EF875DD4-E4B2-A34E-A87F-DD0A7FDFFE91}"/>
                    </a:ext>
                  </a:extLst>
                </p:cNvPr>
                <p:cNvCxnSpPr/>
                <p:nvPr/>
              </p:nvCxnSpPr>
              <p:spPr>
                <a:xfrm>
                  <a:off x="1927266" y="2270000"/>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5" name="Rounded Rectangle 18">
                  <a:extLst>
                    <a:ext uri="{FF2B5EF4-FFF2-40B4-BE49-F238E27FC236}">
                      <a16:creationId xmlns:a16="http://schemas.microsoft.com/office/drawing/2014/main" id="{8B3000D6-A180-684E-A543-3D4EDFA924C8}"/>
                    </a:ext>
                  </a:extLst>
                </p:cNvPr>
                <p:cNvSpPr/>
                <p:nvPr/>
              </p:nvSpPr>
              <p:spPr>
                <a:xfrm rot="19449454">
                  <a:off x="1929527" y="1905517"/>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6" name="Rounded Rectangle 19">
                  <a:extLst>
                    <a:ext uri="{FF2B5EF4-FFF2-40B4-BE49-F238E27FC236}">
                      <a16:creationId xmlns:a16="http://schemas.microsoft.com/office/drawing/2014/main" id="{8BB4F722-6D63-534A-9C0D-440D69228A86}"/>
                    </a:ext>
                  </a:extLst>
                </p:cNvPr>
                <p:cNvSpPr/>
                <p:nvPr/>
              </p:nvSpPr>
              <p:spPr>
                <a:xfrm rot="19449454">
                  <a:off x="2180584" y="2184025"/>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dirty="0">
                    <a:ln>
                      <a:noFill/>
                    </a:ln>
                    <a:solidFill>
                      <a:srgbClr val="FFFFFF"/>
                    </a:solidFill>
                    <a:effectLst/>
                    <a:uLnTx/>
                    <a:uFillTx/>
                    <a:latin typeface="Arial"/>
                    <a:ea typeface="+mn-ea"/>
                    <a:cs typeface="+mn-cs"/>
                    <a:sym typeface="Arial"/>
                  </a:endParaRPr>
                </a:p>
              </p:txBody>
            </p:sp>
            <p:cxnSp>
              <p:nvCxnSpPr>
                <p:cNvPr id="107" name="Straight Connector 106">
                  <a:extLst>
                    <a:ext uri="{FF2B5EF4-FFF2-40B4-BE49-F238E27FC236}">
                      <a16:creationId xmlns:a16="http://schemas.microsoft.com/office/drawing/2014/main" id="{69D456B6-22A4-9D47-9304-169AA8702C6E}"/>
                    </a:ext>
                  </a:extLst>
                </p:cNvPr>
                <p:cNvCxnSpPr/>
                <p:nvPr/>
              </p:nvCxnSpPr>
              <p:spPr>
                <a:xfrm>
                  <a:off x="2105486" y="2168824"/>
                  <a:ext cx="49762" cy="57106"/>
                </a:xfrm>
                <a:prstGeom prst="line">
                  <a:avLst/>
                </a:prstGeom>
                <a:ln w="19050">
                  <a:solidFill>
                    <a:srgbClr val="002985"/>
                  </a:solidFill>
                </a:ln>
              </p:spPr>
              <p:style>
                <a:lnRef idx="1">
                  <a:schemeClr val="accent1"/>
                </a:lnRef>
                <a:fillRef idx="0">
                  <a:schemeClr val="accent1"/>
                </a:fillRef>
                <a:effectRef idx="0">
                  <a:schemeClr val="accent1"/>
                </a:effectRef>
                <a:fontRef idx="minor">
                  <a:schemeClr val="tx1"/>
                </a:fontRef>
              </p:style>
            </p:cxnSp>
            <p:sp>
              <p:nvSpPr>
                <p:cNvPr id="108" name="Arc 107">
                  <a:extLst>
                    <a:ext uri="{FF2B5EF4-FFF2-40B4-BE49-F238E27FC236}">
                      <a16:creationId xmlns:a16="http://schemas.microsoft.com/office/drawing/2014/main" id="{D82F9BB8-CEF8-0347-BAF9-DE3E540EA786}"/>
                    </a:ext>
                  </a:extLst>
                </p:cNvPr>
                <p:cNvSpPr/>
                <p:nvPr/>
              </p:nvSpPr>
              <p:spPr>
                <a:xfrm rot="3527066">
                  <a:off x="1519828" y="2224025"/>
                  <a:ext cx="914400" cy="914400"/>
                </a:xfrm>
                <a:prstGeom prst="arc">
                  <a:avLst>
                    <a:gd name="adj1" fmla="val 16200000"/>
                    <a:gd name="adj2" fmla="val 17848294"/>
                  </a:avLst>
                </a:prstGeom>
                <a:ln>
                  <a:solidFill>
                    <a:srgbClr val="002985"/>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78" name="Rounded Rectangle 22">
                <a:extLst>
                  <a:ext uri="{FF2B5EF4-FFF2-40B4-BE49-F238E27FC236}">
                    <a16:creationId xmlns:a16="http://schemas.microsoft.com/office/drawing/2014/main" id="{8AADE5C0-FCD3-4545-A54B-1E3C73718C2B}"/>
                  </a:ext>
                </a:extLst>
              </p:cNvPr>
              <p:cNvSpPr/>
              <p:nvPr/>
            </p:nvSpPr>
            <p:spPr>
              <a:xfrm>
                <a:off x="2355330"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9" name="Rounded Rectangle 23">
                <a:extLst>
                  <a:ext uri="{FF2B5EF4-FFF2-40B4-BE49-F238E27FC236}">
                    <a16:creationId xmlns:a16="http://schemas.microsoft.com/office/drawing/2014/main" id="{1D0F1FF5-CAA8-5F48-A8F0-78155B5CD2B6}"/>
                  </a:ext>
                </a:extLst>
              </p:cNvPr>
              <p:cNvSpPr/>
              <p:nvPr/>
            </p:nvSpPr>
            <p:spPr>
              <a:xfrm>
                <a:off x="2355330"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0" name="Straight Connector 79">
                <a:extLst>
                  <a:ext uri="{FF2B5EF4-FFF2-40B4-BE49-F238E27FC236}">
                    <a16:creationId xmlns:a16="http://schemas.microsoft.com/office/drawing/2014/main" id="{3264C6BE-F068-7049-8104-1F7B3CDFC9B9}"/>
                  </a:ext>
                </a:extLst>
              </p:cNvPr>
              <p:cNvCxnSpPr/>
              <p:nvPr/>
            </p:nvCxnSpPr>
            <p:spPr>
              <a:xfrm flipV="1">
                <a:off x="2430641"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sp>
            <p:nvSpPr>
              <p:cNvPr id="81" name="Rounded Rectangle 26">
                <a:extLst>
                  <a:ext uri="{FF2B5EF4-FFF2-40B4-BE49-F238E27FC236}">
                    <a16:creationId xmlns:a16="http://schemas.microsoft.com/office/drawing/2014/main" id="{29C9A436-0DB7-3247-B533-3AE1B7016EE5}"/>
                  </a:ext>
                </a:extLst>
              </p:cNvPr>
              <p:cNvSpPr/>
              <p:nvPr/>
            </p:nvSpPr>
            <p:spPr>
              <a:xfrm>
                <a:off x="2567807" y="263906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2" name="Rounded Rectangle 27">
                <a:extLst>
                  <a:ext uri="{FF2B5EF4-FFF2-40B4-BE49-F238E27FC236}">
                    <a16:creationId xmlns:a16="http://schemas.microsoft.com/office/drawing/2014/main" id="{465443A7-09EC-EE40-AB90-6559B8443444}"/>
                  </a:ext>
                </a:extLst>
              </p:cNvPr>
              <p:cNvSpPr/>
              <p:nvPr/>
            </p:nvSpPr>
            <p:spPr>
              <a:xfrm>
                <a:off x="2567807" y="2978213"/>
                <a:ext cx="150623" cy="305212"/>
              </a:xfrm>
              <a:prstGeom prst="roundRect">
                <a:avLst/>
              </a:prstGeom>
              <a:solidFill>
                <a:srgbClr val="0029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3" name="Straight Connector 82">
                <a:extLst>
                  <a:ext uri="{FF2B5EF4-FFF2-40B4-BE49-F238E27FC236}">
                    <a16:creationId xmlns:a16="http://schemas.microsoft.com/office/drawing/2014/main" id="{C9620698-7621-B74A-8261-F0D0175B6F0F}"/>
                  </a:ext>
                </a:extLst>
              </p:cNvPr>
              <p:cNvCxnSpPr/>
              <p:nvPr/>
            </p:nvCxnSpPr>
            <p:spPr>
              <a:xfrm flipV="1">
                <a:off x="2643118" y="2937924"/>
                <a:ext cx="0" cy="45720"/>
              </a:xfrm>
              <a:prstGeom prst="line">
                <a:avLst/>
              </a:prstGeom>
              <a:ln w="28575">
                <a:solidFill>
                  <a:srgbClr val="002985"/>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413D28BD-0834-2A46-B42B-4E01BE2CD411}"/>
                  </a:ext>
                </a:extLst>
              </p:cNvPr>
              <p:cNvGrpSpPr/>
              <p:nvPr/>
            </p:nvGrpSpPr>
            <p:grpSpPr>
              <a:xfrm>
                <a:off x="1885094" y="2221270"/>
                <a:ext cx="642720" cy="440557"/>
                <a:chOff x="1885094" y="2221270"/>
                <a:chExt cx="642720" cy="440557"/>
              </a:xfrm>
            </p:grpSpPr>
            <p:cxnSp>
              <p:nvCxnSpPr>
                <p:cNvPr id="94" name="Straight Connector 93">
                  <a:extLst>
                    <a:ext uri="{FF2B5EF4-FFF2-40B4-BE49-F238E27FC236}">
                      <a16:creationId xmlns:a16="http://schemas.microsoft.com/office/drawing/2014/main" id="{C5898C4E-21C3-8B43-9773-B81306D46865}"/>
                    </a:ext>
                  </a:extLst>
                </p:cNvPr>
                <p:cNvCxnSpPr/>
                <p:nvPr/>
              </p:nvCxnSpPr>
              <p:spPr>
                <a:xfrm flipH="1">
                  <a:off x="1985110" y="2530549"/>
                  <a:ext cx="67672" cy="25363"/>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5" name="Oval 94">
                  <a:extLst>
                    <a:ext uri="{FF2B5EF4-FFF2-40B4-BE49-F238E27FC236}">
                      <a16:creationId xmlns:a16="http://schemas.microsoft.com/office/drawing/2014/main" id="{D8961B84-00CE-A540-8B47-9A0D9CCB7DA9}"/>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6" name="Straight Connector 95">
                  <a:extLst>
                    <a:ext uri="{FF2B5EF4-FFF2-40B4-BE49-F238E27FC236}">
                      <a16:creationId xmlns:a16="http://schemas.microsoft.com/office/drawing/2014/main" id="{F2DA7E7B-1F89-594E-B08C-ECDB27CB7273}"/>
                    </a:ext>
                  </a:extLst>
                </p:cNvPr>
                <p:cNvCxnSpPr>
                  <a:cxnSpLocks/>
                </p:cNvCxnSpPr>
                <p:nvPr/>
              </p:nvCxnSpPr>
              <p:spPr>
                <a:xfrm flipH="1">
                  <a:off x="2328261"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5408565C-5D43-9944-B4C5-7BCD0F954402}"/>
                    </a:ext>
                  </a:extLst>
                </p:cNvPr>
                <p:cNvSpPr>
                  <a:spLocks noChangeAspect="1"/>
                </p:cNvSpPr>
                <p:nvPr/>
              </p:nvSpPr>
              <p:spPr>
                <a:xfrm>
                  <a:off x="2212945"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8" name="Straight Connector 97">
                  <a:extLst>
                    <a:ext uri="{FF2B5EF4-FFF2-40B4-BE49-F238E27FC236}">
                      <a16:creationId xmlns:a16="http://schemas.microsoft.com/office/drawing/2014/main" id="{62A2B20F-3B16-6F41-A15C-FCE9718CBCF0}"/>
                    </a:ext>
                  </a:extLst>
                </p:cNvPr>
                <p:cNvCxnSpPr>
                  <a:cxnSpLocks/>
                </p:cNvCxnSpPr>
                <p:nvPr/>
              </p:nvCxnSpPr>
              <p:spPr>
                <a:xfrm flipH="1">
                  <a:off x="2421059" y="2448796"/>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9" name="Oval 98">
                  <a:extLst>
                    <a:ext uri="{FF2B5EF4-FFF2-40B4-BE49-F238E27FC236}">
                      <a16:creationId xmlns:a16="http://schemas.microsoft.com/office/drawing/2014/main" id="{73F7F6EE-5D1F-C146-A075-C01D6960C9B1}"/>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00" name="Straight Connector 99">
                  <a:extLst>
                    <a:ext uri="{FF2B5EF4-FFF2-40B4-BE49-F238E27FC236}">
                      <a16:creationId xmlns:a16="http://schemas.microsoft.com/office/drawing/2014/main" id="{A86C9826-2A0E-D149-8594-6D05A6CEA7CF}"/>
                    </a:ext>
                  </a:extLst>
                </p:cNvPr>
                <p:cNvCxnSpPr>
                  <a:cxnSpLocks/>
                </p:cNvCxnSpPr>
                <p:nvPr/>
              </p:nvCxnSpPr>
              <p:spPr>
                <a:xfrm flipH="1">
                  <a:off x="2354053" y="22735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101" name="Oval 100">
                  <a:extLst>
                    <a:ext uri="{FF2B5EF4-FFF2-40B4-BE49-F238E27FC236}">
                      <a16:creationId xmlns:a16="http://schemas.microsoft.com/office/drawing/2014/main" id="{C91AFBDC-DD7C-904D-8288-CADE7F7CAFD8}"/>
                    </a:ext>
                  </a:extLst>
                </p:cNvPr>
                <p:cNvSpPr>
                  <a:spLocks noChangeAspect="1"/>
                </p:cNvSpPr>
                <p:nvPr/>
              </p:nvSpPr>
              <p:spPr>
                <a:xfrm>
                  <a:off x="2399772" y="2221270"/>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grpSp>
          <p:grpSp>
            <p:nvGrpSpPr>
              <p:cNvPr id="85" name="Group 84">
                <a:extLst>
                  <a:ext uri="{FF2B5EF4-FFF2-40B4-BE49-F238E27FC236}">
                    <a16:creationId xmlns:a16="http://schemas.microsoft.com/office/drawing/2014/main" id="{DCE2BB87-A929-0A4E-89AE-D24616D66502}"/>
                  </a:ext>
                </a:extLst>
              </p:cNvPr>
              <p:cNvGrpSpPr/>
              <p:nvPr/>
            </p:nvGrpSpPr>
            <p:grpSpPr>
              <a:xfrm flipH="1">
                <a:off x="2549433" y="2208677"/>
                <a:ext cx="642720" cy="456432"/>
                <a:chOff x="1885094" y="2205395"/>
                <a:chExt cx="642720" cy="456432"/>
              </a:xfrm>
            </p:grpSpPr>
            <p:cxnSp>
              <p:nvCxnSpPr>
                <p:cNvPr id="86" name="Straight Connector 85">
                  <a:extLst>
                    <a:ext uri="{FF2B5EF4-FFF2-40B4-BE49-F238E27FC236}">
                      <a16:creationId xmlns:a16="http://schemas.microsoft.com/office/drawing/2014/main" id="{78A921BA-FCF7-3E44-AE0A-D12A25E9ABC7}"/>
                    </a:ext>
                  </a:extLst>
                </p:cNvPr>
                <p:cNvCxnSpPr>
                  <a:cxnSpLocks/>
                </p:cNvCxnSpPr>
                <p:nvPr/>
              </p:nvCxnSpPr>
              <p:spPr>
                <a:xfrm flipH="1">
                  <a:off x="1981077" y="2500366"/>
                  <a:ext cx="63695" cy="52264"/>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4566EF97-7B6C-5546-90E4-D905431EE6B1}"/>
                    </a:ext>
                  </a:extLst>
                </p:cNvPr>
                <p:cNvSpPr>
                  <a:spLocks noChangeAspect="1"/>
                </p:cNvSpPr>
                <p:nvPr/>
              </p:nvSpPr>
              <p:spPr>
                <a:xfrm>
                  <a:off x="1885094" y="2511047"/>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88" name="Straight Connector 87">
                  <a:extLst>
                    <a:ext uri="{FF2B5EF4-FFF2-40B4-BE49-F238E27FC236}">
                      <a16:creationId xmlns:a16="http://schemas.microsoft.com/office/drawing/2014/main" id="{A293F16B-CD00-8D4A-B32F-D9A751550582}"/>
                    </a:ext>
                  </a:extLst>
                </p:cNvPr>
                <p:cNvCxnSpPr>
                  <a:cxnSpLocks/>
                </p:cNvCxnSpPr>
                <p:nvPr/>
              </p:nvCxnSpPr>
              <p:spPr>
                <a:xfrm flipH="1">
                  <a:off x="2344136" y="2595494"/>
                  <a:ext cx="94862" cy="2325"/>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117C46D6-D536-6046-BA44-A590812DE1F0}"/>
                    </a:ext>
                  </a:extLst>
                </p:cNvPr>
                <p:cNvSpPr>
                  <a:spLocks noChangeAspect="1"/>
                </p:cNvSpPr>
                <p:nvPr/>
              </p:nvSpPr>
              <p:spPr>
                <a:xfrm>
                  <a:off x="2216120" y="2533811"/>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0" name="Straight Connector 89">
                  <a:extLst>
                    <a:ext uri="{FF2B5EF4-FFF2-40B4-BE49-F238E27FC236}">
                      <a16:creationId xmlns:a16="http://schemas.microsoft.com/office/drawing/2014/main" id="{48DFCA84-EA92-904E-9D58-3AF8CBBC7916}"/>
                    </a:ext>
                  </a:extLst>
                </p:cNvPr>
                <p:cNvCxnSpPr>
                  <a:cxnSpLocks/>
                </p:cNvCxnSpPr>
                <p:nvPr/>
              </p:nvCxnSpPr>
              <p:spPr>
                <a:xfrm flipH="1">
                  <a:off x="2427446" y="2422449"/>
                  <a:ext cx="64288" cy="108791"/>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251988D-842A-0A40-AEEB-6ABACC8E8633}"/>
                    </a:ext>
                  </a:extLst>
                </p:cNvPr>
                <p:cNvSpPr>
                  <a:spLocks noChangeAspect="1"/>
                </p:cNvSpPr>
                <p:nvPr/>
              </p:nvSpPr>
              <p:spPr>
                <a:xfrm>
                  <a:off x="2399798" y="23645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92" name="Straight Connector 91">
                  <a:extLst>
                    <a:ext uri="{FF2B5EF4-FFF2-40B4-BE49-F238E27FC236}">
                      <a16:creationId xmlns:a16="http://schemas.microsoft.com/office/drawing/2014/main" id="{FD567268-49D4-274A-BB2F-9B9E37275F61}"/>
                    </a:ext>
                  </a:extLst>
                </p:cNvPr>
                <p:cNvCxnSpPr>
                  <a:cxnSpLocks/>
                </p:cNvCxnSpPr>
                <p:nvPr/>
              </p:nvCxnSpPr>
              <p:spPr>
                <a:xfrm flipH="1">
                  <a:off x="2363578" y="2260839"/>
                  <a:ext cx="102201" cy="79647"/>
                </a:xfrm>
                <a:prstGeom prst="line">
                  <a:avLst/>
                </a:prstGeom>
                <a:ln w="12700">
                  <a:solidFill>
                    <a:srgbClr val="6F1E50"/>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7093BEF-95A1-F54B-B4FD-E10FE0FF1098}"/>
                    </a:ext>
                  </a:extLst>
                </p:cNvPr>
                <p:cNvSpPr>
                  <a:spLocks noChangeAspect="1"/>
                </p:cNvSpPr>
                <p:nvPr/>
              </p:nvSpPr>
              <p:spPr>
                <a:xfrm>
                  <a:off x="2390247" y="2205395"/>
                  <a:ext cx="128016" cy="128016"/>
                </a:xfrm>
                <a:prstGeom prst="ellipse">
                  <a:avLst/>
                </a:prstGeom>
                <a:solidFill>
                  <a:srgbClr val="6F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grpSp>
        </p:grpSp>
        <p:sp>
          <p:nvSpPr>
            <p:cNvPr id="147" name="TextBox 146">
              <a:extLst>
                <a:ext uri="{FF2B5EF4-FFF2-40B4-BE49-F238E27FC236}">
                  <a16:creationId xmlns:a16="http://schemas.microsoft.com/office/drawing/2014/main" id="{842BD562-CB1A-B549-B760-A6F442F8B985}"/>
                </a:ext>
              </a:extLst>
            </p:cNvPr>
            <p:cNvSpPr txBox="1"/>
            <p:nvPr/>
          </p:nvSpPr>
          <p:spPr>
            <a:xfrm>
              <a:off x="295983" y="1465357"/>
              <a:ext cx="1436597" cy="733999"/>
            </a:xfrm>
            <a:prstGeom prst="rect">
              <a:avLst/>
            </a:prstGeom>
            <a:noFill/>
          </p:spPr>
          <p:txBody>
            <a:bodyPr wrap="square" rtlCol="0">
              <a:spAutoFit/>
            </a:bodyPr>
            <a:lstStyle/>
            <a:p>
              <a:pPr marL="0" marR="0" lvl="0" indent="0" algn="ctr" defTabSz="2438280" rtl="0" eaLnBrk="1" fontAlgn="auto" latinLnBrk="0" hangingPunct="1">
                <a:lnSpc>
                  <a:spcPct val="100000"/>
                </a:lnSpc>
                <a:spcBef>
                  <a:spcPts val="0"/>
                </a:spcBef>
                <a:spcAft>
                  <a:spcPts val="1066"/>
                </a:spcAft>
                <a:buClr>
                  <a:srgbClr val="000000"/>
                </a:buClr>
                <a:buSzTx/>
                <a:buFontTx/>
                <a:buNone/>
                <a:tabLst/>
                <a:defRPr/>
              </a:pPr>
              <a:r>
                <a:rPr kumimoji="0" lang="en-US" sz="3734" b="1" i="0" u="none" strike="noStrike" kern="0" cap="none" spc="0" normalizeH="0" baseline="0" noProof="0" dirty="0">
                  <a:ln>
                    <a:noFill/>
                  </a:ln>
                  <a:solidFill>
                    <a:srgbClr val="002985"/>
                  </a:solidFill>
                  <a:effectLst/>
                  <a:uLnTx/>
                  <a:uFillTx/>
                  <a:latin typeface="Arial"/>
                  <a:ea typeface="+mn-ea"/>
                  <a:cs typeface="Arial"/>
                  <a:sym typeface="Arial"/>
                </a:rPr>
                <a:t>Trastuzumab deruxtecan </a:t>
              </a:r>
            </a:p>
            <a:p>
              <a:pPr marL="0" marR="0" lvl="0" indent="0" algn="ctr" defTabSz="2438280" rtl="0" eaLnBrk="1" fontAlgn="auto" latinLnBrk="0" hangingPunct="1">
                <a:lnSpc>
                  <a:spcPct val="100000"/>
                </a:lnSpc>
                <a:spcBef>
                  <a:spcPts val="0"/>
                </a:spcBef>
                <a:spcAft>
                  <a:spcPts val="1066"/>
                </a:spcAft>
                <a:buClr>
                  <a:srgbClr val="000000"/>
                </a:buClr>
                <a:buSzTx/>
                <a:buFontTx/>
                <a:buNone/>
                <a:tabLst/>
                <a:defRPr/>
              </a:pPr>
              <a:r>
                <a:rPr kumimoji="0" lang="en-US" sz="3734" b="1" i="0" u="none" strike="noStrike" kern="0" cap="none" spc="0" normalizeH="0" baseline="0" noProof="0" dirty="0">
                  <a:ln>
                    <a:noFill/>
                  </a:ln>
                  <a:solidFill>
                    <a:srgbClr val="002985"/>
                  </a:solidFill>
                  <a:effectLst/>
                  <a:uLnTx/>
                  <a:uFillTx/>
                  <a:latin typeface="Arial"/>
                  <a:ea typeface="+mn-ea"/>
                  <a:cs typeface="Arial"/>
                  <a:sym typeface="Arial"/>
                </a:rPr>
                <a:t>(T-</a:t>
              </a:r>
              <a:r>
                <a:rPr kumimoji="0" lang="en-US" sz="3734" b="1" i="0" u="none" strike="noStrike" kern="0" cap="none" spc="0" normalizeH="0" baseline="0" noProof="0" dirty="0" err="1">
                  <a:ln>
                    <a:noFill/>
                  </a:ln>
                  <a:solidFill>
                    <a:srgbClr val="002985"/>
                  </a:solidFill>
                  <a:effectLst/>
                  <a:uLnTx/>
                  <a:uFillTx/>
                  <a:latin typeface="Arial"/>
                  <a:ea typeface="+mn-ea"/>
                  <a:cs typeface="Arial"/>
                  <a:sym typeface="Arial"/>
                </a:rPr>
                <a:t>DXd</a:t>
              </a:r>
              <a:r>
                <a:rPr kumimoji="0" lang="en-US" sz="3734" b="1" i="0" u="none" strike="noStrike" kern="0" cap="none" spc="0" normalizeH="0" baseline="0" noProof="0" dirty="0">
                  <a:ln>
                    <a:noFill/>
                  </a:ln>
                  <a:solidFill>
                    <a:srgbClr val="002985"/>
                  </a:solidFill>
                  <a:effectLst/>
                  <a:uLnTx/>
                  <a:uFillTx/>
                  <a:latin typeface="Arial"/>
                  <a:ea typeface="+mn-ea"/>
                  <a:cs typeface="Arial"/>
                  <a:sym typeface="Arial"/>
                </a:rPr>
                <a:t>)</a:t>
              </a:r>
            </a:p>
          </p:txBody>
        </p:sp>
      </p:grpSp>
      <p:grpSp>
        <p:nvGrpSpPr>
          <p:cNvPr id="6" name="Group 5">
            <a:extLst>
              <a:ext uri="{FF2B5EF4-FFF2-40B4-BE49-F238E27FC236}">
                <a16:creationId xmlns:a16="http://schemas.microsoft.com/office/drawing/2014/main" id="{63962BBC-D2F4-224F-AFA7-16C3C22933FF}"/>
              </a:ext>
            </a:extLst>
          </p:cNvPr>
          <p:cNvGrpSpPr/>
          <p:nvPr/>
        </p:nvGrpSpPr>
        <p:grpSpPr>
          <a:xfrm>
            <a:off x="18457853" y="4718894"/>
            <a:ext cx="5120642" cy="5647552"/>
            <a:chOff x="6921693" y="1508539"/>
            <a:chExt cx="1920241" cy="2117832"/>
          </a:xfrm>
        </p:grpSpPr>
        <p:grpSp>
          <p:nvGrpSpPr>
            <p:cNvPr id="2" name="Group 1">
              <a:extLst>
                <a:ext uri="{FF2B5EF4-FFF2-40B4-BE49-F238E27FC236}">
                  <a16:creationId xmlns:a16="http://schemas.microsoft.com/office/drawing/2014/main" id="{65A050F8-E534-EE4D-8043-90CC3E2DB68E}"/>
                </a:ext>
              </a:extLst>
            </p:cNvPr>
            <p:cNvGrpSpPr/>
            <p:nvPr/>
          </p:nvGrpSpPr>
          <p:grpSpPr>
            <a:xfrm>
              <a:off x="6921693" y="2316713"/>
              <a:ext cx="1920241" cy="1309658"/>
              <a:chOff x="6938091" y="2298590"/>
              <a:chExt cx="1920241" cy="1309658"/>
            </a:xfrm>
          </p:grpSpPr>
          <p:grpSp>
            <p:nvGrpSpPr>
              <p:cNvPr id="117" name="Group 116">
                <a:extLst>
                  <a:ext uri="{FF2B5EF4-FFF2-40B4-BE49-F238E27FC236}">
                    <a16:creationId xmlns:a16="http://schemas.microsoft.com/office/drawing/2014/main" id="{7D371A5D-D337-8349-840D-4A47B5CB221C}"/>
                  </a:ext>
                </a:extLst>
              </p:cNvPr>
              <p:cNvGrpSpPr>
                <a:grpSpLocks noChangeAspect="1"/>
              </p:cNvGrpSpPr>
              <p:nvPr/>
            </p:nvGrpSpPr>
            <p:grpSpPr>
              <a:xfrm>
                <a:off x="6938091" y="2298590"/>
                <a:ext cx="1920241" cy="1309658"/>
                <a:chOff x="1519828" y="1905517"/>
                <a:chExt cx="2020306" cy="1377908"/>
              </a:xfrm>
            </p:grpSpPr>
            <p:grpSp>
              <p:nvGrpSpPr>
                <p:cNvPr id="121" name="Group 120">
                  <a:extLst>
                    <a:ext uri="{FF2B5EF4-FFF2-40B4-BE49-F238E27FC236}">
                      <a16:creationId xmlns:a16="http://schemas.microsoft.com/office/drawing/2014/main" id="{F2805F05-BAAE-0D47-8EE8-D7C5F3EE5392}"/>
                    </a:ext>
                  </a:extLst>
                </p:cNvPr>
                <p:cNvGrpSpPr/>
                <p:nvPr/>
              </p:nvGrpSpPr>
              <p:grpSpPr>
                <a:xfrm>
                  <a:off x="1519828" y="1905517"/>
                  <a:ext cx="914400" cy="1232908"/>
                  <a:chOff x="1519828" y="1905517"/>
                  <a:chExt cx="914400" cy="1232908"/>
                </a:xfrm>
              </p:grpSpPr>
              <p:sp>
                <p:nvSpPr>
                  <p:cNvPr id="140" name="Rounded Rectangle 263">
                    <a:extLst>
                      <a:ext uri="{FF2B5EF4-FFF2-40B4-BE49-F238E27FC236}">
                        <a16:creationId xmlns:a16="http://schemas.microsoft.com/office/drawing/2014/main" id="{68A1AECD-CED0-E340-853D-3693BA9D3A37}"/>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 name="Rounded Rectangle 264">
                    <a:extLst>
                      <a:ext uri="{FF2B5EF4-FFF2-40B4-BE49-F238E27FC236}">
                        <a16:creationId xmlns:a16="http://schemas.microsoft.com/office/drawing/2014/main" id="{DF26328D-E82D-904A-9B64-394971EC6A72}"/>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42" name="Straight Connector 141">
                    <a:extLst>
                      <a:ext uri="{FF2B5EF4-FFF2-40B4-BE49-F238E27FC236}">
                        <a16:creationId xmlns:a16="http://schemas.microsoft.com/office/drawing/2014/main" id="{A3F329BC-1123-054F-BA7D-5258B80E2A69}"/>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3" name="Rounded Rectangle 266">
                    <a:extLst>
                      <a:ext uri="{FF2B5EF4-FFF2-40B4-BE49-F238E27FC236}">
                        <a16:creationId xmlns:a16="http://schemas.microsoft.com/office/drawing/2014/main" id="{8CBF100E-9A83-D144-9B4B-A618CF2A66CC}"/>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 name="Rounded Rectangle 267">
                    <a:extLst>
                      <a:ext uri="{FF2B5EF4-FFF2-40B4-BE49-F238E27FC236}">
                        <a16:creationId xmlns:a16="http://schemas.microsoft.com/office/drawing/2014/main" id="{8631F334-E09E-D247-9D17-1CA6AB9E4598}"/>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45" name="Straight Connector 144">
                    <a:extLst>
                      <a:ext uri="{FF2B5EF4-FFF2-40B4-BE49-F238E27FC236}">
                        <a16:creationId xmlns:a16="http://schemas.microsoft.com/office/drawing/2014/main" id="{025B42D1-7F48-A544-9F0D-44D0561EC3C5}"/>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46" name="Arc 145">
                    <a:extLst>
                      <a:ext uri="{FF2B5EF4-FFF2-40B4-BE49-F238E27FC236}">
                        <a16:creationId xmlns:a16="http://schemas.microsoft.com/office/drawing/2014/main" id="{AC141D18-A932-1247-B024-3FCC8589E551}"/>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000000"/>
                      </a:solidFill>
                      <a:effectLst/>
                      <a:uLnTx/>
                      <a:uFillTx/>
                      <a:latin typeface="Arial"/>
                      <a:ea typeface="+mn-ea"/>
                      <a:cs typeface="+mn-cs"/>
                      <a:sym typeface="Arial"/>
                    </a:endParaRPr>
                  </a:p>
                </p:txBody>
              </p:sp>
            </p:grpSp>
            <p:grpSp>
              <p:nvGrpSpPr>
                <p:cNvPr id="122" name="Group 121">
                  <a:extLst>
                    <a:ext uri="{FF2B5EF4-FFF2-40B4-BE49-F238E27FC236}">
                      <a16:creationId xmlns:a16="http://schemas.microsoft.com/office/drawing/2014/main" id="{08906094-42A5-8D4F-8360-4E112CBF4779}"/>
                    </a:ext>
                  </a:extLst>
                </p:cNvPr>
                <p:cNvGrpSpPr/>
                <p:nvPr/>
              </p:nvGrpSpPr>
              <p:grpSpPr>
                <a:xfrm flipH="1">
                  <a:off x="2625734" y="1912541"/>
                  <a:ext cx="914400" cy="1232908"/>
                  <a:chOff x="1519828" y="1905517"/>
                  <a:chExt cx="914400" cy="1232908"/>
                </a:xfrm>
              </p:grpSpPr>
              <p:sp>
                <p:nvSpPr>
                  <p:cNvPr id="133" name="Rounded Rectangle 256">
                    <a:extLst>
                      <a:ext uri="{FF2B5EF4-FFF2-40B4-BE49-F238E27FC236}">
                        <a16:creationId xmlns:a16="http://schemas.microsoft.com/office/drawing/2014/main" id="{2188998C-469D-8E45-9A25-BA45F365BB49}"/>
                      </a:ext>
                    </a:extLst>
                  </p:cNvPr>
                  <p:cNvSpPr/>
                  <p:nvPr/>
                </p:nvSpPr>
                <p:spPr>
                  <a:xfrm rot="19449454">
                    <a:off x="1751307" y="200669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4" name="Rounded Rectangle 257">
                    <a:extLst>
                      <a:ext uri="{FF2B5EF4-FFF2-40B4-BE49-F238E27FC236}">
                        <a16:creationId xmlns:a16="http://schemas.microsoft.com/office/drawing/2014/main" id="{6F549503-8D3B-6740-8440-54CD1F3380BD}"/>
                      </a:ext>
                    </a:extLst>
                  </p:cNvPr>
                  <p:cNvSpPr/>
                  <p:nvPr/>
                </p:nvSpPr>
                <p:spPr>
                  <a:xfrm rot="19449454">
                    <a:off x="2002364" y="2285201"/>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5" name="Straight Connector 134">
                    <a:extLst>
                      <a:ext uri="{FF2B5EF4-FFF2-40B4-BE49-F238E27FC236}">
                        <a16:creationId xmlns:a16="http://schemas.microsoft.com/office/drawing/2014/main" id="{AF4285E8-614F-8347-8987-BF7027DEF06C}"/>
                      </a:ext>
                    </a:extLst>
                  </p:cNvPr>
                  <p:cNvCxnSpPr/>
                  <p:nvPr/>
                </p:nvCxnSpPr>
                <p:spPr>
                  <a:xfrm>
                    <a:off x="1927266" y="2270000"/>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6" name="Rounded Rectangle 259">
                    <a:extLst>
                      <a:ext uri="{FF2B5EF4-FFF2-40B4-BE49-F238E27FC236}">
                        <a16:creationId xmlns:a16="http://schemas.microsoft.com/office/drawing/2014/main" id="{6425C579-5B2D-B746-B045-0E957E1B2433}"/>
                      </a:ext>
                    </a:extLst>
                  </p:cNvPr>
                  <p:cNvSpPr/>
                  <p:nvPr/>
                </p:nvSpPr>
                <p:spPr>
                  <a:xfrm rot="19449454">
                    <a:off x="1929527" y="1905517"/>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7" name="Rounded Rectangle 260">
                    <a:extLst>
                      <a:ext uri="{FF2B5EF4-FFF2-40B4-BE49-F238E27FC236}">
                        <a16:creationId xmlns:a16="http://schemas.microsoft.com/office/drawing/2014/main" id="{EA88B082-AC3C-1946-963D-19FFEF5AEFF6}"/>
                      </a:ext>
                    </a:extLst>
                  </p:cNvPr>
                  <p:cNvSpPr/>
                  <p:nvPr/>
                </p:nvSpPr>
                <p:spPr>
                  <a:xfrm rot="19449454">
                    <a:off x="2180584" y="2184025"/>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38" name="Straight Connector 137">
                    <a:extLst>
                      <a:ext uri="{FF2B5EF4-FFF2-40B4-BE49-F238E27FC236}">
                        <a16:creationId xmlns:a16="http://schemas.microsoft.com/office/drawing/2014/main" id="{27896010-24E8-5742-B41A-2B4C5B36D586}"/>
                      </a:ext>
                    </a:extLst>
                  </p:cNvPr>
                  <p:cNvCxnSpPr/>
                  <p:nvPr/>
                </p:nvCxnSpPr>
                <p:spPr>
                  <a:xfrm>
                    <a:off x="2105486" y="2168824"/>
                    <a:ext cx="49762" cy="57106"/>
                  </a:xfrm>
                  <a:prstGeom prst="line">
                    <a:avLst/>
                  </a:prstGeom>
                  <a:ln w="19050">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39" name="Arc 138">
                    <a:extLst>
                      <a:ext uri="{FF2B5EF4-FFF2-40B4-BE49-F238E27FC236}">
                        <a16:creationId xmlns:a16="http://schemas.microsoft.com/office/drawing/2014/main" id="{BAA93359-B952-944B-9137-F4982DE72D0A}"/>
                      </a:ext>
                    </a:extLst>
                  </p:cNvPr>
                  <p:cNvSpPr/>
                  <p:nvPr/>
                </p:nvSpPr>
                <p:spPr>
                  <a:xfrm rot="3527066">
                    <a:off x="1519828" y="2224025"/>
                    <a:ext cx="914400" cy="914400"/>
                  </a:xfrm>
                  <a:prstGeom prst="arc">
                    <a:avLst>
                      <a:gd name="adj1" fmla="val 16200000"/>
                      <a:gd name="adj2" fmla="val 17848294"/>
                    </a:avLst>
                  </a:prstGeom>
                  <a:ln>
                    <a:solidFill>
                      <a:srgbClr val="526EAC"/>
                    </a:solidFill>
                  </a:ln>
                </p:spPr>
                <p:style>
                  <a:lnRef idx="1">
                    <a:schemeClr val="accent1"/>
                  </a:lnRef>
                  <a:fillRef idx="0">
                    <a:schemeClr val="accent1"/>
                  </a:fillRef>
                  <a:effectRef idx="0">
                    <a:schemeClr val="accent1"/>
                  </a:effectRef>
                  <a:fontRef idx="minor">
                    <a:schemeClr val="tx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tx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000000"/>
                      </a:solidFill>
                      <a:effectLst/>
                      <a:uLnTx/>
                      <a:uFillTx/>
                      <a:latin typeface="Arial"/>
                      <a:ea typeface="+mn-ea"/>
                      <a:cs typeface="+mn-cs"/>
                      <a:sym typeface="Arial"/>
                    </a:endParaRPr>
                  </a:p>
                </p:txBody>
              </p:sp>
            </p:grpSp>
            <p:sp>
              <p:nvSpPr>
                <p:cNvPr id="123" name="Rounded Rectangle 229">
                  <a:extLst>
                    <a:ext uri="{FF2B5EF4-FFF2-40B4-BE49-F238E27FC236}">
                      <a16:creationId xmlns:a16="http://schemas.microsoft.com/office/drawing/2014/main" id="{884F9AA4-0CB4-2A47-A58A-3A655FF8DFFA}"/>
                    </a:ext>
                  </a:extLst>
                </p:cNvPr>
                <p:cNvSpPr/>
                <p:nvPr/>
              </p:nvSpPr>
              <p:spPr>
                <a:xfrm>
                  <a:off x="2355330"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4" name="Rounded Rectangle 230">
                  <a:extLst>
                    <a:ext uri="{FF2B5EF4-FFF2-40B4-BE49-F238E27FC236}">
                      <a16:creationId xmlns:a16="http://schemas.microsoft.com/office/drawing/2014/main" id="{6E5E96F2-121E-0943-8F08-5101A228183E}"/>
                    </a:ext>
                  </a:extLst>
                </p:cNvPr>
                <p:cNvSpPr/>
                <p:nvPr/>
              </p:nvSpPr>
              <p:spPr>
                <a:xfrm>
                  <a:off x="2355330"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5" name="Straight Connector 124">
                  <a:extLst>
                    <a:ext uri="{FF2B5EF4-FFF2-40B4-BE49-F238E27FC236}">
                      <a16:creationId xmlns:a16="http://schemas.microsoft.com/office/drawing/2014/main" id="{22DDDAF2-4A24-5F43-A8A6-86AAB33A219E}"/>
                    </a:ext>
                  </a:extLst>
                </p:cNvPr>
                <p:cNvCxnSpPr/>
                <p:nvPr/>
              </p:nvCxnSpPr>
              <p:spPr>
                <a:xfrm flipV="1">
                  <a:off x="2430641"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sp>
              <p:nvSpPr>
                <p:cNvPr id="126" name="Rounded Rectangle 232">
                  <a:extLst>
                    <a:ext uri="{FF2B5EF4-FFF2-40B4-BE49-F238E27FC236}">
                      <a16:creationId xmlns:a16="http://schemas.microsoft.com/office/drawing/2014/main" id="{BC5E11D0-977B-9A4D-B4AD-219170656092}"/>
                    </a:ext>
                  </a:extLst>
                </p:cNvPr>
                <p:cNvSpPr/>
                <p:nvPr/>
              </p:nvSpPr>
              <p:spPr>
                <a:xfrm>
                  <a:off x="2567807" y="263906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7" name="Rounded Rectangle 233">
                  <a:extLst>
                    <a:ext uri="{FF2B5EF4-FFF2-40B4-BE49-F238E27FC236}">
                      <a16:creationId xmlns:a16="http://schemas.microsoft.com/office/drawing/2014/main" id="{8C203EC4-E49C-2A47-9F44-79E2A7B3426A}"/>
                    </a:ext>
                  </a:extLst>
                </p:cNvPr>
                <p:cNvSpPr/>
                <p:nvPr/>
              </p:nvSpPr>
              <p:spPr>
                <a:xfrm>
                  <a:off x="2567807" y="2978213"/>
                  <a:ext cx="150623" cy="305212"/>
                </a:xfrm>
                <a:prstGeom prst="roundRect">
                  <a:avLst/>
                </a:prstGeom>
                <a:solidFill>
                  <a:srgbClr val="002985">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128" name="Straight Connector 127">
                  <a:extLst>
                    <a:ext uri="{FF2B5EF4-FFF2-40B4-BE49-F238E27FC236}">
                      <a16:creationId xmlns:a16="http://schemas.microsoft.com/office/drawing/2014/main" id="{AACA8E71-8556-424D-B6B4-A31496CCA9F8}"/>
                    </a:ext>
                  </a:extLst>
                </p:cNvPr>
                <p:cNvCxnSpPr/>
                <p:nvPr/>
              </p:nvCxnSpPr>
              <p:spPr>
                <a:xfrm flipV="1">
                  <a:off x="2643118" y="2937924"/>
                  <a:ext cx="0" cy="45720"/>
                </a:xfrm>
                <a:prstGeom prst="line">
                  <a:avLst/>
                </a:prstGeom>
                <a:ln w="28575">
                  <a:solidFill>
                    <a:srgbClr val="526EAC">
                      <a:alpha val="80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F4E677D-873F-B24A-B078-37F8678E4399}"/>
                    </a:ext>
                  </a:extLst>
                </p:cNvPr>
                <p:cNvCxnSpPr>
                  <a:cxnSpLocks/>
                </p:cNvCxnSpPr>
                <p:nvPr/>
              </p:nvCxnSpPr>
              <p:spPr>
                <a:xfrm flipH="1">
                  <a:off x="2265191" y="2847871"/>
                  <a:ext cx="94863"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B4A27E0-7299-FB4D-906C-25604A1D5BFE}"/>
                    </a:ext>
                  </a:extLst>
                </p:cNvPr>
                <p:cNvGrpSpPr/>
                <p:nvPr/>
              </p:nvGrpSpPr>
              <p:grpSpPr>
                <a:xfrm flipH="1">
                  <a:off x="2713797" y="2847872"/>
                  <a:ext cx="95552" cy="308939"/>
                  <a:chOff x="2267898" y="2844590"/>
                  <a:chExt cx="95552" cy="308939"/>
                </a:xfrm>
              </p:grpSpPr>
              <p:cxnSp>
                <p:nvCxnSpPr>
                  <p:cNvPr id="131" name="Straight Connector 130">
                    <a:extLst>
                      <a:ext uri="{FF2B5EF4-FFF2-40B4-BE49-F238E27FC236}">
                        <a16:creationId xmlns:a16="http://schemas.microsoft.com/office/drawing/2014/main" id="{A1ED0681-F27A-8440-977A-D8FBF526E8A9}"/>
                      </a:ext>
                    </a:extLst>
                  </p:cNvPr>
                  <p:cNvCxnSpPr>
                    <a:cxnSpLocks/>
                  </p:cNvCxnSpPr>
                  <p:nvPr/>
                </p:nvCxnSpPr>
                <p:spPr>
                  <a:xfrm flipH="1">
                    <a:off x="2267898" y="2844590"/>
                    <a:ext cx="94862" cy="232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5A5B3A6-6260-DC4B-A6C2-145C06AB1EAB}"/>
                      </a:ext>
                    </a:extLst>
                  </p:cNvPr>
                  <p:cNvCxnSpPr>
                    <a:cxnSpLocks/>
                  </p:cNvCxnSpPr>
                  <p:nvPr/>
                </p:nvCxnSpPr>
                <p:spPr>
                  <a:xfrm flipH="1">
                    <a:off x="2299755" y="3101265"/>
                    <a:ext cx="63695" cy="52264"/>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grpSp>
          </p:grpSp>
          <p:sp>
            <p:nvSpPr>
              <p:cNvPr id="118" name="Octagon 117">
                <a:extLst>
                  <a:ext uri="{FF2B5EF4-FFF2-40B4-BE49-F238E27FC236}">
                    <a16:creationId xmlns:a16="http://schemas.microsoft.com/office/drawing/2014/main" id="{CDF71BFA-AEAA-994E-BDED-FB22A51D5762}"/>
                  </a:ext>
                </a:extLst>
              </p:cNvPr>
              <p:cNvSpPr/>
              <p:nvPr/>
            </p:nvSpPr>
            <p:spPr>
              <a:xfrm>
                <a:off x="8158635" y="3137344"/>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9" name="Octagon 118">
                <a:extLst>
                  <a:ext uri="{FF2B5EF4-FFF2-40B4-BE49-F238E27FC236}">
                    <a16:creationId xmlns:a16="http://schemas.microsoft.com/office/drawing/2014/main" id="{6AE0CDCB-5992-1740-97C3-2739689F01F8}"/>
                  </a:ext>
                </a:extLst>
              </p:cNvPr>
              <p:cNvSpPr/>
              <p:nvPr/>
            </p:nvSpPr>
            <p:spPr>
              <a:xfrm>
                <a:off x="8116528" y="3465116"/>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0" name="Octagon 119">
                <a:extLst>
                  <a:ext uri="{FF2B5EF4-FFF2-40B4-BE49-F238E27FC236}">
                    <a16:creationId xmlns:a16="http://schemas.microsoft.com/office/drawing/2014/main" id="{11B28CBA-5B57-0A42-B94F-E1744309BF0C}"/>
                  </a:ext>
                </a:extLst>
              </p:cNvPr>
              <p:cNvSpPr/>
              <p:nvPr/>
            </p:nvSpPr>
            <p:spPr>
              <a:xfrm>
                <a:off x="7541554" y="3135029"/>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48" name="TextBox 147">
              <a:extLst>
                <a:ext uri="{FF2B5EF4-FFF2-40B4-BE49-F238E27FC236}">
                  <a16:creationId xmlns:a16="http://schemas.microsoft.com/office/drawing/2014/main" id="{CFFCB047-3318-9242-8C82-22CD47513047}"/>
                </a:ext>
              </a:extLst>
            </p:cNvPr>
            <p:cNvSpPr txBox="1"/>
            <p:nvPr/>
          </p:nvSpPr>
          <p:spPr>
            <a:xfrm>
              <a:off x="7163516" y="1508539"/>
              <a:ext cx="1436597" cy="733999"/>
            </a:xfrm>
            <a:prstGeom prst="rect">
              <a:avLst/>
            </a:prstGeom>
            <a:noFill/>
          </p:spPr>
          <p:txBody>
            <a:bodyPr wrap="square" rtlCol="0">
              <a:spAutoFit/>
            </a:bodyPr>
            <a:lstStyle/>
            <a:p>
              <a:pPr marL="0" marR="0" lvl="0" indent="0" algn="ctr" defTabSz="2438280" rtl="0" eaLnBrk="1" fontAlgn="auto" latinLnBrk="0" hangingPunct="1">
                <a:lnSpc>
                  <a:spcPct val="100000"/>
                </a:lnSpc>
                <a:spcBef>
                  <a:spcPts val="0"/>
                </a:spcBef>
                <a:spcAft>
                  <a:spcPts val="1066"/>
                </a:spcAft>
                <a:buClr>
                  <a:srgbClr val="000000"/>
                </a:buClr>
                <a:buSzTx/>
                <a:buFontTx/>
                <a:buNone/>
                <a:tabLst/>
                <a:defRPr/>
              </a:pPr>
              <a:r>
                <a:rPr kumimoji="0" lang="en-US" sz="3734" b="1" i="0" u="none" strike="noStrike" kern="0" cap="none" spc="0" normalizeH="0" baseline="0" noProof="0" dirty="0">
                  <a:ln>
                    <a:noFill/>
                  </a:ln>
                  <a:solidFill>
                    <a:srgbClr val="7F7F7F"/>
                  </a:solidFill>
                  <a:effectLst/>
                  <a:uLnTx/>
                  <a:uFillTx/>
                  <a:latin typeface="Arial"/>
                  <a:ea typeface="+mn-ea"/>
                  <a:cs typeface="Arial"/>
                  <a:sym typeface="Arial"/>
                </a:rPr>
                <a:t>Trastuzumab emtansine </a:t>
              </a:r>
            </a:p>
            <a:p>
              <a:pPr marL="0" marR="0" lvl="0" indent="0" algn="ctr" defTabSz="2438280" rtl="0" eaLnBrk="1" fontAlgn="auto" latinLnBrk="0" hangingPunct="1">
                <a:lnSpc>
                  <a:spcPct val="100000"/>
                </a:lnSpc>
                <a:spcBef>
                  <a:spcPts val="0"/>
                </a:spcBef>
                <a:spcAft>
                  <a:spcPts val="1066"/>
                </a:spcAft>
                <a:buClr>
                  <a:srgbClr val="000000"/>
                </a:buClr>
                <a:buSzTx/>
                <a:buFontTx/>
                <a:buNone/>
                <a:tabLst/>
                <a:defRPr/>
              </a:pPr>
              <a:r>
                <a:rPr kumimoji="0" lang="en-US" sz="3734" b="1" i="0" u="none" strike="noStrike" kern="0" cap="none" spc="0" normalizeH="0" baseline="0" noProof="0" dirty="0">
                  <a:ln>
                    <a:noFill/>
                  </a:ln>
                  <a:solidFill>
                    <a:srgbClr val="7F7F7F"/>
                  </a:solidFill>
                  <a:effectLst/>
                  <a:uLnTx/>
                  <a:uFillTx/>
                  <a:latin typeface="Arial"/>
                  <a:ea typeface="+mn-ea"/>
                  <a:cs typeface="Arial"/>
                  <a:sym typeface="Arial"/>
                </a:rPr>
                <a:t>(T-DM1)</a:t>
              </a:r>
            </a:p>
          </p:txBody>
        </p:sp>
        <p:cxnSp>
          <p:nvCxnSpPr>
            <p:cNvPr id="149" name="Straight Connector 148">
              <a:extLst>
                <a:ext uri="{FF2B5EF4-FFF2-40B4-BE49-F238E27FC236}">
                  <a16:creationId xmlns:a16="http://schemas.microsoft.com/office/drawing/2014/main" id="{926C5145-C4AA-FC45-B242-8B8832F2A9ED}"/>
                </a:ext>
              </a:extLst>
            </p:cNvPr>
            <p:cNvCxnSpPr>
              <a:cxnSpLocks/>
            </p:cNvCxnSpPr>
            <p:nvPr/>
          </p:nvCxnSpPr>
          <p:spPr>
            <a:xfrm flipH="1">
              <a:off x="7656148" y="3460060"/>
              <a:ext cx="60540" cy="49675"/>
            </a:xfrm>
            <a:prstGeom prst="line">
              <a:avLst/>
            </a:prstGeom>
            <a:ln w="12700">
              <a:solidFill>
                <a:srgbClr val="6E6E6E"/>
              </a:solidFill>
            </a:ln>
          </p:spPr>
          <p:style>
            <a:lnRef idx="1">
              <a:schemeClr val="accent1"/>
            </a:lnRef>
            <a:fillRef idx="0">
              <a:schemeClr val="accent1"/>
            </a:fillRef>
            <a:effectRef idx="0">
              <a:schemeClr val="accent1"/>
            </a:effectRef>
            <a:fontRef idx="minor">
              <a:schemeClr val="tx1"/>
            </a:fontRef>
          </p:style>
        </p:cxnSp>
        <p:sp>
          <p:nvSpPr>
            <p:cNvPr id="150" name="Octagon 149">
              <a:extLst>
                <a:ext uri="{FF2B5EF4-FFF2-40B4-BE49-F238E27FC236}">
                  <a16:creationId xmlns:a16="http://schemas.microsoft.com/office/drawing/2014/main" id="{2304672F-C8F6-7A47-BA41-9FAE42EA4D23}"/>
                </a:ext>
              </a:extLst>
            </p:cNvPr>
            <p:cNvSpPr/>
            <p:nvPr/>
          </p:nvSpPr>
          <p:spPr>
            <a:xfrm flipH="1">
              <a:off x="7560492" y="3494778"/>
              <a:ext cx="118872" cy="118872"/>
            </a:xfrm>
            <a:prstGeom prst="octag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2438280" rtl="0" eaLnBrk="1" fontAlgn="auto" latinLnBrk="0" hangingPunct="1">
                <a:lnSpc>
                  <a:spcPct val="100000"/>
                </a:lnSpc>
                <a:spcBef>
                  <a:spcPts val="0"/>
                </a:spcBef>
                <a:spcAft>
                  <a:spcPts val="0"/>
                </a:spcAft>
                <a:buClr>
                  <a:srgbClr val="000000"/>
                </a:buClr>
                <a:buSzTx/>
                <a:buFont typeface="Arial"/>
                <a:buNone/>
                <a:tabLst/>
                <a:defRPr/>
              </a:pPr>
              <a:endParaRPr kumimoji="0" lang="en-US" sz="3734"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116" name="TextBox 115">
            <a:extLst>
              <a:ext uri="{FF2B5EF4-FFF2-40B4-BE49-F238E27FC236}">
                <a16:creationId xmlns:a16="http://schemas.microsoft.com/office/drawing/2014/main" id="{39EE2A72-4BD0-9046-8CA7-3A0FC0720B1F}"/>
              </a:ext>
            </a:extLst>
          </p:cNvPr>
          <p:cNvSpPr txBox="1"/>
          <p:nvPr/>
        </p:nvSpPr>
        <p:spPr>
          <a:xfrm>
            <a:off x="291310" y="12940878"/>
            <a:ext cx="22925456" cy="666593"/>
          </a:xfrm>
          <a:prstGeom prst="rect">
            <a:avLst/>
          </a:prstGeom>
          <a:noFill/>
        </p:spPr>
        <p:txBody>
          <a:bodyPr wrap="square" rtlCol="0" anchor="b">
            <a:spAutoFit/>
          </a:bodyPr>
          <a:lstStyle/>
          <a:p>
            <a:pPr marL="0" marR="0" lvl="0" indent="0" algn="l" defTabSz="2438280" rtl="0" eaLnBrk="1" fontAlgn="auto" latinLnBrk="0" hangingPunct="1">
              <a:lnSpc>
                <a:spcPct val="100000"/>
              </a:lnSpc>
              <a:spcBef>
                <a:spcPts val="0"/>
              </a:spcBef>
              <a:spcAft>
                <a:spcPts val="0"/>
              </a:spcAft>
              <a:buClr>
                <a:srgbClr val="000000"/>
              </a:buClr>
              <a:buSzTx/>
              <a:buFontTx/>
              <a:buNone/>
              <a:tabLst/>
              <a:defRPr/>
            </a:pP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1. Nakada T et al. </a:t>
            </a:r>
            <a:r>
              <a:rPr kumimoji="0" lang="en-US" sz="1866" b="0" i="1" u="none" strike="noStrike" kern="0" cap="none" spc="0" normalizeH="0" baseline="0" noProof="0" dirty="0">
                <a:ln>
                  <a:noFill/>
                </a:ln>
                <a:solidFill>
                  <a:srgbClr val="000000"/>
                </a:solidFill>
                <a:effectLst/>
                <a:uLnTx/>
                <a:uFillTx/>
                <a:latin typeface="Arial"/>
                <a:ea typeface="+mn-ea"/>
                <a:cs typeface="Arial"/>
                <a:sym typeface="Arial"/>
              </a:rPr>
              <a:t>Chem Pharm Bull (Tokyo). </a:t>
            </a: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2019;67:173-85. 2. Ogitani Y et al. </a:t>
            </a:r>
            <a:r>
              <a:rPr kumimoji="0" lang="en-US" sz="1866" b="0" i="1" u="none" strike="noStrike" kern="0" cap="none" spc="0" normalizeH="0" baseline="0" noProof="0" dirty="0">
                <a:ln>
                  <a:noFill/>
                </a:ln>
                <a:solidFill>
                  <a:srgbClr val="000000"/>
                </a:solidFill>
                <a:effectLst/>
                <a:uLnTx/>
                <a:uFillTx/>
                <a:latin typeface="Arial"/>
                <a:ea typeface="+mn-ea"/>
                <a:cs typeface="Arial"/>
                <a:sym typeface="Arial"/>
              </a:rPr>
              <a:t>Clin Cancer Res. </a:t>
            </a: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2016;22:5097-108. 3. Trail PA et al. </a:t>
            </a:r>
            <a:r>
              <a:rPr kumimoji="0" lang="en-US" sz="1866" b="0" i="1" u="none" strike="noStrike" kern="0" cap="none" spc="0" normalizeH="0" baseline="0" noProof="0" dirty="0">
                <a:ln>
                  <a:noFill/>
                </a:ln>
                <a:solidFill>
                  <a:srgbClr val="000000"/>
                </a:solidFill>
                <a:effectLst/>
                <a:uLnTx/>
                <a:uFillTx/>
                <a:latin typeface="Arial"/>
                <a:ea typeface="+mn-ea"/>
                <a:cs typeface="Arial"/>
                <a:sym typeface="Arial"/>
              </a:rPr>
              <a:t>Pharmacol Ther. </a:t>
            </a: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2018;181:126-42. </a:t>
            </a:r>
            <a:b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b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4. Ogitani Y et al. </a:t>
            </a:r>
            <a:r>
              <a:rPr kumimoji="0" lang="en-US" sz="1866" b="0" i="1" u="none" strike="noStrike" kern="0" cap="none" spc="0" normalizeH="0" baseline="0" noProof="0" dirty="0">
                <a:ln>
                  <a:noFill/>
                </a:ln>
                <a:solidFill>
                  <a:srgbClr val="000000"/>
                </a:solidFill>
                <a:effectLst/>
                <a:uLnTx/>
                <a:uFillTx/>
                <a:latin typeface="Arial"/>
                <a:ea typeface="+mn-ea"/>
                <a:cs typeface="Arial"/>
                <a:sym typeface="Arial"/>
              </a:rPr>
              <a:t>Cancer Sci. </a:t>
            </a: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2016;107:1039-46. 5. LoRusso PM et al. </a:t>
            </a:r>
            <a:r>
              <a:rPr kumimoji="0" lang="en-US" sz="1866" b="0" i="1" u="none" strike="noStrike" kern="0" cap="none" spc="0" normalizeH="0" baseline="0" noProof="0" dirty="0">
                <a:ln>
                  <a:noFill/>
                </a:ln>
                <a:solidFill>
                  <a:srgbClr val="000000"/>
                </a:solidFill>
                <a:effectLst/>
                <a:uLnTx/>
                <a:uFillTx/>
                <a:latin typeface="Arial"/>
                <a:ea typeface="+mn-ea"/>
                <a:cs typeface="Arial"/>
                <a:sym typeface="Arial"/>
              </a:rPr>
              <a:t>Clin Cancer Res</a:t>
            </a:r>
            <a:r>
              <a:rPr kumimoji="0" lang="en-US" sz="1866" b="0" i="0" u="none" strike="noStrike" kern="0" cap="none" spc="0" normalizeH="0" baseline="0" noProof="0" dirty="0">
                <a:ln>
                  <a:noFill/>
                </a:ln>
                <a:solidFill>
                  <a:srgbClr val="000000"/>
                </a:solidFill>
                <a:effectLst/>
                <a:uLnTx/>
                <a:uFillTx/>
                <a:latin typeface="Arial"/>
                <a:ea typeface="+mn-ea"/>
                <a:cs typeface="Arial"/>
                <a:sym typeface="Arial"/>
              </a:rPr>
              <a:t>. 2011;17:6437-47.</a:t>
            </a:r>
          </a:p>
        </p:txBody>
      </p:sp>
      <p:sp>
        <p:nvSpPr>
          <p:cNvPr id="5" name="TextBox 4">
            <a:extLst>
              <a:ext uri="{FF2B5EF4-FFF2-40B4-BE49-F238E27FC236}">
                <a16:creationId xmlns:a16="http://schemas.microsoft.com/office/drawing/2014/main" id="{F9C07127-FA60-694E-A8F6-39CA97C05583}"/>
              </a:ext>
            </a:extLst>
          </p:cNvPr>
          <p:cNvSpPr txBox="1"/>
          <p:nvPr/>
        </p:nvSpPr>
        <p:spPr>
          <a:xfrm>
            <a:off x="6891791" y="3997721"/>
            <a:ext cx="9314729" cy="646331"/>
          </a:xfrm>
          <a:prstGeom prst="rect">
            <a:avLst/>
          </a:prstGeom>
          <a:noFill/>
        </p:spPr>
        <p:txBody>
          <a:bodyPr wrap="none" rtlCol="0">
            <a:spAutoFit/>
          </a:bodyPr>
          <a:lstStyle/>
          <a:p>
            <a:pPr marL="0" marR="0" lvl="0" indent="0" algn="l" defTabSz="1828754"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HER2 Targeting ADCs with similar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sym typeface="Helvetica Neue"/>
              </a:rPr>
              <a:t>mAB</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 Backbone</a:t>
            </a:r>
          </a:p>
        </p:txBody>
      </p:sp>
      <p:sp>
        <p:nvSpPr>
          <p:cNvPr id="151" name="TextBox 150">
            <a:extLst>
              <a:ext uri="{FF2B5EF4-FFF2-40B4-BE49-F238E27FC236}">
                <a16:creationId xmlns:a16="http://schemas.microsoft.com/office/drawing/2014/main" id="{5CC33FBF-DDE1-7046-8532-AE33DC506BC2}"/>
              </a:ext>
            </a:extLst>
          </p:cNvPr>
          <p:cNvSpPr txBox="1"/>
          <p:nvPr/>
        </p:nvSpPr>
        <p:spPr>
          <a:xfrm>
            <a:off x="20531531" y="13044519"/>
            <a:ext cx="3173369" cy="430887"/>
          </a:xfrm>
          <a:prstGeom prst="rect">
            <a:avLst/>
          </a:prstGeom>
          <a:noFill/>
        </p:spPr>
        <p:txBody>
          <a:bodyPr wrap="none" rtlCol="0">
            <a:spAutoFit/>
          </a:bodyPr>
          <a:lstStyle/>
          <a:p>
            <a:pPr marL="0" marR="0" lvl="0" indent="0" algn="l" defTabSz="1828754"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Neue"/>
              </a:rPr>
              <a:t>Cortes, J et al. ESMO 2021</a:t>
            </a:r>
          </a:p>
        </p:txBody>
      </p:sp>
    </p:spTree>
    <p:extLst>
      <p:ext uri="{BB962C8B-B14F-4D97-AF65-F5344CB8AC3E}">
        <p14:creationId xmlns:p14="http://schemas.microsoft.com/office/powerpoint/2010/main" val="121696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Subtitle 2">
            <a:extLst>
              <a:ext uri="{FF2B5EF4-FFF2-40B4-BE49-F238E27FC236}">
                <a16:creationId xmlns:a16="http://schemas.microsoft.com/office/drawing/2014/main" id="{9C7FDF18-5DF2-8943-B989-48C332DFA9C8}"/>
              </a:ext>
            </a:extLst>
          </p:cNvPr>
          <p:cNvSpPr txBox="1">
            <a:spLocks/>
          </p:cNvSpPr>
          <p:nvPr/>
        </p:nvSpPr>
        <p:spPr>
          <a:xfrm>
            <a:off x="626586" y="3280898"/>
            <a:ext cx="9063488" cy="7885868"/>
          </a:xfrm>
          <a:prstGeom prst="rect">
            <a:avLst/>
          </a:prstGeom>
          <a:solidFill>
            <a:srgbClr val="EDF1FB"/>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3251038" rtl="0" eaLnBrk="1" fontAlgn="auto" latinLnBrk="0" hangingPunct="1">
              <a:lnSpc>
                <a:spcPct val="100000"/>
              </a:lnSpc>
              <a:spcBef>
                <a:spcPts val="160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Patients</a:t>
            </a:r>
          </a:p>
          <a:p>
            <a:pPr marL="457188" marR="0" lvl="0" indent="-457188" algn="l" defTabSz="3251038"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Unresectable or metastatic HER2-positive</a:t>
            </a:r>
            <a:r>
              <a:rPr kumimoji="0" lang="en-US" sz="32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Calibri"/>
              </a:rPr>
              <a:t>a</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breast cancer </a:t>
            </a:r>
          </a:p>
          <a:p>
            <a:pPr marL="457188" marR="0" lvl="0" indent="-457188" algn="l" defTabSz="3251038"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Calibri"/>
              </a:rPr>
              <a:t>Previously treated with trastuzumab and </a:t>
            </a:r>
            <a:r>
              <a:rPr kumimoji="0" lang="en-US" sz="32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sym typeface="Calibri"/>
              </a:rPr>
              <a:t>taxane</a:t>
            </a:r>
            <a:r>
              <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Calibri"/>
              </a:rPr>
              <a:t> in advanced/metastatic </a:t>
            </a:r>
            <a:r>
              <a:rPr kumimoji="0" lang="en-US" sz="3200" b="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sym typeface="Calibri"/>
              </a:rPr>
              <a:t>setting</a:t>
            </a:r>
            <a:r>
              <a:rPr kumimoji="0" lang="en-US" sz="3200" b="0" i="0" u="none" strike="noStrike" kern="1200" cap="none" spc="0" normalizeH="0" baseline="30000" noProof="0" dirty="0" err="1">
                <a:ln>
                  <a:noFill/>
                </a:ln>
                <a:solidFill>
                  <a:srgbClr val="C00000"/>
                </a:solidFill>
                <a:effectLst/>
                <a:uLnTx/>
                <a:uFillTx/>
                <a:latin typeface="Arial" panose="020B0604020202020204" pitchFamily="34" charset="0"/>
                <a:cs typeface="Arial" panose="020B0604020202020204" pitchFamily="34" charset="0"/>
                <a:sym typeface="Calibri"/>
              </a:rPr>
              <a:t>b</a:t>
            </a:r>
            <a:endParaRPr kumimoji="0" lang="en-US" sz="3200" b="0" i="0" u="none" strike="noStrike" kern="1200" cap="none" spc="0" normalizeH="0" baseline="30000" noProof="0" dirty="0">
              <a:ln>
                <a:noFill/>
              </a:ln>
              <a:solidFill>
                <a:srgbClr val="C00000"/>
              </a:solidFill>
              <a:effectLst/>
              <a:uLnTx/>
              <a:uFillTx/>
              <a:latin typeface="Arial" panose="020B0604020202020204" pitchFamily="34" charset="0"/>
              <a:cs typeface="Arial" panose="020B0604020202020204" pitchFamily="34" charset="0"/>
              <a:sym typeface="Calibri"/>
            </a:endParaRPr>
          </a:p>
          <a:p>
            <a:pPr marL="457188" marR="0" lvl="0" indent="-457188" algn="l" defTabSz="3251038"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Could have clinically stable, treated brain metastases</a:t>
            </a:r>
          </a:p>
          <a:p>
            <a:pPr marL="0" marR="0" lvl="0" indent="0" algn="l" defTabSz="3251038" rtl="0" eaLnBrk="1" fontAlgn="auto" latinLnBrk="0" hangingPunct="1">
              <a:lnSpc>
                <a:spcPct val="100000"/>
              </a:lnSpc>
              <a:spcBef>
                <a:spcPts val="1600"/>
              </a:spcBef>
              <a:spcAft>
                <a:spcPts val="0"/>
              </a:spcAft>
              <a:buClr>
                <a:srgbClr val="333399"/>
              </a:buClr>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Stratification factors</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Hormone receptor status </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Prior treatment with pertuzumab </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History of visceral disease</a:t>
            </a:r>
          </a:p>
        </p:txBody>
      </p:sp>
      <p:sp>
        <p:nvSpPr>
          <p:cNvPr id="3" name="Title 2">
            <a:extLst>
              <a:ext uri="{FF2B5EF4-FFF2-40B4-BE49-F238E27FC236}">
                <a16:creationId xmlns:a16="http://schemas.microsoft.com/office/drawing/2014/main" id="{774D9DD4-0357-2949-B92B-B0E00E261657}"/>
              </a:ext>
            </a:extLst>
          </p:cNvPr>
          <p:cNvSpPr>
            <a:spLocks noGrp="1"/>
          </p:cNvSpPr>
          <p:nvPr>
            <p:ph type="ctrTitle" idx="4294967295"/>
          </p:nvPr>
        </p:nvSpPr>
        <p:spPr>
          <a:xfrm>
            <a:off x="963302" y="727130"/>
            <a:ext cx="22974300" cy="892176"/>
          </a:xfrm>
        </p:spPr>
        <p:txBody>
          <a:bodyPr/>
          <a:lstStyle/>
          <a:p>
            <a:r>
              <a:rPr lang="en-US" b="0" dirty="0">
                <a:solidFill>
                  <a:schemeClr val="tx1"/>
                </a:solidFill>
                <a:latin typeface="Calibri Light" panose="020F0302020204030204" pitchFamily="34" charset="0"/>
                <a:cs typeface="Calibri Light" panose="020F0302020204030204" pitchFamily="34" charset="0"/>
              </a:rPr>
              <a:t>DESTINY-Breast03: First Randomized Ph3 Study of T-DXd</a:t>
            </a:r>
          </a:p>
        </p:txBody>
      </p:sp>
      <p:sp>
        <p:nvSpPr>
          <p:cNvPr id="4" name="Subtitle 3">
            <a:extLst>
              <a:ext uri="{FF2B5EF4-FFF2-40B4-BE49-F238E27FC236}">
                <a16:creationId xmlns:a16="http://schemas.microsoft.com/office/drawing/2014/main" id="{8CABB62F-CC59-7C4D-9942-14C0F638EAE1}"/>
              </a:ext>
            </a:extLst>
          </p:cNvPr>
          <p:cNvSpPr>
            <a:spLocks noGrp="1"/>
          </p:cNvSpPr>
          <p:nvPr>
            <p:ph type="subTitle" idx="4294967295"/>
          </p:nvPr>
        </p:nvSpPr>
        <p:spPr>
          <a:xfrm>
            <a:off x="4366789" y="1840624"/>
            <a:ext cx="14552010" cy="901700"/>
          </a:xfrm>
        </p:spPr>
        <p:txBody>
          <a:bodyPr/>
          <a:lstStyle/>
          <a:p>
            <a:r>
              <a:rPr lang="en-US" sz="4800" dirty="0">
                <a:solidFill>
                  <a:srgbClr val="6F1E50"/>
                </a:solidFill>
              </a:rPr>
              <a:t>An open-label, multicenter study (NCT03529110)</a:t>
            </a:r>
          </a:p>
          <a:p>
            <a:endParaRPr lang="en-US" sz="4800" dirty="0"/>
          </a:p>
        </p:txBody>
      </p:sp>
      <p:cxnSp>
        <p:nvCxnSpPr>
          <p:cNvPr id="17" name="Straight Arrow Connector 16">
            <a:extLst>
              <a:ext uri="{FF2B5EF4-FFF2-40B4-BE49-F238E27FC236}">
                <a16:creationId xmlns:a16="http://schemas.microsoft.com/office/drawing/2014/main" id="{31E93BDD-D320-CE47-8665-46A1BA047093}"/>
              </a:ext>
            </a:extLst>
          </p:cNvPr>
          <p:cNvCxnSpPr>
            <a:cxnSpLocks/>
          </p:cNvCxnSpPr>
          <p:nvPr/>
        </p:nvCxnSpPr>
        <p:spPr>
          <a:xfrm>
            <a:off x="9646677" y="6427590"/>
            <a:ext cx="1495162" cy="0"/>
          </a:xfrm>
          <a:prstGeom prst="straightConnector1">
            <a:avLst/>
          </a:prstGeom>
          <a:noFill/>
          <a:ln w="22225" cap="flat" cmpd="sng" algn="ctr">
            <a:solidFill>
              <a:srgbClr val="000000"/>
            </a:solidFill>
            <a:prstDash val="solid"/>
            <a:tailEnd type="triangle"/>
          </a:ln>
          <a:effectLst/>
        </p:spPr>
      </p:cxnSp>
      <p:cxnSp>
        <p:nvCxnSpPr>
          <p:cNvPr id="18" name="Straight Connector 17">
            <a:extLst>
              <a:ext uri="{FF2B5EF4-FFF2-40B4-BE49-F238E27FC236}">
                <a16:creationId xmlns:a16="http://schemas.microsoft.com/office/drawing/2014/main" id="{44F11091-0809-9140-AE1F-CA92987BDB83}"/>
              </a:ext>
            </a:extLst>
          </p:cNvPr>
          <p:cNvCxnSpPr/>
          <p:nvPr/>
        </p:nvCxnSpPr>
        <p:spPr>
          <a:xfrm>
            <a:off x="11507846" y="4638754"/>
            <a:ext cx="0" cy="3456432"/>
          </a:xfrm>
          <a:prstGeom prst="line">
            <a:avLst/>
          </a:prstGeom>
          <a:noFill/>
          <a:ln w="22225" cap="flat" cmpd="sng" algn="ctr">
            <a:solidFill>
              <a:srgbClr val="000000"/>
            </a:solidFill>
            <a:prstDash val="solid"/>
          </a:ln>
          <a:effectLst/>
        </p:spPr>
      </p:cxnSp>
      <p:cxnSp>
        <p:nvCxnSpPr>
          <p:cNvPr id="19" name="Straight Arrow Connector 18">
            <a:extLst>
              <a:ext uri="{FF2B5EF4-FFF2-40B4-BE49-F238E27FC236}">
                <a16:creationId xmlns:a16="http://schemas.microsoft.com/office/drawing/2014/main" id="{8A3CC4FD-EB10-9D4E-9614-0E7E65C53A68}"/>
              </a:ext>
            </a:extLst>
          </p:cNvPr>
          <p:cNvCxnSpPr/>
          <p:nvPr/>
        </p:nvCxnSpPr>
        <p:spPr>
          <a:xfrm>
            <a:off x="11507846" y="8094094"/>
            <a:ext cx="1463040" cy="0"/>
          </a:xfrm>
          <a:prstGeom prst="straightConnector1">
            <a:avLst/>
          </a:prstGeom>
          <a:noFill/>
          <a:ln w="22225" cap="flat" cmpd="sng" algn="ctr">
            <a:solidFill>
              <a:srgbClr val="000000"/>
            </a:solidFill>
            <a:prstDash val="solid"/>
            <a:tailEnd type="triangle"/>
          </a:ln>
          <a:effectLst/>
        </p:spPr>
      </p:cxnSp>
      <p:cxnSp>
        <p:nvCxnSpPr>
          <p:cNvPr id="20" name="Straight Arrow Connector 19">
            <a:extLst>
              <a:ext uri="{FF2B5EF4-FFF2-40B4-BE49-F238E27FC236}">
                <a16:creationId xmlns:a16="http://schemas.microsoft.com/office/drawing/2014/main" id="{862195E0-3576-7F48-9BB1-52A90B27AD2D}"/>
              </a:ext>
            </a:extLst>
          </p:cNvPr>
          <p:cNvCxnSpPr/>
          <p:nvPr/>
        </p:nvCxnSpPr>
        <p:spPr>
          <a:xfrm>
            <a:off x="11507846" y="4646042"/>
            <a:ext cx="1463040" cy="0"/>
          </a:xfrm>
          <a:prstGeom prst="straightConnector1">
            <a:avLst/>
          </a:prstGeom>
          <a:noFill/>
          <a:ln w="22225" cap="flat" cmpd="sng" algn="ctr">
            <a:solidFill>
              <a:srgbClr val="000000"/>
            </a:solidFill>
            <a:prstDash val="solid"/>
            <a:tailEnd type="triangle"/>
          </a:ln>
          <a:effectLst/>
        </p:spPr>
      </p:cxnSp>
      <p:sp>
        <p:nvSpPr>
          <p:cNvPr id="21" name="Oval 20">
            <a:extLst>
              <a:ext uri="{FF2B5EF4-FFF2-40B4-BE49-F238E27FC236}">
                <a16:creationId xmlns:a16="http://schemas.microsoft.com/office/drawing/2014/main" id="{62A10A69-A2C8-C645-BD82-A7936ECD6F00}"/>
              </a:ext>
            </a:extLst>
          </p:cNvPr>
          <p:cNvSpPr/>
          <p:nvPr/>
        </p:nvSpPr>
        <p:spPr>
          <a:xfrm>
            <a:off x="10487683" y="5382469"/>
            <a:ext cx="2103118" cy="2002958"/>
          </a:xfrm>
          <a:prstGeom prst="ellipse">
            <a:avLst/>
          </a:prstGeom>
          <a:solidFill>
            <a:srgbClr val="000000"/>
          </a:solidFill>
          <a:ln w="25400" cap="flat" cmpd="sng" algn="ctr">
            <a:noFill/>
            <a:prstDash val="solid"/>
          </a:ln>
          <a:effectLst/>
        </p:spPr>
        <p:txBody>
          <a:bodyPr lIns="96000" tIns="96000" rIns="96000" bIns="96000" rtlCol="0" anchor="ctr"/>
          <a:lstStyle/>
          <a:p>
            <a:pPr marL="0" marR="0" lvl="0" indent="0" algn="ctr" defTabSz="1828708"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sym typeface="Helvetica Neue"/>
              </a:rPr>
              <a:t>R</a:t>
            </a:r>
          </a:p>
          <a:p>
            <a:pPr marL="0" marR="0" lvl="0" indent="0" algn="ctr" defTabSz="1828708"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mn-ea"/>
                <a:cs typeface="+mn-cs"/>
                <a:sym typeface="Helvetica Neue"/>
              </a:rPr>
              <a:t>1:1</a:t>
            </a:r>
          </a:p>
        </p:txBody>
      </p:sp>
      <p:sp>
        <p:nvSpPr>
          <p:cNvPr id="22" name="Rectangle 21">
            <a:extLst>
              <a:ext uri="{FF2B5EF4-FFF2-40B4-BE49-F238E27FC236}">
                <a16:creationId xmlns:a16="http://schemas.microsoft.com/office/drawing/2014/main" id="{025B87AD-058B-DE49-A6EA-B699602755C8}"/>
              </a:ext>
            </a:extLst>
          </p:cNvPr>
          <p:cNvSpPr/>
          <p:nvPr/>
        </p:nvSpPr>
        <p:spPr>
          <a:xfrm>
            <a:off x="13092555" y="3870086"/>
            <a:ext cx="4329606" cy="1662312"/>
          </a:xfrm>
          <a:prstGeom prst="rect">
            <a:avLst/>
          </a:prstGeom>
          <a:solidFill>
            <a:srgbClr val="002985"/>
          </a:solidFill>
          <a:ln w="9525" cap="flat" cmpd="sng" algn="ctr">
            <a:noFill/>
            <a:prstDash val="solid"/>
          </a:ln>
          <a:effectLst/>
        </p:spPr>
        <p:txBody>
          <a:bodyPr rtlCol="0" anchor="ct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T-DXd </a:t>
            </a: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5.4 mg/kg Q3W</a:t>
            </a: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(n = 261)</a:t>
            </a:r>
            <a:endParaRPr kumimoji="0" lang="en-US" altLang="ja-JP" sz="3200" b="0"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endParaRPr>
          </a:p>
        </p:txBody>
      </p:sp>
      <p:sp>
        <p:nvSpPr>
          <p:cNvPr id="23" name="Rectangle 22">
            <a:extLst>
              <a:ext uri="{FF2B5EF4-FFF2-40B4-BE49-F238E27FC236}">
                <a16:creationId xmlns:a16="http://schemas.microsoft.com/office/drawing/2014/main" id="{CFCF67F2-BEBF-1D49-8446-7E547746D4D7}"/>
              </a:ext>
            </a:extLst>
          </p:cNvPr>
          <p:cNvSpPr/>
          <p:nvPr/>
        </p:nvSpPr>
        <p:spPr>
          <a:xfrm>
            <a:off x="13145809" y="7019716"/>
            <a:ext cx="4329618" cy="1662312"/>
          </a:xfrm>
          <a:prstGeom prst="rect">
            <a:avLst/>
          </a:prstGeom>
          <a:solidFill>
            <a:srgbClr val="6E6E6E"/>
          </a:solidFill>
          <a:ln>
            <a:noFill/>
          </a:ln>
          <a:effectLst/>
        </p:spPr>
        <p:txBody>
          <a:bodyPr rtlCol="0" anchor="ctr"/>
          <a:lstStyle/>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T-DM1 </a:t>
            </a: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3.6 mg/kg Q3W</a:t>
            </a:r>
          </a:p>
          <a:p>
            <a:pPr marL="0" marR="0" lvl="0" indent="0" algn="ctr" defTabSz="1828800" rtl="0" eaLnBrk="1" fontAlgn="base" latinLnBrk="0" hangingPunct="1">
              <a:lnSpc>
                <a:spcPct val="10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rPr>
              <a:t>(n = 263)</a:t>
            </a:r>
            <a:endParaRPr kumimoji="0" lang="en-US" altLang="ja-JP" sz="3200" b="0" i="0" u="none" strike="noStrike" kern="1200" cap="none" spc="0" normalizeH="0" baseline="0" noProof="0" dirty="0">
              <a:ln>
                <a:noFill/>
              </a:ln>
              <a:solidFill>
                <a:prstClr val="white"/>
              </a:solidFill>
              <a:effectLst/>
              <a:uLnTx/>
              <a:uFillTx/>
              <a:latin typeface="Arial" panose="020B0604020202020204" pitchFamily="34" charset="0"/>
              <a:ea typeface="Meiryo UI" pitchFamily="50" charset="-128"/>
              <a:cs typeface="Arial" panose="020B0604020202020204" pitchFamily="34" charset="0"/>
              <a:sym typeface="Helvetica Neue"/>
            </a:endParaRPr>
          </a:p>
        </p:txBody>
      </p:sp>
      <p:sp>
        <p:nvSpPr>
          <p:cNvPr id="26" name="Rectangle 25">
            <a:extLst>
              <a:ext uri="{FF2B5EF4-FFF2-40B4-BE49-F238E27FC236}">
                <a16:creationId xmlns:a16="http://schemas.microsoft.com/office/drawing/2014/main" id="{B53104BB-234F-7A40-91FB-D83928226595}"/>
              </a:ext>
            </a:extLst>
          </p:cNvPr>
          <p:cNvSpPr/>
          <p:nvPr/>
        </p:nvSpPr>
        <p:spPr>
          <a:xfrm>
            <a:off x="9212647" y="8646170"/>
            <a:ext cx="4860298" cy="2097328"/>
          </a:xfrm>
          <a:prstGeom prst="rect">
            <a:avLst/>
          </a:prstGeom>
          <a:noFill/>
          <a:ln w="9525" cap="flat" cmpd="sng" algn="ctr">
            <a:noFill/>
            <a:prstDash val="solid"/>
          </a:ln>
          <a:effectLst/>
        </p:spPr>
        <p:txBody>
          <a:bodyPr wrap="square" rIns="0" rtlCol="0" anchor="ctr"/>
          <a:lstStyle/>
          <a:p>
            <a:pPr marL="0" marR="0" lvl="0" indent="0" algn="l" defTabSz="1828708" rtl="0" eaLnBrk="1" fontAlgn="base" latinLnBrk="0" hangingPunct="1">
              <a:lnSpc>
                <a:spcPct val="100000"/>
              </a:lnSpc>
              <a:spcBef>
                <a:spcPct val="0"/>
              </a:spcBef>
              <a:spcAft>
                <a:spcPct val="0"/>
              </a:spcAft>
              <a:buClrTx/>
              <a:buSzTx/>
              <a:buFontTx/>
              <a:buNone/>
              <a:tabLst/>
              <a:defRPr/>
            </a:pPr>
            <a:endParaRPr kumimoji="0" lang="en-GB" sz="1866" b="0" i="0" u="none" strike="noStrike" kern="1200" cap="none" spc="0" normalizeH="0" baseline="0" noProof="0">
              <a:ln>
                <a:noFill/>
              </a:ln>
              <a:solidFill>
                <a:srgbClr val="000000"/>
              </a:solidFill>
              <a:effectLst/>
              <a:uLnTx/>
              <a:uFillTx/>
              <a:latin typeface="Arial" panose="020B0604020202020204"/>
              <a:ea typeface="+mn-ea"/>
              <a:cs typeface="+mn-cs"/>
              <a:sym typeface="Helvetica Neue"/>
            </a:endParaRPr>
          </a:p>
        </p:txBody>
      </p:sp>
      <p:sp>
        <p:nvSpPr>
          <p:cNvPr id="29" name="Subtitle 2">
            <a:extLst>
              <a:ext uri="{FF2B5EF4-FFF2-40B4-BE49-F238E27FC236}">
                <a16:creationId xmlns:a16="http://schemas.microsoft.com/office/drawing/2014/main" id="{8D4243D1-AB1C-E449-A139-D6E1D77175A0}"/>
              </a:ext>
            </a:extLst>
          </p:cNvPr>
          <p:cNvSpPr txBox="1">
            <a:spLocks/>
          </p:cNvSpPr>
          <p:nvPr/>
        </p:nvSpPr>
        <p:spPr>
          <a:xfrm>
            <a:off x="18159555" y="3295505"/>
            <a:ext cx="5226846" cy="6064730"/>
          </a:xfrm>
          <a:prstGeom prst="rect">
            <a:avLst/>
          </a:prstGeom>
          <a:solidFill>
            <a:srgbClr val="EDF1FB"/>
          </a:solidFill>
          <a:ln w="31750">
            <a:noFill/>
          </a:ln>
        </p:spPr>
        <p:txBody>
          <a:bodyPr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3251038" rtl="0" eaLnBrk="1" fontAlgn="auto" latinLnBrk="0" hangingPunct="1">
              <a:lnSpc>
                <a:spcPct val="100000"/>
              </a:lnSpc>
              <a:spcBef>
                <a:spcPts val="160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Primary endpoint</a:t>
            </a:r>
          </a:p>
          <a:p>
            <a:pPr marL="457188" marR="0" lvl="0" indent="-457188" algn="l" defTabSz="3251038"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(BICR)</a:t>
            </a:r>
            <a:endParaRPr kumimoji="0" lang="en-US" sz="3200" b="1" i="0" u="none" strike="noStrike" kern="0" cap="none" spc="0" normalizeH="0" baseline="0" noProof="0" dirty="0">
              <a:ln>
                <a:noFill/>
              </a:ln>
              <a:solidFill>
                <a:srgbClr val="4472C4"/>
              </a:solidFill>
              <a:effectLst/>
              <a:uLnTx/>
              <a:uFillTx/>
              <a:latin typeface="Arial" panose="020B0604020202020204" pitchFamily="34" charset="0"/>
              <a:cs typeface="Arial" panose="020B0604020202020204" pitchFamily="34" charset="0"/>
              <a:sym typeface="Calibri"/>
            </a:endParaRPr>
          </a:p>
          <a:p>
            <a:pPr marL="0" marR="0" lvl="0" indent="0" algn="l" defTabSz="3251038" rtl="0" eaLnBrk="1" fontAlgn="auto" latinLnBrk="0" hangingPunct="1">
              <a:lnSpc>
                <a:spcPct val="100000"/>
              </a:lnSpc>
              <a:spcBef>
                <a:spcPts val="1600"/>
              </a:spcBef>
              <a:spcAft>
                <a:spcPts val="0"/>
              </a:spcAft>
              <a:buClrTx/>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Key secondary endpoint</a:t>
            </a:r>
          </a:p>
          <a:p>
            <a:pPr marL="457188" marR="0" lvl="0" indent="-457188" algn="l" defTabSz="3251038" rtl="0" eaLnBrk="1" fontAlgn="auto" latinLnBrk="0" hangingPunct="1">
              <a:lnSpc>
                <a:spcPct val="100000"/>
              </a:lnSpc>
              <a:spcBef>
                <a:spcPts val="0"/>
              </a:spcBef>
              <a:spcAft>
                <a:spcPts val="0"/>
              </a:spcAft>
              <a:buClr>
                <a:srgbClr val="113468"/>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OS </a:t>
            </a:r>
            <a:endParaRPr kumimoji="0" lang="en-US" sz="3200" b="1" i="0" u="none" strike="noStrike" kern="0" cap="none" spc="0" normalizeH="0" baseline="0" noProof="0" dirty="0">
              <a:ln>
                <a:noFill/>
              </a:ln>
              <a:solidFill>
                <a:srgbClr val="113468"/>
              </a:solidFill>
              <a:effectLst/>
              <a:uLnTx/>
              <a:uFillTx/>
              <a:latin typeface="Arial" panose="020B0604020202020204" pitchFamily="34" charset="0"/>
              <a:cs typeface="Arial" panose="020B0604020202020204" pitchFamily="34" charset="0"/>
              <a:sym typeface="Calibri"/>
            </a:endParaRPr>
          </a:p>
          <a:p>
            <a:pPr marL="0" marR="0" lvl="0" indent="0" algn="l" defTabSz="3251038" rtl="0" eaLnBrk="1" fontAlgn="auto" latinLnBrk="0" hangingPunct="1">
              <a:lnSpc>
                <a:spcPct val="100000"/>
              </a:lnSpc>
              <a:spcBef>
                <a:spcPts val="1600"/>
              </a:spcBef>
              <a:spcAft>
                <a:spcPts val="0"/>
              </a:spcAft>
              <a:buClr>
                <a:srgbClr val="333399"/>
              </a:buClr>
              <a:buSzTx/>
              <a:buFontTx/>
              <a:buNone/>
              <a:tabLst/>
              <a:defRPr/>
            </a:pPr>
            <a:r>
              <a:rPr kumimoji="0" lang="en-US" sz="32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sym typeface="Calibri"/>
              </a:rPr>
              <a:t>Secondary endpoints</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ORR (BICR and investigator)</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DOR (BICR)</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PFS (investigator)</a:t>
            </a:r>
          </a:p>
          <a:p>
            <a:pPr marL="469890" marR="0" lvl="0" indent="-469890" algn="l" defTabSz="3251038" rtl="0" eaLnBrk="1" fontAlgn="auto" latinLnBrk="0" hangingPunct="1">
              <a:lnSpc>
                <a:spcPct val="100000"/>
              </a:lnSpc>
              <a:spcBef>
                <a:spcPts val="0"/>
              </a:spcBef>
              <a:spcAft>
                <a:spcPts val="0"/>
              </a:spcAft>
              <a:buClr>
                <a:srgbClr val="4472C4"/>
              </a:buClr>
              <a:buSzTx/>
              <a:buFont typeface="Arial" panose="020B0604020202020204" pitchFamily="34" charset="0"/>
              <a:buChar char="•"/>
              <a:tabLst/>
              <a:defRPr/>
            </a:pPr>
            <a:r>
              <a:rPr kumimoji="0" lang="en-US"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Safety</a:t>
            </a:r>
          </a:p>
        </p:txBody>
      </p:sp>
      <p:sp>
        <p:nvSpPr>
          <p:cNvPr id="24" name="TextBox 23">
            <a:extLst>
              <a:ext uri="{FF2B5EF4-FFF2-40B4-BE49-F238E27FC236}">
                <a16:creationId xmlns:a16="http://schemas.microsoft.com/office/drawing/2014/main" id="{16A006B4-6CED-074D-88E4-5BFE52A4DC1A}"/>
              </a:ext>
            </a:extLst>
          </p:cNvPr>
          <p:cNvSpPr txBox="1"/>
          <p:nvPr/>
        </p:nvSpPr>
        <p:spPr>
          <a:xfrm>
            <a:off x="963303" y="13122240"/>
            <a:ext cx="23420698" cy="400110"/>
          </a:xfrm>
          <a:prstGeom prst="rect">
            <a:avLst/>
          </a:prstGeom>
          <a:noFill/>
        </p:spPr>
        <p:txBody>
          <a:bodyPr wrap="square" rtlCol="0" anchor="b">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30000" noProof="0" dirty="0">
                <a:ln>
                  <a:noFill/>
                </a:ln>
                <a:solidFill>
                  <a:srgbClr val="000000"/>
                </a:solidFill>
                <a:effectLst/>
                <a:uLnTx/>
                <a:uFillTx/>
                <a:latin typeface="Arial"/>
                <a:ea typeface="+mn-ea"/>
                <a:cs typeface="+mn-cs"/>
                <a:sym typeface="Helvetica Neue"/>
              </a:rPr>
              <a:t>a</a:t>
            </a:r>
            <a:r>
              <a:rPr kumimoji="0" lang="en-US" sz="2000" b="0" i="0" u="none" strike="noStrike" kern="1200" cap="none" spc="0" normalizeH="0" baseline="0" noProof="0" dirty="0">
                <a:ln>
                  <a:noFill/>
                </a:ln>
                <a:solidFill>
                  <a:srgbClr val="000000"/>
                </a:solidFill>
                <a:effectLst/>
                <a:uLnTx/>
                <a:uFillTx/>
                <a:latin typeface="Arial"/>
                <a:ea typeface="+mn-ea"/>
                <a:cs typeface="+mn-cs"/>
                <a:sym typeface="Helvetica Neue"/>
              </a:rPr>
              <a:t>HER2 IHC3+ or IHC2+/ISH+ based on central confirmation. </a:t>
            </a:r>
            <a:r>
              <a:rPr kumimoji="0" lang="en-US" sz="2000" b="0" i="0" u="none" strike="noStrike" kern="1200" cap="none" spc="0" normalizeH="0" baseline="30000" noProof="0" dirty="0">
                <a:ln>
                  <a:noFill/>
                </a:ln>
                <a:solidFill>
                  <a:srgbClr val="000000"/>
                </a:solidFill>
                <a:effectLst/>
                <a:uLnTx/>
                <a:uFillTx/>
                <a:latin typeface="Arial"/>
                <a:ea typeface="+mn-ea"/>
                <a:cs typeface="+mn-cs"/>
                <a:sym typeface="Helvetica Neue"/>
              </a:rPr>
              <a:t>b</a:t>
            </a:r>
            <a:r>
              <a:rPr kumimoji="0" lang="en-GB" sz="2000" b="0" i="0" u="none" strike="noStrike" kern="1200" cap="none" spc="0" normalizeH="0" baseline="0" noProof="0" dirty="0">
                <a:ln>
                  <a:noFill/>
                </a:ln>
                <a:solidFill>
                  <a:srgbClr val="000000"/>
                </a:solidFill>
                <a:effectLst/>
                <a:uLnTx/>
                <a:uFillTx/>
                <a:latin typeface="Arial"/>
                <a:ea typeface="+mn-ea"/>
                <a:cs typeface="+mn-cs"/>
                <a:sym typeface="Helvetica Neue"/>
              </a:rPr>
              <a:t>Progression during or &lt;6 months after completing adjuvant therapy involving trastuzumab and taxane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Neue"/>
            </a:endParaRPr>
          </a:p>
        </p:txBody>
      </p:sp>
      <p:sp>
        <p:nvSpPr>
          <p:cNvPr id="16" name="TextBox 15">
            <a:extLst>
              <a:ext uri="{FF2B5EF4-FFF2-40B4-BE49-F238E27FC236}">
                <a16:creationId xmlns:a16="http://schemas.microsoft.com/office/drawing/2014/main" id="{54D12923-4F85-664E-B3EA-89385C5405D4}"/>
              </a:ext>
            </a:extLst>
          </p:cNvPr>
          <p:cNvSpPr txBox="1"/>
          <p:nvPr/>
        </p:nvSpPr>
        <p:spPr>
          <a:xfrm>
            <a:off x="17885215" y="9902801"/>
            <a:ext cx="5775522" cy="2477601"/>
          </a:xfrm>
          <a:prstGeom prst="rect">
            <a:avLst/>
          </a:prstGeom>
          <a:noFill/>
          <a:ln w="19050">
            <a:solidFill>
              <a:srgbClr val="C00000"/>
            </a:solidFill>
          </a:ln>
        </p:spPr>
        <p:txBody>
          <a:bodyPr wrap="square" rtlCol="0">
            <a:spAutoFit/>
          </a:bodyPr>
          <a:lstStyle/>
          <a:p>
            <a:pPr marL="228376" marR="0" lvl="0" indent="-228376" algn="l" defTabSz="913510" rtl="0" eaLnBrk="1" fontAlgn="auto" latinLnBrk="0" hangingPunct="1">
              <a:lnSpc>
                <a:spcPct val="100000"/>
              </a:lnSpc>
              <a:spcBef>
                <a:spcPts val="0"/>
              </a:spcBef>
              <a:spcAft>
                <a:spcPts val="600"/>
              </a:spcAft>
              <a:buClr>
                <a:srgbClr val="1C85C7"/>
              </a:buClr>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Helvetica Neue"/>
              </a:rPr>
              <a:t>Prior therapy for MBC: </a:t>
            </a:r>
          </a:p>
          <a:p>
            <a:pPr marL="460800" marR="0" lvl="0" indent="-460800" algn="l" defTabSz="913510" rtl="0" eaLnBrk="1" fontAlgn="auto" latinLnBrk="0" hangingPunct="1">
              <a:lnSpc>
                <a:spcPct val="100000"/>
              </a:lnSpc>
              <a:spcBef>
                <a:spcPts val="0"/>
              </a:spcBef>
              <a:spcAft>
                <a:spcPts val="600"/>
              </a:spcAft>
              <a:buClr>
                <a:srgbClr val="000000"/>
              </a:buClr>
              <a:buSzTx/>
              <a:buFont typeface="Arial"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Helvetica Neue"/>
              </a:rPr>
              <a:t>100% received prior trastuzumab</a:t>
            </a:r>
          </a:p>
          <a:p>
            <a:pPr marL="460800" marR="0" lvl="0" indent="-460800" algn="l" defTabSz="913510" rtl="0" eaLnBrk="1" fontAlgn="auto" latinLnBrk="0" hangingPunct="1">
              <a:lnSpc>
                <a:spcPct val="100000"/>
              </a:lnSpc>
              <a:spcBef>
                <a:spcPts val="0"/>
              </a:spcBef>
              <a:spcAft>
                <a:spcPts val="600"/>
              </a:spcAft>
              <a:buClr>
                <a:srgbClr val="000000"/>
              </a:buClr>
              <a:buSzTx/>
              <a:buFont typeface="Arial"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Helvetica Neue"/>
              </a:rPr>
              <a:t>60% received prior pertuzumab</a:t>
            </a:r>
          </a:p>
          <a:p>
            <a:pPr marL="460800" marR="0" lvl="0" indent="-460800" algn="l" defTabSz="913510" rtl="0" eaLnBrk="1" fontAlgn="auto" latinLnBrk="0" hangingPunct="1">
              <a:lnSpc>
                <a:spcPct val="100000"/>
              </a:lnSpc>
              <a:spcBef>
                <a:spcPts val="0"/>
              </a:spcBef>
              <a:spcAft>
                <a:spcPts val="600"/>
              </a:spcAft>
              <a:buClr>
                <a:srgbClr val="000000"/>
              </a:buClr>
              <a:buSzTx/>
              <a:buFont typeface="Arial" charset="0"/>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Calibri" panose="020F0502020204030204" pitchFamily="34" charset="0"/>
                <a:sym typeface="Helvetica Neue"/>
              </a:rPr>
              <a:t>16% received HER2 TKI</a:t>
            </a:r>
          </a:p>
        </p:txBody>
      </p:sp>
      <p:sp>
        <p:nvSpPr>
          <p:cNvPr id="2" name="TextBox 1">
            <a:extLst>
              <a:ext uri="{FF2B5EF4-FFF2-40B4-BE49-F238E27FC236}">
                <a16:creationId xmlns:a16="http://schemas.microsoft.com/office/drawing/2014/main" id="{7EB23D7E-23C8-084E-AFFB-3D42D45EDEF1}"/>
              </a:ext>
            </a:extLst>
          </p:cNvPr>
          <p:cNvSpPr txBox="1"/>
          <p:nvPr/>
        </p:nvSpPr>
        <p:spPr>
          <a:xfrm>
            <a:off x="20531526" y="13044517"/>
            <a:ext cx="3621504" cy="430887"/>
          </a:xfrm>
          <a:prstGeom prst="rect">
            <a:avLst/>
          </a:prstGeom>
          <a:noFill/>
        </p:spPr>
        <p:txBody>
          <a:bodyPr wrap="none" rtlCol="0">
            <a:spAutoFit/>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sym typeface="Helvetica Neue"/>
              </a:rPr>
              <a:t>Cortes, J et al. ESMO 2021</a:t>
            </a:r>
          </a:p>
        </p:txBody>
      </p:sp>
    </p:spTree>
    <p:extLst>
      <p:ext uri="{BB962C8B-B14F-4D97-AF65-F5344CB8AC3E}">
        <p14:creationId xmlns:p14="http://schemas.microsoft.com/office/powerpoint/2010/main" val="2129173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D58C1-2463-42D7-99E4-0465364458E2}"/>
              </a:ext>
            </a:extLst>
          </p:cNvPr>
          <p:cNvSpPr>
            <a:spLocks noGrp="1"/>
          </p:cNvSpPr>
          <p:nvPr>
            <p:ph type="ctrTitle" idx="4294967295"/>
          </p:nvPr>
        </p:nvSpPr>
        <p:spPr>
          <a:xfrm>
            <a:off x="1543543" y="275610"/>
            <a:ext cx="22428200" cy="892175"/>
          </a:xfrm>
        </p:spPr>
        <p:txBody>
          <a:bodyPr>
            <a:noAutofit/>
          </a:bodyPr>
          <a:lstStyle/>
          <a:p>
            <a:r>
              <a:rPr lang="en-US" sz="6600" b="1" dirty="0">
                <a:cs typeface="Arial" panose="020B0604020202020204" pitchFamily="34" charset="0"/>
              </a:rPr>
              <a:t>DB03 Primary Endpoint PFS</a:t>
            </a:r>
          </a:p>
        </p:txBody>
      </p:sp>
      <p:sp>
        <p:nvSpPr>
          <p:cNvPr id="6" name="TextBox 5">
            <a:extLst>
              <a:ext uri="{FF2B5EF4-FFF2-40B4-BE49-F238E27FC236}">
                <a16:creationId xmlns:a16="http://schemas.microsoft.com/office/drawing/2014/main" id="{DB625FC5-982E-4A0B-9354-782D1B9E3A3C}"/>
              </a:ext>
            </a:extLst>
          </p:cNvPr>
          <p:cNvSpPr txBox="1"/>
          <p:nvPr/>
        </p:nvSpPr>
        <p:spPr>
          <a:xfrm>
            <a:off x="4291585" y="12966821"/>
            <a:ext cx="17984758" cy="749179"/>
          </a:xfrm>
          <a:prstGeom prst="rect">
            <a:avLst/>
          </a:prstGeom>
          <a:noFill/>
        </p:spPr>
        <p:txBody>
          <a:bodyPr wrap="square" rtlCol="0" anchor="b">
            <a:spAutoFit/>
          </a:bodyPr>
          <a:lstStyle/>
          <a:p>
            <a:pPr algn="l" defTabSz="1828800" hangingPunct="1">
              <a:defRPr/>
            </a:pPr>
            <a:r>
              <a:rPr lang="en-US" sz="2134" kern="1200" dirty="0">
                <a:latin typeface="Arial"/>
                <a:ea typeface="+mn-ea"/>
                <a:cs typeface="+mn-cs"/>
              </a:rPr>
              <a:t>Median PFS follow-up for T-DXd was 15.5 months (range, 15.1-16.6) and for T-DM1 was 13.9 months (range, 11.8-15.1)</a:t>
            </a:r>
            <a:endParaRPr lang="en-US" sz="2134" kern="1200" dirty="0">
              <a:solidFill>
                <a:prstClr val="black"/>
              </a:solidFill>
              <a:latin typeface="Arial"/>
              <a:ea typeface="+mn-ea"/>
              <a:cs typeface="+mn-cs"/>
            </a:endParaRPr>
          </a:p>
          <a:p>
            <a:pPr algn="l" defTabSz="1828800" hangingPunct="1">
              <a:defRPr/>
            </a:pPr>
            <a:r>
              <a:rPr lang="en-US" sz="2134" kern="1200" dirty="0">
                <a:solidFill>
                  <a:prstClr val="black"/>
                </a:solidFill>
                <a:latin typeface="Arial"/>
                <a:ea typeface="+mn-ea"/>
                <a:cs typeface="+mn-cs"/>
              </a:rPr>
              <a:t>HR, hazard ratio; INV, investigator; </a:t>
            </a:r>
            <a:r>
              <a:rPr lang="en-US" sz="2134" kern="1200" dirty="0" err="1">
                <a:solidFill>
                  <a:prstClr val="black"/>
                </a:solidFill>
                <a:latin typeface="Arial"/>
                <a:ea typeface="+mn-ea"/>
                <a:cs typeface="+mn-cs"/>
              </a:rPr>
              <a:t>mo</a:t>
            </a:r>
            <a:r>
              <a:rPr lang="en-US" sz="2134" kern="1200" dirty="0">
                <a:solidFill>
                  <a:prstClr val="black"/>
                </a:solidFill>
                <a:latin typeface="Arial"/>
                <a:ea typeface="+mn-ea"/>
                <a:cs typeface="+mn-cs"/>
              </a:rPr>
              <a:t>, month; NE, not estimable; NR, not reached.</a:t>
            </a:r>
          </a:p>
        </p:txBody>
      </p:sp>
      <p:grpSp>
        <p:nvGrpSpPr>
          <p:cNvPr id="7" name="Group 6">
            <a:extLst>
              <a:ext uri="{FF2B5EF4-FFF2-40B4-BE49-F238E27FC236}">
                <a16:creationId xmlns:a16="http://schemas.microsoft.com/office/drawing/2014/main" id="{4473D22D-1ADC-9640-8DBA-350E659C1AE8}"/>
              </a:ext>
            </a:extLst>
          </p:cNvPr>
          <p:cNvGrpSpPr/>
          <p:nvPr/>
        </p:nvGrpSpPr>
        <p:grpSpPr>
          <a:xfrm>
            <a:off x="6549" y="10920295"/>
            <a:ext cx="23214139" cy="1418133"/>
            <a:chOff x="2455" y="4095113"/>
            <a:chExt cx="8705303" cy="531800"/>
          </a:xfrm>
        </p:grpSpPr>
        <p:sp>
          <p:nvSpPr>
            <p:cNvPr id="2282" name="TextBox 2281">
              <a:extLst>
                <a:ext uri="{FF2B5EF4-FFF2-40B4-BE49-F238E27FC236}">
                  <a16:creationId xmlns:a16="http://schemas.microsoft.com/office/drawing/2014/main" id="{5CF0EAB8-EF6A-E249-8549-3723951A52F3}"/>
                </a:ext>
              </a:extLst>
            </p:cNvPr>
            <p:cNvSpPr txBox="1"/>
            <p:nvPr/>
          </p:nvSpPr>
          <p:spPr>
            <a:xfrm>
              <a:off x="683684" y="4262698"/>
              <a:ext cx="262211" cy="173124"/>
            </a:xfrm>
            <a:prstGeom prst="rect">
              <a:avLst/>
            </a:prstGeom>
            <a:noFill/>
          </p:spPr>
          <p:txBody>
            <a:bodyPr wrap="none" rtlCol="0">
              <a:spAutoFit/>
            </a:bodyPr>
            <a:lstStyle/>
            <a:p>
              <a:pPr algn="l" defTabSz="1828800" hangingPunct="1">
                <a:defRPr/>
              </a:pPr>
              <a:r>
                <a:rPr lang="en-US" sz="2400" kern="1200" dirty="0">
                  <a:latin typeface="Arial"/>
                  <a:ea typeface="+mn-ea"/>
                  <a:cs typeface="Arial"/>
                  <a:sym typeface="Arial"/>
                  <a:rtl val="0"/>
                </a:rPr>
                <a:t>261</a:t>
              </a:r>
            </a:p>
          </p:txBody>
        </p:sp>
        <p:sp>
          <p:nvSpPr>
            <p:cNvPr id="2283" name="TextBox 2282">
              <a:extLst>
                <a:ext uri="{FF2B5EF4-FFF2-40B4-BE49-F238E27FC236}">
                  <a16:creationId xmlns:a16="http://schemas.microsoft.com/office/drawing/2014/main" id="{8C6A244A-58B5-E44A-BE55-86976D20BE72}"/>
                </a:ext>
              </a:extLst>
            </p:cNvPr>
            <p:cNvSpPr txBox="1"/>
            <p:nvPr/>
          </p:nvSpPr>
          <p:spPr>
            <a:xfrm>
              <a:off x="683684"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263</a:t>
              </a:r>
            </a:p>
          </p:txBody>
        </p:sp>
        <p:sp>
          <p:nvSpPr>
            <p:cNvPr id="2284" name="TextBox 2283">
              <a:extLst>
                <a:ext uri="{FF2B5EF4-FFF2-40B4-BE49-F238E27FC236}">
                  <a16:creationId xmlns:a16="http://schemas.microsoft.com/office/drawing/2014/main" id="{1F710708-9235-E946-9ABA-C6BF2A742210}"/>
                </a:ext>
              </a:extLst>
            </p:cNvPr>
            <p:cNvSpPr txBox="1"/>
            <p:nvPr/>
          </p:nvSpPr>
          <p:spPr>
            <a:xfrm>
              <a:off x="925147"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256</a:t>
              </a:r>
            </a:p>
          </p:txBody>
        </p:sp>
        <p:sp>
          <p:nvSpPr>
            <p:cNvPr id="2285" name="TextBox 2284">
              <a:extLst>
                <a:ext uri="{FF2B5EF4-FFF2-40B4-BE49-F238E27FC236}">
                  <a16:creationId xmlns:a16="http://schemas.microsoft.com/office/drawing/2014/main" id="{720CF7C0-560F-FD42-8280-798281222CAE}"/>
                </a:ext>
              </a:extLst>
            </p:cNvPr>
            <p:cNvSpPr txBox="1"/>
            <p:nvPr/>
          </p:nvSpPr>
          <p:spPr>
            <a:xfrm>
              <a:off x="925147"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252</a:t>
              </a:r>
            </a:p>
          </p:txBody>
        </p:sp>
        <p:sp>
          <p:nvSpPr>
            <p:cNvPr id="2286" name="TextBox 2285">
              <a:extLst>
                <a:ext uri="{FF2B5EF4-FFF2-40B4-BE49-F238E27FC236}">
                  <a16:creationId xmlns:a16="http://schemas.microsoft.com/office/drawing/2014/main" id="{D5AF746F-8A30-614C-81FC-DD57C5EE14AA}"/>
                </a:ext>
              </a:extLst>
            </p:cNvPr>
            <p:cNvSpPr txBox="1"/>
            <p:nvPr/>
          </p:nvSpPr>
          <p:spPr>
            <a:xfrm>
              <a:off x="1174736"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250</a:t>
              </a:r>
            </a:p>
          </p:txBody>
        </p:sp>
        <p:sp>
          <p:nvSpPr>
            <p:cNvPr id="2287" name="TextBox 2286">
              <a:extLst>
                <a:ext uri="{FF2B5EF4-FFF2-40B4-BE49-F238E27FC236}">
                  <a16:creationId xmlns:a16="http://schemas.microsoft.com/office/drawing/2014/main" id="{BB08FCFD-3104-FB4E-91EA-C1E62EAAF838}"/>
                </a:ext>
              </a:extLst>
            </p:cNvPr>
            <p:cNvSpPr txBox="1"/>
            <p:nvPr/>
          </p:nvSpPr>
          <p:spPr>
            <a:xfrm>
              <a:off x="1174736"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200</a:t>
              </a:r>
            </a:p>
          </p:txBody>
        </p:sp>
        <p:sp>
          <p:nvSpPr>
            <p:cNvPr id="2288" name="TextBox 2287">
              <a:extLst>
                <a:ext uri="{FF2B5EF4-FFF2-40B4-BE49-F238E27FC236}">
                  <a16:creationId xmlns:a16="http://schemas.microsoft.com/office/drawing/2014/main" id="{D7EDA1B9-AAB5-0C4F-AE1B-AADBA9F53A98}"/>
                </a:ext>
              </a:extLst>
            </p:cNvPr>
            <p:cNvSpPr txBox="1"/>
            <p:nvPr/>
          </p:nvSpPr>
          <p:spPr>
            <a:xfrm>
              <a:off x="1416199" y="4262698"/>
              <a:ext cx="262211" cy="173124"/>
            </a:xfrm>
            <a:prstGeom prst="rect">
              <a:avLst/>
            </a:prstGeom>
            <a:noFill/>
          </p:spPr>
          <p:txBody>
            <a:bodyPr wrap="none" rtlCol="0">
              <a:spAutoFit/>
            </a:bodyPr>
            <a:lstStyle/>
            <a:p>
              <a:pPr algn="l" defTabSz="1828800" hangingPunct="1">
                <a:defRPr/>
              </a:pPr>
              <a:r>
                <a:rPr lang="en-US" sz="2400" kern="1200" dirty="0">
                  <a:latin typeface="Arial"/>
                  <a:ea typeface="+mn-ea"/>
                  <a:cs typeface="Arial"/>
                  <a:sym typeface="Arial"/>
                  <a:rtl val="0"/>
                </a:rPr>
                <a:t>244</a:t>
              </a:r>
            </a:p>
          </p:txBody>
        </p:sp>
        <p:sp>
          <p:nvSpPr>
            <p:cNvPr id="2289" name="TextBox 2288">
              <a:extLst>
                <a:ext uri="{FF2B5EF4-FFF2-40B4-BE49-F238E27FC236}">
                  <a16:creationId xmlns:a16="http://schemas.microsoft.com/office/drawing/2014/main" id="{4CCCE0EC-9F44-F441-9A24-CEBAD74DC59A}"/>
                </a:ext>
              </a:extLst>
            </p:cNvPr>
            <p:cNvSpPr txBox="1"/>
            <p:nvPr/>
          </p:nvSpPr>
          <p:spPr>
            <a:xfrm>
              <a:off x="1416199"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163</a:t>
              </a:r>
            </a:p>
          </p:txBody>
        </p:sp>
        <p:sp>
          <p:nvSpPr>
            <p:cNvPr id="2290" name="TextBox 2289">
              <a:extLst>
                <a:ext uri="{FF2B5EF4-FFF2-40B4-BE49-F238E27FC236}">
                  <a16:creationId xmlns:a16="http://schemas.microsoft.com/office/drawing/2014/main" id="{9CC4CE97-2F8E-3848-AC35-AADC6371817A}"/>
                </a:ext>
              </a:extLst>
            </p:cNvPr>
            <p:cNvSpPr txBox="1"/>
            <p:nvPr/>
          </p:nvSpPr>
          <p:spPr>
            <a:xfrm>
              <a:off x="1657742" y="4262698"/>
              <a:ext cx="262211" cy="173124"/>
            </a:xfrm>
            <a:prstGeom prst="rect">
              <a:avLst/>
            </a:prstGeom>
            <a:noFill/>
          </p:spPr>
          <p:txBody>
            <a:bodyPr wrap="none" rtlCol="0">
              <a:spAutoFit/>
            </a:bodyPr>
            <a:lstStyle/>
            <a:p>
              <a:pPr algn="l" defTabSz="1828800" hangingPunct="1">
                <a:defRPr/>
              </a:pPr>
              <a:r>
                <a:rPr lang="en-US" sz="2400" kern="1200" dirty="0">
                  <a:latin typeface="Arial"/>
                  <a:ea typeface="+mn-ea"/>
                  <a:cs typeface="Arial"/>
                  <a:sym typeface="Arial"/>
                  <a:rtl val="0"/>
                </a:rPr>
                <a:t>240</a:t>
              </a:r>
            </a:p>
          </p:txBody>
        </p:sp>
        <p:sp>
          <p:nvSpPr>
            <p:cNvPr id="2291" name="TextBox 2290">
              <a:extLst>
                <a:ext uri="{FF2B5EF4-FFF2-40B4-BE49-F238E27FC236}">
                  <a16:creationId xmlns:a16="http://schemas.microsoft.com/office/drawing/2014/main" id="{A1939465-C5DB-B842-AA60-B9477119FF5D}"/>
                </a:ext>
              </a:extLst>
            </p:cNvPr>
            <p:cNvSpPr txBox="1"/>
            <p:nvPr/>
          </p:nvSpPr>
          <p:spPr>
            <a:xfrm>
              <a:off x="1657742"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155</a:t>
              </a:r>
            </a:p>
          </p:txBody>
        </p:sp>
        <p:sp>
          <p:nvSpPr>
            <p:cNvPr id="2292" name="TextBox 2291">
              <a:extLst>
                <a:ext uri="{FF2B5EF4-FFF2-40B4-BE49-F238E27FC236}">
                  <a16:creationId xmlns:a16="http://schemas.microsoft.com/office/drawing/2014/main" id="{B5D4B443-36F8-8445-A83E-A8E787B9D01A}"/>
                </a:ext>
              </a:extLst>
            </p:cNvPr>
            <p:cNvSpPr txBox="1"/>
            <p:nvPr/>
          </p:nvSpPr>
          <p:spPr>
            <a:xfrm>
              <a:off x="1900768" y="4262698"/>
              <a:ext cx="262211" cy="173124"/>
            </a:xfrm>
            <a:prstGeom prst="rect">
              <a:avLst/>
            </a:prstGeom>
            <a:noFill/>
          </p:spPr>
          <p:txBody>
            <a:bodyPr wrap="none" rtlCol="0">
              <a:spAutoFit/>
            </a:bodyPr>
            <a:lstStyle/>
            <a:p>
              <a:pPr algn="l" defTabSz="1828800" hangingPunct="1">
                <a:defRPr/>
              </a:pPr>
              <a:r>
                <a:rPr lang="en-US" sz="2400" kern="1200" dirty="0">
                  <a:latin typeface="Arial"/>
                  <a:ea typeface="+mn-ea"/>
                  <a:cs typeface="Arial"/>
                  <a:sym typeface="Arial"/>
                  <a:rtl val="0"/>
                </a:rPr>
                <a:t>224</a:t>
              </a:r>
            </a:p>
          </p:txBody>
        </p:sp>
        <p:sp>
          <p:nvSpPr>
            <p:cNvPr id="2293" name="TextBox 2292">
              <a:extLst>
                <a:ext uri="{FF2B5EF4-FFF2-40B4-BE49-F238E27FC236}">
                  <a16:creationId xmlns:a16="http://schemas.microsoft.com/office/drawing/2014/main" id="{809CCB66-8A43-144B-A307-BFB9CC1CB7B1}"/>
                </a:ext>
              </a:extLst>
            </p:cNvPr>
            <p:cNvSpPr txBox="1"/>
            <p:nvPr/>
          </p:nvSpPr>
          <p:spPr>
            <a:xfrm>
              <a:off x="1900768"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132</a:t>
              </a:r>
            </a:p>
          </p:txBody>
        </p:sp>
        <p:sp>
          <p:nvSpPr>
            <p:cNvPr id="2294" name="TextBox 2293">
              <a:extLst>
                <a:ext uri="{FF2B5EF4-FFF2-40B4-BE49-F238E27FC236}">
                  <a16:creationId xmlns:a16="http://schemas.microsoft.com/office/drawing/2014/main" id="{29CA386B-46A3-7242-BA92-314FA5107F44}"/>
                </a:ext>
              </a:extLst>
            </p:cNvPr>
            <p:cNvSpPr txBox="1"/>
            <p:nvPr/>
          </p:nvSpPr>
          <p:spPr>
            <a:xfrm>
              <a:off x="2145669"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214</a:t>
              </a:r>
            </a:p>
          </p:txBody>
        </p:sp>
        <p:sp>
          <p:nvSpPr>
            <p:cNvPr id="2295" name="TextBox 2294">
              <a:extLst>
                <a:ext uri="{FF2B5EF4-FFF2-40B4-BE49-F238E27FC236}">
                  <a16:creationId xmlns:a16="http://schemas.microsoft.com/office/drawing/2014/main" id="{ABF54C0B-670F-8548-9783-49A4E9D0DD21}"/>
                </a:ext>
              </a:extLst>
            </p:cNvPr>
            <p:cNvSpPr txBox="1"/>
            <p:nvPr/>
          </p:nvSpPr>
          <p:spPr>
            <a:xfrm>
              <a:off x="2145669" y="4453789"/>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108</a:t>
              </a:r>
            </a:p>
          </p:txBody>
        </p:sp>
        <p:sp>
          <p:nvSpPr>
            <p:cNvPr id="2296" name="TextBox 2295">
              <a:extLst>
                <a:ext uri="{FF2B5EF4-FFF2-40B4-BE49-F238E27FC236}">
                  <a16:creationId xmlns:a16="http://schemas.microsoft.com/office/drawing/2014/main" id="{B47CB5F8-DB43-564F-90E2-C7B6CDFABDF4}"/>
                </a:ext>
              </a:extLst>
            </p:cNvPr>
            <p:cNvSpPr txBox="1"/>
            <p:nvPr/>
          </p:nvSpPr>
          <p:spPr>
            <a:xfrm>
              <a:off x="2392914"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202</a:t>
              </a:r>
            </a:p>
          </p:txBody>
        </p:sp>
        <p:sp>
          <p:nvSpPr>
            <p:cNvPr id="2297" name="TextBox 2296">
              <a:extLst>
                <a:ext uri="{FF2B5EF4-FFF2-40B4-BE49-F238E27FC236}">
                  <a16:creationId xmlns:a16="http://schemas.microsoft.com/office/drawing/2014/main" id="{5C4ABF39-843B-9548-A6D5-A0B86A47175D}"/>
                </a:ext>
              </a:extLst>
            </p:cNvPr>
            <p:cNvSpPr txBox="1"/>
            <p:nvPr/>
          </p:nvSpPr>
          <p:spPr>
            <a:xfrm>
              <a:off x="2421895"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96</a:t>
              </a:r>
            </a:p>
          </p:txBody>
        </p:sp>
        <p:sp>
          <p:nvSpPr>
            <p:cNvPr id="2298" name="TextBox 2297">
              <a:extLst>
                <a:ext uri="{FF2B5EF4-FFF2-40B4-BE49-F238E27FC236}">
                  <a16:creationId xmlns:a16="http://schemas.microsoft.com/office/drawing/2014/main" id="{0EDEF015-C878-0048-B080-A6F3483B7445}"/>
                </a:ext>
              </a:extLst>
            </p:cNvPr>
            <p:cNvSpPr txBox="1"/>
            <p:nvPr/>
          </p:nvSpPr>
          <p:spPr>
            <a:xfrm>
              <a:off x="2635784"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200</a:t>
              </a:r>
            </a:p>
          </p:txBody>
        </p:sp>
        <p:sp>
          <p:nvSpPr>
            <p:cNvPr id="2299" name="TextBox 2298">
              <a:extLst>
                <a:ext uri="{FF2B5EF4-FFF2-40B4-BE49-F238E27FC236}">
                  <a16:creationId xmlns:a16="http://schemas.microsoft.com/office/drawing/2014/main" id="{694E7076-AE26-D94D-915D-125A40D496E9}"/>
                </a:ext>
              </a:extLst>
            </p:cNvPr>
            <p:cNvSpPr txBox="1"/>
            <p:nvPr/>
          </p:nvSpPr>
          <p:spPr>
            <a:xfrm>
              <a:off x="2664766"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93</a:t>
              </a:r>
            </a:p>
          </p:txBody>
        </p:sp>
        <p:sp>
          <p:nvSpPr>
            <p:cNvPr id="2300" name="TextBox 2299">
              <a:extLst>
                <a:ext uri="{FF2B5EF4-FFF2-40B4-BE49-F238E27FC236}">
                  <a16:creationId xmlns:a16="http://schemas.microsoft.com/office/drawing/2014/main" id="{E2787D3F-10AB-5946-B0C2-044F50EAB41E}"/>
                </a:ext>
              </a:extLst>
            </p:cNvPr>
            <p:cNvSpPr txBox="1"/>
            <p:nvPr/>
          </p:nvSpPr>
          <p:spPr>
            <a:xfrm>
              <a:off x="2881310"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183</a:t>
              </a:r>
            </a:p>
          </p:txBody>
        </p:sp>
        <p:sp>
          <p:nvSpPr>
            <p:cNvPr id="2301" name="TextBox 2300">
              <a:extLst>
                <a:ext uri="{FF2B5EF4-FFF2-40B4-BE49-F238E27FC236}">
                  <a16:creationId xmlns:a16="http://schemas.microsoft.com/office/drawing/2014/main" id="{278E1457-0593-3D40-882E-7B7A1866949A}"/>
                </a:ext>
              </a:extLst>
            </p:cNvPr>
            <p:cNvSpPr txBox="1"/>
            <p:nvPr/>
          </p:nvSpPr>
          <p:spPr>
            <a:xfrm>
              <a:off x="2910292"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78</a:t>
              </a:r>
            </a:p>
          </p:txBody>
        </p:sp>
        <p:sp>
          <p:nvSpPr>
            <p:cNvPr id="2302" name="TextBox 2301">
              <a:extLst>
                <a:ext uri="{FF2B5EF4-FFF2-40B4-BE49-F238E27FC236}">
                  <a16:creationId xmlns:a16="http://schemas.microsoft.com/office/drawing/2014/main" id="{9CE124A2-3A7E-6C40-87EB-52C310EF15BE}"/>
                </a:ext>
              </a:extLst>
            </p:cNvPr>
            <p:cNvSpPr txBox="1"/>
            <p:nvPr/>
          </p:nvSpPr>
          <p:spPr>
            <a:xfrm>
              <a:off x="3120039"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168</a:t>
              </a:r>
            </a:p>
          </p:txBody>
        </p:sp>
        <p:sp>
          <p:nvSpPr>
            <p:cNvPr id="2303" name="TextBox 2302">
              <a:extLst>
                <a:ext uri="{FF2B5EF4-FFF2-40B4-BE49-F238E27FC236}">
                  <a16:creationId xmlns:a16="http://schemas.microsoft.com/office/drawing/2014/main" id="{5601876C-C3BA-884B-A106-AF660573CA83}"/>
                </a:ext>
              </a:extLst>
            </p:cNvPr>
            <p:cNvSpPr txBox="1"/>
            <p:nvPr/>
          </p:nvSpPr>
          <p:spPr>
            <a:xfrm>
              <a:off x="3149021"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65</a:t>
              </a:r>
            </a:p>
          </p:txBody>
        </p:sp>
        <p:sp>
          <p:nvSpPr>
            <p:cNvPr id="2304" name="TextBox 2303">
              <a:extLst>
                <a:ext uri="{FF2B5EF4-FFF2-40B4-BE49-F238E27FC236}">
                  <a16:creationId xmlns:a16="http://schemas.microsoft.com/office/drawing/2014/main" id="{BFAD6824-2038-DF48-A848-8CC8906D6A80}"/>
                </a:ext>
              </a:extLst>
            </p:cNvPr>
            <p:cNvSpPr txBox="1"/>
            <p:nvPr/>
          </p:nvSpPr>
          <p:spPr>
            <a:xfrm>
              <a:off x="3372362"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164</a:t>
              </a:r>
            </a:p>
          </p:txBody>
        </p:sp>
        <p:sp>
          <p:nvSpPr>
            <p:cNvPr id="2305" name="TextBox 2304">
              <a:extLst>
                <a:ext uri="{FF2B5EF4-FFF2-40B4-BE49-F238E27FC236}">
                  <a16:creationId xmlns:a16="http://schemas.microsoft.com/office/drawing/2014/main" id="{7F998052-01F1-A941-A360-577E8245B8E6}"/>
                </a:ext>
              </a:extLst>
            </p:cNvPr>
            <p:cNvSpPr txBox="1"/>
            <p:nvPr/>
          </p:nvSpPr>
          <p:spPr>
            <a:xfrm>
              <a:off x="3401344"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60</a:t>
              </a:r>
            </a:p>
          </p:txBody>
        </p:sp>
        <p:sp>
          <p:nvSpPr>
            <p:cNvPr id="2306" name="TextBox 2305">
              <a:extLst>
                <a:ext uri="{FF2B5EF4-FFF2-40B4-BE49-F238E27FC236}">
                  <a16:creationId xmlns:a16="http://schemas.microsoft.com/office/drawing/2014/main" id="{5782B925-F74B-CE41-A34E-8FB0F0D6DA23}"/>
                </a:ext>
              </a:extLst>
            </p:cNvPr>
            <p:cNvSpPr txBox="1"/>
            <p:nvPr/>
          </p:nvSpPr>
          <p:spPr>
            <a:xfrm>
              <a:off x="3615857"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150</a:t>
              </a:r>
            </a:p>
          </p:txBody>
        </p:sp>
        <p:sp>
          <p:nvSpPr>
            <p:cNvPr id="2307" name="TextBox 2306">
              <a:extLst>
                <a:ext uri="{FF2B5EF4-FFF2-40B4-BE49-F238E27FC236}">
                  <a16:creationId xmlns:a16="http://schemas.microsoft.com/office/drawing/2014/main" id="{F392FA3C-6484-8446-BE9C-FB9E6EBEBDE0}"/>
                </a:ext>
              </a:extLst>
            </p:cNvPr>
            <p:cNvSpPr txBox="1"/>
            <p:nvPr/>
          </p:nvSpPr>
          <p:spPr>
            <a:xfrm>
              <a:off x="3644917"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51</a:t>
              </a:r>
            </a:p>
          </p:txBody>
        </p:sp>
        <p:sp>
          <p:nvSpPr>
            <p:cNvPr id="2308" name="TextBox 2307">
              <a:extLst>
                <a:ext uri="{FF2B5EF4-FFF2-40B4-BE49-F238E27FC236}">
                  <a16:creationId xmlns:a16="http://schemas.microsoft.com/office/drawing/2014/main" id="{EBA64073-86A2-3146-8664-04DB63CF7BDF}"/>
                </a:ext>
              </a:extLst>
            </p:cNvPr>
            <p:cNvSpPr txBox="1"/>
            <p:nvPr/>
          </p:nvSpPr>
          <p:spPr>
            <a:xfrm>
              <a:off x="3860837"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132</a:t>
              </a:r>
            </a:p>
          </p:txBody>
        </p:sp>
        <p:sp>
          <p:nvSpPr>
            <p:cNvPr id="2309" name="TextBox 2308">
              <a:extLst>
                <a:ext uri="{FF2B5EF4-FFF2-40B4-BE49-F238E27FC236}">
                  <a16:creationId xmlns:a16="http://schemas.microsoft.com/office/drawing/2014/main" id="{1FB3C345-9623-FF47-B9FE-EF246E0A44D1}"/>
                </a:ext>
              </a:extLst>
            </p:cNvPr>
            <p:cNvSpPr txBox="1"/>
            <p:nvPr/>
          </p:nvSpPr>
          <p:spPr>
            <a:xfrm>
              <a:off x="3889818"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43</a:t>
              </a:r>
            </a:p>
          </p:txBody>
        </p:sp>
        <p:sp>
          <p:nvSpPr>
            <p:cNvPr id="2310" name="TextBox 2309">
              <a:extLst>
                <a:ext uri="{FF2B5EF4-FFF2-40B4-BE49-F238E27FC236}">
                  <a16:creationId xmlns:a16="http://schemas.microsoft.com/office/drawing/2014/main" id="{7AFB93D2-E854-CF45-959A-6E16A5D13F41}"/>
                </a:ext>
              </a:extLst>
            </p:cNvPr>
            <p:cNvSpPr txBox="1"/>
            <p:nvPr/>
          </p:nvSpPr>
          <p:spPr>
            <a:xfrm>
              <a:off x="4104956" y="4262698"/>
              <a:ext cx="253652"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112</a:t>
              </a:r>
            </a:p>
          </p:txBody>
        </p:sp>
        <p:sp>
          <p:nvSpPr>
            <p:cNvPr id="2311" name="TextBox 2310">
              <a:extLst>
                <a:ext uri="{FF2B5EF4-FFF2-40B4-BE49-F238E27FC236}">
                  <a16:creationId xmlns:a16="http://schemas.microsoft.com/office/drawing/2014/main" id="{0CD31E3A-1964-7A48-834B-C0E9840E6A88}"/>
                </a:ext>
              </a:extLst>
            </p:cNvPr>
            <p:cNvSpPr txBox="1"/>
            <p:nvPr/>
          </p:nvSpPr>
          <p:spPr>
            <a:xfrm>
              <a:off x="4133938"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37</a:t>
              </a:r>
            </a:p>
          </p:txBody>
        </p:sp>
        <p:sp>
          <p:nvSpPr>
            <p:cNvPr id="2312" name="TextBox 2311">
              <a:extLst>
                <a:ext uri="{FF2B5EF4-FFF2-40B4-BE49-F238E27FC236}">
                  <a16:creationId xmlns:a16="http://schemas.microsoft.com/office/drawing/2014/main" id="{57005C3D-BC70-934C-B49A-18E6F8E060D7}"/>
                </a:ext>
              </a:extLst>
            </p:cNvPr>
            <p:cNvSpPr txBox="1"/>
            <p:nvPr/>
          </p:nvSpPr>
          <p:spPr>
            <a:xfrm>
              <a:off x="4346420" y="4262698"/>
              <a:ext cx="26221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105</a:t>
              </a:r>
            </a:p>
          </p:txBody>
        </p:sp>
        <p:sp>
          <p:nvSpPr>
            <p:cNvPr id="2313" name="TextBox 2312">
              <a:extLst>
                <a:ext uri="{FF2B5EF4-FFF2-40B4-BE49-F238E27FC236}">
                  <a16:creationId xmlns:a16="http://schemas.microsoft.com/office/drawing/2014/main" id="{25F3FFFD-7F97-1F4A-ADAD-623849D3742F}"/>
                </a:ext>
              </a:extLst>
            </p:cNvPr>
            <p:cNvSpPr txBox="1"/>
            <p:nvPr/>
          </p:nvSpPr>
          <p:spPr>
            <a:xfrm>
              <a:off x="4375402"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34</a:t>
              </a:r>
            </a:p>
          </p:txBody>
        </p:sp>
        <p:sp>
          <p:nvSpPr>
            <p:cNvPr id="2314" name="TextBox 2313">
              <a:extLst>
                <a:ext uri="{FF2B5EF4-FFF2-40B4-BE49-F238E27FC236}">
                  <a16:creationId xmlns:a16="http://schemas.microsoft.com/office/drawing/2014/main" id="{31700294-5946-5745-8044-4435DFA9B67C}"/>
                </a:ext>
              </a:extLst>
            </p:cNvPr>
            <p:cNvSpPr txBox="1"/>
            <p:nvPr/>
          </p:nvSpPr>
          <p:spPr>
            <a:xfrm>
              <a:off x="4624912"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79</a:t>
              </a:r>
            </a:p>
          </p:txBody>
        </p:sp>
        <p:sp>
          <p:nvSpPr>
            <p:cNvPr id="2315" name="TextBox 2314">
              <a:extLst>
                <a:ext uri="{FF2B5EF4-FFF2-40B4-BE49-F238E27FC236}">
                  <a16:creationId xmlns:a16="http://schemas.microsoft.com/office/drawing/2014/main" id="{1C220EE0-166C-9342-A097-D4B400C8135F}"/>
                </a:ext>
              </a:extLst>
            </p:cNvPr>
            <p:cNvSpPr txBox="1"/>
            <p:nvPr/>
          </p:nvSpPr>
          <p:spPr>
            <a:xfrm>
              <a:off x="4624912"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29</a:t>
              </a:r>
            </a:p>
          </p:txBody>
        </p:sp>
        <p:sp>
          <p:nvSpPr>
            <p:cNvPr id="2316" name="TextBox 2315">
              <a:extLst>
                <a:ext uri="{FF2B5EF4-FFF2-40B4-BE49-F238E27FC236}">
                  <a16:creationId xmlns:a16="http://schemas.microsoft.com/office/drawing/2014/main" id="{70C8F044-23B0-B14B-9ED8-762777BF764C}"/>
                </a:ext>
              </a:extLst>
            </p:cNvPr>
            <p:cNvSpPr txBox="1"/>
            <p:nvPr/>
          </p:nvSpPr>
          <p:spPr>
            <a:xfrm>
              <a:off x="4874344"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64</a:t>
              </a:r>
            </a:p>
          </p:txBody>
        </p:sp>
        <p:sp>
          <p:nvSpPr>
            <p:cNvPr id="2317" name="TextBox 2316">
              <a:extLst>
                <a:ext uri="{FF2B5EF4-FFF2-40B4-BE49-F238E27FC236}">
                  <a16:creationId xmlns:a16="http://schemas.microsoft.com/office/drawing/2014/main" id="{4F58E5E7-B168-CF40-A8AF-D4B5BB6B09F3}"/>
                </a:ext>
              </a:extLst>
            </p:cNvPr>
            <p:cNvSpPr txBox="1"/>
            <p:nvPr/>
          </p:nvSpPr>
          <p:spPr>
            <a:xfrm>
              <a:off x="4874422"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23</a:t>
              </a:r>
            </a:p>
          </p:txBody>
        </p:sp>
        <p:sp>
          <p:nvSpPr>
            <p:cNvPr id="2318" name="TextBox 2317">
              <a:extLst>
                <a:ext uri="{FF2B5EF4-FFF2-40B4-BE49-F238E27FC236}">
                  <a16:creationId xmlns:a16="http://schemas.microsoft.com/office/drawing/2014/main" id="{2759B9E4-2E59-2949-A2A9-264F2E7494D1}"/>
                </a:ext>
              </a:extLst>
            </p:cNvPr>
            <p:cNvSpPr txBox="1"/>
            <p:nvPr/>
          </p:nvSpPr>
          <p:spPr>
            <a:xfrm>
              <a:off x="5115886"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53</a:t>
              </a:r>
            </a:p>
          </p:txBody>
        </p:sp>
        <p:sp>
          <p:nvSpPr>
            <p:cNvPr id="2319" name="TextBox 2318">
              <a:extLst>
                <a:ext uri="{FF2B5EF4-FFF2-40B4-BE49-F238E27FC236}">
                  <a16:creationId xmlns:a16="http://schemas.microsoft.com/office/drawing/2014/main" id="{4F68932C-BEB5-8940-8EE2-99DAC010FFC0}"/>
                </a:ext>
              </a:extLst>
            </p:cNvPr>
            <p:cNvSpPr txBox="1"/>
            <p:nvPr/>
          </p:nvSpPr>
          <p:spPr>
            <a:xfrm>
              <a:off x="5115886"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21</a:t>
              </a:r>
            </a:p>
          </p:txBody>
        </p:sp>
        <p:sp>
          <p:nvSpPr>
            <p:cNvPr id="2320" name="TextBox 2319">
              <a:extLst>
                <a:ext uri="{FF2B5EF4-FFF2-40B4-BE49-F238E27FC236}">
                  <a16:creationId xmlns:a16="http://schemas.microsoft.com/office/drawing/2014/main" id="{37DEE108-E225-C44F-9B94-201CF447D597}"/>
                </a:ext>
              </a:extLst>
            </p:cNvPr>
            <p:cNvSpPr txBox="1"/>
            <p:nvPr/>
          </p:nvSpPr>
          <p:spPr>
            <a:xfrm>
              <a:off x="5360006"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45</a:t>
              </a:r>
            </a:p>
          </p:txBody>
        </p:sp>
        <p:sp>
          <p:nvSpPr>
            <p:cNvPr id="2321" name="TextBox 2320">
              <a:extLst>
                <a:ext uri="{FF2B5EF4-FFF2-40B4-BE49-F238E27FC236}">
                  <a16:creationId xmlns:a16="http://schemas.microsoft.com/office/drawing/2014/main" id="{CDB025D8-71E0-064D-B82B-0F70E0D1E772}"/>
                </a:ext>
              </a:extLst>
            </p:cNvPr>
            <p:cNvSpPr txBox="1"/>
            <p:nvPr/>
          </p:nvSpPr>
          <p:spPr>
            <a:xfrm>
              <a:off x="5360006"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16</a:t>
              </a:r>
            </a:p>
          </p:txBody>
        </p:sp>
        <p:sp>
          <p:nvSpPr>
            <p:cNvPr id="2322" name="TextBox 2321">
              <a:extLst>
                <a:ext uri="{FF2B5EF4-FFF2-40B4-BE49-F238E27FC236}">
                  <a16:creationId xmlns:a16="http://schemas.microsoft.com/office/drawing/2014/main" id="{4D0FD964-CB66-0A46-9727-19FC0DE30DDC}"/>
                </a:ext>
              </a:extLst>
            </p:cNvPr>
            <p:cNvSpPr txBox="1"/>
            <p:nvPr/>
          </p:nvSpPr>
          <p:spPr>
            <a:xfrm>
              <a:off x="5604907"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36</a:t>
              </a:r>
            </a:p>
          </p:txBody>
        </p:sp>
        <p:sp>
          <p:nvSpPr>
            <p:cNvPr id="2323" name="TextBox 2322">
              <a:extLst>
                <a:ext uri="{FF2B5EF4-FFF2-40B4-BE49-F238E27FC236}">
                  <a16:creationId xmlns:a16="http://schemas.microsoft.com/office/drawing/2014/main" id="{F35848CC-E1C8-5B4B-8B4F-E998F073429B}"/>
                </a:ext>
              </a:extLst>
            </p:cNvPr>
            <p:cNvSpPr txBox="1"/>
            <p:nvPr/>
          </p:nvSpPr>
          <p:spPr>
            <a:xfrm>
              <a:off x="5604907" y="4453789"/>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12</a:t>
              </a:r>
            </a:p>
          </p:txBody>
        </p:sp>
        <p:sp>
          <p:nvSpPr>
            <p:cNvPr id="2324" name="TextBox 2323">
              <a:extLst>
                <a:ext uri="{FF2B5EF4-FFF2-40B4-BE49-F238E27FC236}">
                  <a16:creationId xmlns:a16="http://schemas.microsoft.com/office/drawing/2014/main" id="{97A021BE-475A-0C49-9496-2F007A7ECBF5}"/>
                </a:ext>
              </a:extLst>
            </p:cNvPr>
            <p:cNvSpPr txBox="1"/>
            <p:nvPr/>
          </p:nvSpPr>
          <p:spPr>
            <a:xfrm>
              <a:off x="5849964"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29</a:t>
              </a:r>
            </a:p>
          </p:txBody>
        </p:sp>
        <p:sp>
          <p:nvSpPr>
            <p:cNvPr id="2325" name="TextBox 2324">
              <a:extLst>
                <a:ext uri="{FF2B5EF4-FFF2-40B4-BE49-F238E27FC236}">
                  <a16:creationId xmlns:a16="http://schemas.microsoft.com/office/drawing/2014/main" id="{5F8B99BE-37BB-8B49-9508-DC2631A61084}"/>
                </a:ext>
              </a:extLst>
            </p:cNvPr>
            <p:cNvSpPr txBox="1"/>
            <p:nvPr/>
          </p:nvSpPr>
          <p:spPr>
            <a:xfrm>
              <a:off x="5878946"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8</a:t>
              </a:r>
            </a:p>
          </p:txBody>
        </p:sp>
        <p:sp>
          <p:nvSpPr>
            <p:cNvPr id="2326" name="TextBox 2325">
              <a:extLst>
                <a:ext uri="{FF2B5EF4-FFF2-40B4-BE49-F238E27FC236}">
                  <a16:creationId xmlns:a16="http://schemas.microsoft.com/office/drawing/2014/main" id="{D780E1EE-1620-9F4C-99B4-2F3D59B01978}"/>
                </a:ext>
              </a:extLst>
            </p:cNvPr>
            <p:cNvSpPr txBox="1"/>
            <p:nvPr/>
          </p:nvSpPr>
          <p:spPr>
            <a:xfrm>
              <a:off x="6100802"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25</a:t>
              </a:r>
            </a:p>
          </p:txBody>
        </p:sp>
        <p:sp>
          <p:nvSpPr>
            <p:cNvPr id="2327" name="TextBox 2326">
              <a:extLst>
                <a:ext uri="{FF2B5EF4-FFF2-40B4-BE49-F238E27FC236}">
                  <a16:creationId xmlns:a16="http://schemas.microsoft.com/office/drawing/2014/main" id="{40621D29-30B8-9E46-BF4B-07F515354B95}"/>
                </a:ext>
              </a:extLst>
            </p:cNvPr>
            <p:cNvSpPr txBox="1"/>
            <p:nvPr/>
          </p:nvSpPr>
          <p:spPr>
            <a:xfrm>
              <a:off x="6129784"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6</a:t>
              </a:r>
            </a:p>
          </p:txBody>
        </p:sp>
        <p:sp>
          <p:nvSpPr>
            <p:cNvPr id="2328" name="TextBox 2327">
              <a:extLst>
                <a:ext uri="{FF2B5EF4-FFF2-40B4-BE49-F238E27FC236}">
                  <a16:creationId xmlns:a16="http://schemas.microsoft.com/office/drawing/2014/main" id="{9215C294-0076-5E44-8B44-8EB6D8A4E0FF}"/>
                </a:ext>
              </a:extLst>
            </p:cNvPr>
            <p:cNvSpPr txBox="1"/>
            <p:nvPr/>
          </p:nvSpPr>
          <p:spPr>
            <a:xfrm>
              <a:off x="6339923"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19</a:t>
              </a:r>
            </a:p>
          </p:txBody>
        </p:sp>
        <p:sp>
          <p:nvSpPr>
            <p:cNvPr id="2329" name="TextBox 2328">
              <a:extLst>
                <a:ext uri="{FF2B5EF4-FFF2-40B4-BE49-F238E27FC236}">
                  <a16:creationId xmlns:a16="http://schemas.microsoft.com/office/drawing/2014/main" id="{B0FBE6C9-30DD-8C47-851E-ECE866326F1F}"/>
                </a:ext>
              </a:extLst>
            </p:cNvPr>
            <p:cNvSpPr txBox="1"/>
            <p:nvPr/>
          </p:nvSpPr>
          <p:spPr>
            <a:xfrm>
              <a:off x="6368983"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4</a:t>
              </a:r>
            </a:p>
          </p:txBody>
        </p:sp>
        <p:sp>
          <p:nvSpPr>
            <p:cNvPr id="2330" name="TextBox 2329">
              <a:extLst>
                <a:ext uri="{FF2B5EF4-FFF2-40B4-BE49-F238E27FC236}">
                  <a16:creationId xmlns:a16="http://schemas.microsoft.com/office/drawing/2014/main" id="{1A34D5CB-F184-084F-9A44-8731C7BE04F9}"/>
                </a:ext>
              </a:extLst>
            </p:cNvPr>
            <p:cNvSpPr txBox="1"/>
            <p:nvPr/>
          </p:nvSpPr>
          <p:spPr>
            <a:xfrm>
              <a:off x="6585058" y="4262698"/>
              <a:ext cx="19789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10</a:t>
              </a:r>
            </a:p>
          </p:txBody>
        </p:sp>
        <p:sp>
          <p:nvSpPr>
            <p:cNvPr id="2331" name="TextBox 2330">
              <a:extLst>
                <a:ext uri="{FF2B5EF4-FFF2-40B4-BE49-F238E27FC236}">
                  <a16:creationId xmlns:a16="http://schemas.microsoft.com/office/drawing/2014/main" id="{4D427019-269D-0D46-8D72-00E50B43696A}"/>
                </a:ext>
              </a:extLst>
            </p:cNvPr>
            <p:cNvSpPr txBox="1"/>
            <p:nvPr/>
          </p:nvSpPr>
          <p:spPr>
            <a:xfrm>
              <a:off x="6614040"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32" name="TextBox 2331">
              <a:extLst>
                <a:ext uri="{FF2B5EF4-FFF2-40B4-BE49-F238E27FC236}">
                  <a16:creationId xmlns:a16="http://schemas.microsoft.com/office/drawing/2014/main" id="{513A172A-4F6B-EF4F-BAF4-DC5461B86431}"/>
                </a:ext>
              </a:extLst>
            </p:cNvPr>
            <p:cNvSpPr txBox="1"/>
            <p:nvPr/>
          </p:nvSpPr>
          <p:spPr>
            <a:xfrm>
              <a:off x="6859098" y="4262698"/>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6</a:t>
              </a:r>
            </a:p>
          </p:txBody>
        </p:sp>
        <p:sp>
          <p:nvSpPr>
            <p:cNvPr id="2333" name="TextBox 2332">
              <a:extLst>
                <a:ext uri="{FF2B5EF4-FFF2-40B4-BE49-F238E27FC236}">
                  <a16:creationId xmlns:a16="http://schemas.microsoft.com/office/drawing/2014/main" id="{DB4D4F03-DE9F-E148-819D-827B4C08F14C}"/>
                </a:ext>
              </a:extLst>
            </p:cNvPr>
            <p:cNvSpPr txBox="1"/>
            <p:nvPr/>
          </p:nvSpPr>
          <p:spPr>
            <a:xfrm>
              <a:off x="6859098"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34" name="TextBox 2333">
              <a:extLst>
                <a:ext uri="{FF2B5EF4-FFF2-40B4-BE49-F238E27FC236}">
                  <a16:creationId xmlns:a16="http://schemas.microsoft.com/office/drawing/2014/main" id="{76146E34-982B-AB45-8905-BCCCCF73BC7D}"/>
                </a:ext>
              </a:extLst>
            </p:cNvPr>
            <p:cNvSpPr txBox="1"/>
            <p:nvPr/>
          </p:nvSpPr>
          <p:spPr>
            <a:xfrm>
              <a:off x="7103999" y="4262698"/>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5</a:t>
              </a:r>
            </a:p>
          </p:txBody>
        </p:sp>
        <p:sp>
          <p:nvSpPr>
            <p:cNvPr id="2335" name="TextBox 2334">
              <a:extLst>
                <a:ext uri="{FF2B5EF4-FFF2-40B4-BE49-F238E27FC236}">
                  <a16:creationId xmlns:a16="http://schemas.microsoft.com/office/drawing/2014/main" id="{0DAC9E1D-63E2-3140-9144-9973C270D1AF}"/>
                </a:ext>
              </a:extLst>
            </p:cNvPr>
            <p:cNvSpPr txBox="1"/>
            <p:nvPr/>
          </p:nvSpPr>
          <p:spPr>
            <a:xfrm>
              <a:off x="7103999"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36" name="TextBox 2335">
              <a:extLst>
                <a:ext uri="{FF2B5EF4-FFF2-40B4-BE49-F238E27FC236}">
                  <a16:creationId xmlns:a16="http://schemas.microsoft.com/office/drawing/2014/main" id="{77914C3E-4367-8648-BDA7-DA3590DDC40B}"/>
                </a:ext>
              </a:extLst>
            </p:cNvPr>
            <p:cNvSpPr txBox="1"/>
            <p:nvPr/>
          </p:nvSpPr>
          <p:spPr>
            <a:xfrm>
              <a:off x="7349056" y="4262698"/>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3</a:t>
              </a:r>
            </a:p>
          </p:txBody>
        </p:sp>
        <p:sp>
          <p:nvSpPr>
            <p:cNvPr id="2337" name="TextBox 2336">
              <a:extLst>
                <a:ext uri="{FF2B5EF4-FFF2-40B4-BE49-F238E27FC236}">
                  <a16:creationId xmlns:a16="http://schemas.microsoft.com/office/drawing/2014/main" id="{7E040DCB-C483-4741-A6BA-A6C0730E2826}"/>
                </a:ext>
              </a:extLst>
            </p:cNvPr>
            <p:cNvSpPr txBox="1"/>
            <p:nvPr/>
          </p:nvSpPr>
          <p:spPr>
            <a:xfrm>
              <a:off x="7349056"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38" name="TextBox 2337">
              <a:extLst>
                <a:ext uri="{FF2B5EF4-FFF2-40B4-BE49-F238E27FC236}">
                  <a16:creationId xmlns:a16="http://schemas.microsoft.com/office/drawing/2014/main" id="{BF9A439C-5CC8-314D-ADA5-62E029EC054A}"/>
                </a:ext>
              </a:extLst>
            </p:cNvPr>
            <p:cNvSpPr txBox="1"/>
            <p:nvPr/>
          </p:nvSpPr>
          <p:spPr>
            <a:xfrm>
              <a:off x="7594114" y="4262698"/>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2</a:t>
              </a:r>
            </a:p>
          </p:txBody>
        </p:sp>
        <p:sp>
          <p:nvSpPr>
            <p:cNvPr id="2339" name="TextBox 2338">
              <a:extLst>
                <a:ext uri="{FF2B5EF4-FFF2-40B4-BE49-F238E27FC236}">
                  <a16:creationId xmlns:a16="http://schemas.microsoft.com/office/drawing/2014/main" id="{83168F32-52D8-1440-9DFA-0D79D6C4BCD3}"/>
                </a:ext>
              </a:extLst>
            </p:cNvPr>
            <p:cNvSpPr txBox="1"/>
            <p:nvPr/>
          </p:nvSpPr>
          <p:spPr>
            <a:xfrm>
              <a:off x="7594114"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40" name="TextBox 2339">
              <a:extLst>
                <a:ext uri="{FF2B5EF4-FFF2-40B4-BE49-F238E27FC236}">
                  <a16:creationId xmlns:a16="http://schemas.microsoft.com/office/drawing/2014/main" id="{0C7BC86D-7F25-B647-A985-20E2536988EE}"/>
                </a:ext>
              </a:extLst>
            </p:cNvPr>
            <p:cNvSpPr txBox="1"/>
            <p:nvPr/>
          </p:nvSpPr>
          <p:spPr>
            <a:xfrm>
              <a:off x="7839171" y="4262698"/>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0</a:t>
              </a:r>
            </a:p>
          </p:txBody>
        </p:sp>
        <p:sp>
          <p:nvSpPr>
            <p:cNvPr id="2341" name="TextBox 2340">
              <a:extLst>
                <a:ext uri="{FF2B5EF4-FFF2-40B4-BE49-F238E27FC236}">
                  <a16:creationId xmlns:a16="http://schemas.microsoft.com/office/drawing/2014/main" id="{2991451F-3FCC-6044-9AB0-93ED99E2C5AF}"/>
                </a:ext>
              </a:extLst>
            </p:cNvPr>
            <p:cNvSpPr txBox="1"/>
            <p:nvPr/>
          </p:nvSpPr>
          <p:spPr>
            <a:xfrm>
              <a:off x="7839171"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42" name="TextBox 2341">
              <a:extLst>
                <a:ext uri="{FF2B5EF4-FFF2-40B4-BE49-F238E27FC236}">
                  <a16:creationId xmlns:a16="http://schemas.microsoft.com/office/drawing/2014/main" id="{6390171E-D2DE-9B46-AB30-662F1EF0B3CB}"/>
                </a:ext>
              </a:extLst>
            </p:cNvPr>
            <p:cNvSpPr txBox="1"/>
            <p:nvPr/>
          </p:nvSpPr>
          <p:spPr>
            <a:xfrm>
              <a:off x="8084072"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43" name="TextBox 2342">
              <a:extLst>
                <a:ext uri="{FF2B5EF4-FFF2-40B4-BE49-F238E27FC236}">
                  <a16:creationId xmlns:a16="http://schemas.microsoft.com/office/drawing/2014/main" id="{E168A93C-98B1-3444-B1BE-E857616F5B72}"/>
                </a:ext>
              </a:extLst>
            </p:cNvPr>
            <p:cNvSpPr txBox="1"/>
            <p:nvPr/>
          </p:nvSpPr>
          <p:spPr>
            <a:xfrm>
              <a:off x="8329129"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1</a:t>
              </a:r>
            </a:p>
          </p:txBody>
        </p:sp>
        <p:sp>
          <p:nvSpPr>
            <p:cNvPr id="2344" name="TextBox 2343">
              <a:extLst>
                <a:ext uri="{FF2B5EF4-FFF2-40B4-BE49-F238E27FC236}">
                  <a16:creationId xmlns:a16="http://schemas.microsoft.com/office/drawing/2014/main" id="{2BA731C4-107C-9D46-9668-B6DB51D47D67}"/>
                </a:ext>
              </a:extLst>
            </p:cNvPr>
            <p:cNvSpPr txBox="1"/>
            <p:nvPr/>
          </p:nvSpPr>
          <p:spPr>
            <a:xfrm>
              <a:off x="8574187" y="4453789"/>
              <a:ext cx="133571" cy="173124"/>
            </a:xfrm>
            <a:prstGeom prst="rect">
              <a:avLst/>
            </a:prstGeom>
            <a:noFill/>
          </p:spPr>
          <p:txBody>
            <a:bodyPr wrap="none" rtlCol="0">
              <a:spAutoFit/>
            </a:bodyPr>
            <a:lstStyle/>
            <a:p>
              <a:pPr algn="l" defTabSz="1828800" hangingPunct="1">
                <a:defRPr/>
              </a:pPr>
              <a:r>
                <a:rPr lang="en-US" sz="2400" kern="1200">
                  <a:latin typeface="Arial"/>
                  <a:ea typeface="+mn-ea"/>
                  <a:cs typeface="Arial"/>
                  <a:sym typeface="Arial"/>
                  <a:rtl val="0"/>
                </a:rPr>
                <a:t>0</a:t>
              </a:r>
            </a:p>
          </p:txBody>
        </p:sp>
        <p:sp>
          <p:nvSpPr>
            <p:cNvPr id="2345" name="TextBox 2344">
              <a:extLst>
                <a:ext uri="{FF2B5EF4-FFF2-40B4-BE49-F238E27FC236}">
                  <a16:creationId xmlns:a16="http://schemas.microsoft.com/office/drawing/2014/main" id="{C4E71458-575A-5A48-87B9-3A8929BE6FC2}"/>
                </a:ext>
              </a:extLst>
            </p:cNvPr>
            <p:cNvSpPr txBox="1"/>
            <p:nvPr/>
          </p:nvSpPr>
          <p:spPr>
            <a:xfrm>
              <a:off x="14017" y="4262698"/>
              <a:ext cx="704279" cy="173124"/>
            </a:xfrm>
            <a:prstGeom prst="rect">
              <a:avLst/>
            </a:prstGeom>
            <a:noFill/>
          </p:spPr>
          <p:txBody>
            <a:bodyPr wrap="none" rtlCol="0">
              <a:spAutoFit/>
            </a:bodyPr>
            <a:lstStyle/>
            <a:p>
              <a:pPr algn="l" defTabSz="1828800" hangingPunct="1">
                <a:defRPr/>
              </a:pPr>
              <a:r>
                <a:rPr lang="en-US" sz="2400" b="1" kern="1200">
                  <a:latin typeface="Arial"/>
                  <a:ea typeface="+mn-ea"/>
                  <a:cs typeface="Arial"/>
                  <a:sym typeface="Arial"/>
                  <a:rtl val="0"/>
                </a:rPr>
                <a:t>T-DXd (261)</a:t>
              </a:r>
            </a:p>
          </p:txBody>
        </p:sp>
        <p:sp>
          <p:nvSpPr>
            <p:cNvPr id="2346" name="TextBox 2345">
              <a:extLst>
                <a:ext uri="{FF2B5EF4-FFF2-40B4-BE49-F238E27FC236}">
                  <a16:creationId xmlns:a16="http://schemas.microsoft.com/office/drawing/2014/main" id="{315D6EBF-196F-234C-B4BF-41B4F6A8727C}"/>
                </a:ext>
              </a:extLst>
            </p:cNvPr>
            <p:cNvSpPr txBox="1"/>
            <p:nvPr/>
          </p:nvSpPr>
          <p:spPr>
            <a:xfrm>
              <a:off x="2455" y="4453789"/>
              <a:ext cx="717504" cy="173124"/>
            </a:xfrm>
            <a:prstGeom prst="rect">
              <a:avLst/>
            </a:prstGeom>
            <a:noFill/>
          </p:spPr>
          <p:txBody>
            <a:bodyPr wrap="none" rtlCol="0">
              <a:spAutoFit/>
            </a:bodyPr>
            <a:lstStyle/>
            <a:p>
              <a:pPr algn="l" defTabSz="1828800" hangingPunct="1">
                <a:defRPr/>
              </a:pPr>
              <a:r>
                <a:rPr lang="en-US" sz="2400" b="1" kern="1200">
                  <a:latin typeface="Arial"/>
                  <a:ea typeface="+mn-ea"/>
                  <a:cs typeface="Arial"/>
                  <a:sym typeface="Arial"/>
                  <a:rtl val="0"/>
                </a:rPr>
                <a:t>T-DM1 (263)</a:t>
              </a:r>
            </a:p>
          </p:txBody>
        </p:sp>
        <p:sp>
          <p:nvSpPr>
            <p:cNvPr id="2347" name="TextBox 2346">
              <a:extLst>
                <a:ext uri="{FF2B5EF4-FFF2-40B4-BE49-F238E27FC236}">
                  <a16:creationId xmlns:a16="http://schemas.microsoft.com/office/drawing/2014/main" id="{51389F41-12EF-6C41-8B7A-5EF8C99EE518}"/>
                </a:ext>
              </a:extLst>
            </p:cNvPr>
            <p:cNvSpPr txBox="1"/>
            <p:nvPr/>
          </p:nvSpPr>
          <p:spPr>
            <a:xfrm>
              <a:off x="6241" y="4095113"/>
              <a:ext cx="1402547" cy="196208"/>
            </a:xfrm>
            <a:prstGeom prst="rect">
              <a:avLst/>
            </a:prstGeom>
            <a:noFill/>
          </p:spPr>
          <p:txBody>
            <a:bodyPr wrap="none" rtlCol="0">
              <a:spAutoFit/>
            </a:bodyPr>
            <a:lstStyle/>
            <a:p>
              <a:pPr algn="l" defTabSz="1828800" hangingPunct="1">
                <a:defRPr/>
              </a:pPr>
              <a:r>
                <a:rPr lang="en-US" sz="2800" b="1" kern="1200" dirty="0">
                  <a:latin typeface="Arial"/>
                  <a:ea typeface="+mn-ea"/>
                  <a:cs typeface="+mn-cs"/>
                  <a:sym typeface="Helvetica-Bold"/>
                  <a:rtl val="0"/>
                </a:rPr>
                <a:t>Patients Still at Risk:</a:t>
              </a:r>
            </a:p>
          </p:txBody>
        </p:sp>
      </p:grpSp>
      <p:grpSp>
        <p:nvGrpSpPr>
          <p:cNvPr id="9" name="Group 8">
            <a:extLst>
              <a:ext uri="{FF2B5EF4-FFF2-40B4-BE49-F238E27FC236}">
                <a16:creationId xmlns:a16="http://schemas.microsoft.com/office/drawing/2014/main" id="{A6F62BE0-A31E-974F-82C9-BCD7A347D804}"/>
              </a:ext>
            </a:extLst>
          </p:cNvPr>
          <p:cNvGrpSpPr/>
          <p:nvPr/>
        </p:nvGrpSpPr>
        <p:grpSpPr>
          <a:xfrm>
            <a:off x="314584" y="2318786"/>
            <a:ext cx="23403794" cy="8749857"/>
            <a:chOff x="117969" y="869544"/>
            <a:chExt cx="8776423" cy="3281196"/>
          </a:xfrm>
        </p:grpSpPr>
        <p:grpSp>
          <p:nvGrpSpPr>
            <p:cNvPr id="2278" name="Graphic 1485">
              <a:extLst>
                <a:ext uri="{FF2B5EF4-FFF2-40B4-BE49-F238E27FC236}">
                  <a16:creationId xmlns:a16="http://schemas.microsoft.com/office/drawing/2014/main" id="{6C257AAF-0C0B-2C40-A6BC-7D9978832928}"/>
                </a:ext>
              </a:extLst>
            </p:cNvPr>
            <p:cNvGrpSpPr/>
            <p:nvPr/>
          </p:nvGrpSpPr>
          <p:grpSpPr>
            <a:xfrm>
              <a:off x="610720" y="942504"/>
              <a:ext cx="8283672" cy="2874340"/>
              <a:chOff x="1282372" y="1453426"/>
              <a:chExt cx="10094670" cy="3502737"/>
            </a:xfrm>
          </p:grpSpPr>
          <p:sp>
            <p:nvSpPr>
              <p:cNvPr id="2961" name="Freeform 2960">
                <a:extLst>
                  <a:ext uri="{FF2B5EF4-FFF2-40B4-BE49-F238E27FC236}">
                    <a16:creationId xmlns:a16="http://schemas.microsoft.com/office/drawing/2014/main" id="{AEC36C9C-8EAF-8243-8DD3-F0B0A51C4BA8}"/>
                  </a:ext>
                </a:extLst>
              </p:cNvPr>
              <p:cNvSpPr/>
              <p:nvPr/>
            </p:nvSpPr>
            <p:spPr>
              <a:xfrm>
                <a:off x="1340347" y="4898184"/>
                <a:ext cx="10036695" cy="9520"/>
              </a:xfrm>
              <a:custGeom>
                <a:avLst/>
                <a:gdLst>
                  <a:gd name="connsiteX0" fmla="*/ 0 w 10036695"/>
                  <a:gd name="connsiteY0" fmla="*/ 0 h 9520"/>
                  <a:gd name="connsiteX1" fmla="*/ 10036696 w 10036695"/>
                  <a:gd name="connsiteY1" fmla="*/ 0 h 9520"/>
                </a:gdLst>
                <a:ahLst/>
                <a:cxnLst>
                  <a:cxn ang="0">
                    <a:pos x="connsiteX0" y="connsiteY0"/>
                  </a:cxn>
                  <a:cxn ang="0">
                    <a:pos x="connsiteX1" y="connsiteY1"/>
                  </a:cxn>
                </a:cxnLst>
                <a:rect l="l" t="t" r="r" b="b"/>
                <a:pathLst>
                  <a:path w="10036695" h="9520">
                    <a:moveTo>
                      <a:pt x="0" y="0"/>
                    </a:moveTo>
                    <a:lnTo>
                      <a:pt x="10036696"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2" name="Freeform 2961">
                <a:extLst>
                  <a:ext uri="{FF2B5EF4-FFF2-40B4-BE49-F238E27FC236}">
                    <a16:creationId xmlns:a16="http://schemas.microsoft.com/office/drawing/2014/main" id="{C07BC412-6D6B-5D49-80C2-BC47C9E3F2B7}"/>
                  </a:ext>
                </a:extLst>
              </p:cNvPr>
              <p:cNvSpPr/>
              <p:nvPr/>
            </p:nvSpPr>
            <p:spPr>
              <a:xfrm>
                <a:off x="1340347" y="1453426"/>
                <a:ext cx="9519" cy="3444758"/>
              </a:xfrm>
              <a:custGeom>
                <a:avLst/>
                <a:gdLst>
                  <a:gd name="connsiteX0" fmla="*/ 0 w 9519"/>
                  <a:gd name="connsiteY0" fmla="*/ 3444759 h 3444758"/>
                  <a:gd name="connsiteX1" fmla="*/ 0 w 9519"/>
                  <a:gd name="connsiteY1" fmla="*/ 0 h 3444758"/>
                </a:gdLst>
                <a:ahLst/>
                <a:cxnLst>
                  <a:cxn ang="0">
                    <a:pos x="connsiteX0" y="connsiteY0"/>
                  </a:cxn>
                  <a:cxn ang="0">
                    <a:pos x="connsiteX1" y="connsiteY1"/>
                  </a:cxn>
                </a:cxnLst>
                <a:rect l="l" t="t" r="r" b="b"/>
                <a:pathLst>
                  <a:path w="9519" h="3444758">
                    <a:moveTo>
                      <a:pt x="0" y="3444759"/>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3" name="Freeform 2962">
                <a:extLst>
                  <a:ext uri="{FF2B5EF4-FFF2-40B4-BE49-F238E27FC236}">
                    <a16:creationId xmlns:a16="http://schemas.microsoft.com/office/drawing/2014/main" id="{4A95B4B1-47E4-5D4F-8BD4-EA551473D654}"/>
                  </a:ext>
                </a:extLst>
              </p:cNvPr>
              <p:cNvSpPr/>
              <p:nvPr/>
            </p:nvSpPr>
            <p:spPr>
              <a:xfrm>
                <a:off x="1340347" y="4898184"/>
                <a:ext cx="10036695" cy="9520"/>
              </a:xfrm>
              <a:custGeom>
                <a:avLst/>
                <a:gdLst>
                  <a:gd name="connsiteX0" fmla="*/ 0 w 10036695"/>
                  <a:gd name="connsiteY0" fmla="*/ 0 h 9520"/>
                  <a:gd name="connsiteX1" fmla="*/ 10036696 w 10036695"/>
                  <a:gd name="connsiteY1" fmla="*/ 0 h 9520"/>
                </a:gdLst>
                <a:ahLst/>
                <a:cxnLst>
                  <a:cxn ang="0">
                    <a:pos x="connsiteX0" y="connsiteY0"/>
                  </a:cxn>
                  <a:cxn ang="0">
                    <a:pos x="connsiteX1" y="connsiteY1"/>
                  </a:cxn>
                </a:cxnLst>
                <a:rect l="l" t="t" r="r" b="b"/>
                <a:pathLst>
                  <a:path w="10036695" h="9520">
                    <a:moveTo>
                      <a:pt x="0" y="0"/>
                    </a:moveTo>
                    <a:lnTo>
                      <a:pt x="10036696"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4" name="Freeform 2963">
                <a:extLst>
                  <a:ext uri="{FF2B5EF4-FFF2-40B4-BE49-F238E27FC236}">
                    <a16:creationId xmlns:a16="http://schemas.microsoft.com/office/drawing/2014/main" id="{CAA86BCC-AAA0-1949-8CFD-533C0C21555D}"/>
                  </a:ext>
                </a:extLst>
              </p:cNvPr>
              <p:cNvSpPr/>
              <p:nvPr/>
            </p:nvSpPr>
            <p:spPr>
              <a:xfrm>
                <a:off x="1581386"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5" name="Freeform 2964">
                <a:extLst>
                  <a:ext uri="{FF2B5EF4-FFF2-40B4-BE49-F238E27FC236}">
                    <a16:creationId xmlns:a16="http://schemas.microsoft.com/office/drawing/2014/main" id="{47D90016-B084-E04F-B7D3-6803CC740627}"/>
                  </a:ext>
                </a:extLst>
              </p:cNvPr>
              <p:cNvSpPr/>
              <p:nvPr/>
            </p:nvSpPr>
            <p:spPr>
              <a:xfrm>
                <a:off x="1880018"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6" name="Freeform 2965">
                <a:extLst>
                  <a:ext uri="{FF2B5EF4-FFF2-40B4-BE49-F238E27FC236}">
                    <a16:creationId xmlns:a16="http://schemas.microsoft.com/office/drawing/2014/main" id="{59F34B53-8664-634C-BF15-AE1ECB6BAD33}"/>
                  </a:ext>
                </a:extLst>
              </p:cNvPr>
              <p:cNvSpPr/>
              <p:nvPr/>
            </p:nvSpPr>
            <p:spPr>
              <a:xfrm>
                <a:off x="2178650"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7" name="Freeform 2966">
                <a:extLst>
                  <a:ext uri="{FF2B5EF4-FFF2-40B4-BE49-F238E27FC236}">
                    <a16:creationId xmlns:a16="http://schemas.microsoft.com/office/drawing/2014/main" id="{EC516121-C76C-604B-B2DA-4E4619CDE8AC}"/>
                  </a:ext>
                </a:extLst>
              </p:cNvPr>
              <p:cNvSpPr/>
              <p:nvPr/>
            </p:nvSpPr>
            <p:spPr>
              <a:xfrm>
                <a:off x="2477092"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8" name="Freeform 2967">
                <a:extLst>
                  <a:ext uri="{FF2B5EF4-FFF2-40B4-BE49-F238E27FC236}">
                    <a16:creationId xmlns:a16="http://schemas.microsoft.com/office/drawing/2014/main" id="{2E3FDEFC-1C84-E042-90B0-00DA5B9894FB}"/>
                  </a:ext>
                </a:extLst>
              </p:cNvPr>
              <p:cNvSpPr/>
              <p:nvPr/>
            </p:nvSpPr>
            <p:spPr>
              <a:xfrm>
                <a:off x="2775725"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9" name="Freeform 2968">
                <a:extLst>
                  <a:ext uri="{FF2B5EF4-FFF2-40B4-BE49-F238E27FC236}">
                    <a16:creationId xmlns:a16="http://schemas.microsoft.com/office/drawing/2014/main" id="{820AB886-75A7-1348-8632-2EAFFFE75513}"/>
                  </a:ext>
                </a:extLst>
              </p:cNvPr>
              <p:cNvSpPr/>
              <p:nvPr/>
            </p:nvSpPr>
            <p:spPr>
              <a:xfrm>
                <a:off x="3074357"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0" name="Freeform 2969">
                <a:extLst>
                  <a:ext uri="{FF2B5EF4-FFF2-40B4-BE49-F238E27FC236}">
                    <a16:creationId xmlns:a16="http://schemas.microsoft.com/office/drawing/2014/main" id="{BAB9C187-D91F-684E-AB5A-DE1056EB18DB}"/>
                  </a:ext>
                </a:extLst>
              </p:cNvPr>
              <p:cNvSpPr/>
              <p:nvPr/>
            </p:nvSpPr>
            <p:spPr>
              <a:xfrm>
                <a:off x="3372799"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1" name="Freeform 2970">
                <a:extLst>
                  <a:ext uri="{FF2B5EF4-FFF2-40B4-BE49-F238E27FC236}">
                    <a16:creationId xmlns:a16="http://schemas.microsoft.com/office/drawing/2014/main" id="{16D36693-4FCE-C946-BD33-3C397CE26A2A}"/>
                  </a:ext>
                </a:extLst>
              </p:cNvPr>
              <p:cNvSpPr/>
              <p:nvPr/>
            </p:nvSpPr>
            <p:spPr>
              <a:xfrm>
                <a:off x="3671432"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2" name="Freeform 2971">
                <a:extLst>
                  <a:ext uri="{FF2B5EF4-FFF2-40B4-BE49-F238E27FC236}">
                    <a16:creationId xmlns:a16="http://schemas.microsoft.com/office/drawing/2014/main" id="{A062E556-03C8-E947-8706-D3EB75994C7F}"/>
                  </a:ext>
                </a:extLst>
              </p:cNvPr>
              <p:cNvSpPr/>
              <p:nvPr/>
            </p:nvSpPr>
            <p:spPr>
              <a:xfrm>
                <a:off x="3970064"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3" name="Freeform 2972">
                <a:extLst>
                  <a:ext uri="{FF2B5EF4-FFF2-40B4-BE49-F238E27FC236}">
                    <a16:creationId xmlns:a16="http://schemas.microsoft.com/office/drawing/2014/main" id="{349E788A-CA12-EB47-88F3-A2417503B2F8}"/>
                  </a:ext>
                </a:extLst>
              </p:cNvPr>
              <p:cNvSpPr/>
              <p:nvPr/>
            </p:nvSpPr>
            <p:spPr>
              <a:xfrm>
                <a:off x="4268506"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4" name="Freeform 2973">
                <a:extLst>
                  <a:ext uri="{FF2B5EF4-FFF2-40B4-BE49-F238E27FC236}">
                    <a16:creationId xmlns:a16="http://schemas.microsoft.com/office/drawing/2014/main" id="{0D115F36-0ABA-BD41-BF72-52A974C7CFDE}"/>
                  </a:ext>
                </a:extLst>
              </p:cNvPr>
              <p:cNvSpPr/>
              <p:nvPr/>
            </p:nvSpPr>
            <p:spPr>
              <a:xfrm>
                <a:off x="4567139"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5" name="Freeform 2974">
                <a:extLst>
                  <a:ext uri="{FF2B5EF4-FFF2-40B4-BE49-F238E27FC236}">
                    <a16:creationId xmlns:a16="http://schemas.microsoft.com/office/drawing/2014/main" id="{83C3439D-A4D8-5A41-9D5B-FFD31E8E842F}"/>
                  </a:ext>
                </a:extLst>
              </p:cNvPr>
              <p:cNvSpPr/>
              <p:nvPr/>
            </p:nvSpPr>
            <p:spPr>
              <a:xfrm>
                <a:off x="4865866"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6" name="Freeform 2975">
                <a:extLst>
                  <a:ext uri="{FF2B5EF4-FFF2-40B4-BE49-F238E27FC236}">
                    <a16:creationId xmlns:a16="http://schemas.microsoft.com/office/drawing/2014/main" id="{58FE5D8A-2E7E-CC48-B434-AD901E84AD34}"/>
                  </a:ext>
                </a:extLst>
              </p:cNvPr>
              <p:cNvSpPr/>
              <p:nvPr/>
            </p:nvSpPr>
            <p:spPr>
              <a:xfrm>
                <a:off x="5164499"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7" name="Freeform 2976">
                <a:extLst>
                  <a:ext uri="{FF2B5EF4-FFF2-40B4-BE49-F238E27FC236}">
                    <a16:creationId xmlns:a16="http://schemas.microsoft.com/office/drawing/2014/main" id="{0511EFE7-2D71-E64A-BA46-7AC2656353AE}"/>
                  </a:ext>
                </a:extLst>
              </p:cNvPr>
              <p:cNvSpPr/>
              <p:nvPr/>
            </p:nvSpPr>
            <p:spPr>
              <a:xfrm>
                <a:off x="5462941"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8" name="Freeform 2977">
                <a:extLst>
                  <a:ext uri="{FF2B5EF4-FFF2-40B4-BE49-F238E27FC236}">
                    <a16:creationId xmlns:a16="http://schemas.microsoft.com/office/drawing/2014/main" id="{A294AABC-9BF9-3C41-96CA-E06E1E4028FE}"/>
                  </a:ext>
                </a:extLst>
              </p:cNvPr>
              <p:cNvSpPr/>
              <p:nvPr/>
            </p:nvSpPr>
            <p:spPr>
              <a:xfrm>
                <a:off x="5761573"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79" name="Freeform 2978">
                <a:extLst>
                  <a:ext uri="{FF2B5EF4-FFF2-40B4-BE49-F238E27FC236}">
                    <a16:creationId xmlns:a16="http://schemas.microsoft.com/office/drawing/2014/main" id="{C7AB1175-51D0-6D4E-8D31-636D12787D5E}"/>
                  </a:ext>
                </a:extLst>
              </p:cNvPr>
              <p:cNvSpPr/>
              <p:nvPr/>
            </p:nvSpPr>
            <p:spPr>
              <a:xfrm>
                <a:off x="6060205"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0" name="Freeform 2979">
                <a:extLst>
                  <a:ext uri="{FF2B5EF4-FFF2-40B4-BE49-F238E27FC236}">
                    <a16:creationId xmlns:a16="http://schemas.microsoft.com/office/drawing/2014/main" id="{F8666C2A-285E-2146-AEA8-E8B3D0E6A2EB}"/>
                  </a:ext>
                </a:extLst>
              </p:cNvPr>
              <p:cNvSpPr/>
              <p:nvPr/>
            </p:nvSpPr>
            <p:spPr>
              <a:xfrm>
                <a:off x="6358648"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1" name="Freeform 2980">
                <a:extLst>
                  <a:ext uri="{FF2B5EF4-FFF2-40B4-BE49-F238E27FC236}">
                    <a16:creationId xmlns:a16="http://schemas.microsoft.com/office/drawing/2014/main" id="{AE349CFB-B1DE-3346-8C5B-02D0C24B584B}"/>
                  </a:ext>
                </a:extLst>
              </p:cNvPr>
              <p:cNvSpPr/>
              <p:nvPr/>
            </p:nvSpPr>
            <p:spPr>
              <a:xfrm>
                <a:off x="6657280"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2" name="Freeform 2981">
                <a:extLst>
                  <a:ext uri="{FF2B5EF4-FFF2-40B4-BE49-F238E27FC236}">
                    <a16:creationId xmlns:a16="http://schemas.microsoft.com/office/drawing/2014/main" id="{4F6364EB-1CEC-1540-BE0C-30AA8A979FB6}"/>
                  </a:ext>
                </a:extLst>
              </p:cNvPr>
              <p:cNvSpPr/>
              <p:nvPr/>
            </p:nvSpPr>
            <p:spPr>
              <a:xfrm>
                <a:off x="6955912"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3" name="Freeform 2982">
                <a:extLst>
                  <a:ext uri="{FF2B5EF4-FFF2-40B4-BE49-F238E27FC236}">
                    <a16:creationId xmlns:a16="http://schemas.microsoft.com/office/drawing/2014/main" id="{BBC227EC-AC9E-9F41-A9C2-67CD779A8B96}"/>
                  </a:ext>
                </a:extLst>
              </p:cNvPr>
              <p:cNvSpPr/>
              <p:nvPr/>
            </p:nvSpPr>
            <p:spPr>
              <a:xfrm>
                <a:off x="7254545"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4" name="Freeform 2983">
                <a:extLst>
                  <a:ext uri="{FF2B5EF4-FFF2-40B4-BE49-F238E27FC236}">
                    <a16:creationId xmlns:a16="http://schemas.microsoft.com/office/drawing/2014/main" id="{4563E7B7-5675-2C4F-8769-89C817DA6D8C}"/>
                  </a:ext>
                </a:extLst>
              </p:cNvPr>
              <p:cNvSpPr/>
              <p:nvPr/>
            </p:nvSpPr>
            <p:spPr>
              <a:xfrm>
                <a:off x="7552987"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5" name="Freeform 2984">
                <a:extLst>
                  <a:ext uri="{FF2B5EF4-FFF2-40B4-BE49-F238E27FC236}">
                    <a16:creationId xmlns:a16="http://schemas.microsoft.com/office/drawing/2014/main" id="{3AC1C3AB-CBBE-4747-9551-31B3FDCBB841}"/>
                  </a:ext>
                </a:extLst>
              </p:cNvPr>
              <p:cNvSpPr/>
              <p:nvPr/>
            </p:nvSpPr>
            <p:spPr>
              <a:xfrm>
                <a:off x="7851619"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6" name="Freeform 2985">
                <a:extLst>
                  <a:ext uri="{FF2B5EF4-FFF2-40B4-BE49-F238E27FC236}">
                    <a16:creationId xmlns:a16="http://schemas.microsoft.com/office/drawing/2014/main" id="{AD1CF0B4-9EA0-E941-A926-AFB448A6E19E}"/>
                  </a:ext>
                </a:extLst>
              </p:cNvPr>
              <p:cNvSpPr/>
              <p:nvPr/>
            </p:nvSpPr>
            <p:spPr>
              <a:xfrm>
                <a:off x="8150252"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7" name="Freeform 2986">
                <a:extLst>
                  <a:ext uri="{FF2B5EF4-FFF2-40B4-BE49-F238E27FC236}">
                    <a16:creationId xmlns:a16="http://schemas.microsoft.com/office/drawing/2014/main" id="{5767D434-16A3-AE4E-92E6-9F73659BD10D}"/>
                  </a:ext>
                </a:extLst>
              </p:cNvPr>
              <p:cNvSpPr/>
              <p:nvPr/>
            </p:nvSpPr>
            <p:spPr>
              <a:xfrm>
                <a:off x="8448789"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8" name="Freeform 2987">
                <a:extLst>
                  <a:ext uri="{FF2B5EF4-FFF2-40B4-BE49-F238E27FC236}">
                    <a16:creationId xmlns:a16="http://schemas.microsoft.com/office/drawing/2014/main" id="{A1CA7384-BC0B-544B-9A0D-8EC4C094C475}"/>
                  </a:ext>
                </a:extLst>
              </p:cNvPr>
              <p:cNvSpPr/>
              <p:nvPr/>
            </p:nvSpPr>
            <p:spPr>
              <a:xfrm>
                <a:off x="8747421"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89" name="Freeform 2988">
                <a:extLst>
                  <a:ext uri="{FF2B5EF4-FFF2-40B4-BE49-F238E27FC236}">
                    <a16:creationId xmlns:a16="http://schemas.microsoft.com/office/drawing/2014/main" id="{DE701C6A-A303-E845-8B2C-E6BDF06BE5CD}"/>
                  </a:ext>
                </a:extLst>
              </p:cNvPr>
              <p:cNvSpPr/>
              <p:nvPr/>
            </p:nvSpPr>
            <p:spPr>
              <a:xfrm>
                <a:off x="9046054"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0" name="Freeform 2989">
                <a:extLst>
                  <a:ext uri="{FF2B5EF4-FFF2-40B4-BE49-F238E27FC236}">
                    <a16:creationId xmlns:a16="http://schemas.microsoft.com/office/drawing/2014/main" id="{03C26A21-F57F-5849-92BB-7121D18EFE46}"/>
                  </a:ext>
                </a:extLst>
              </p:cNvPr>
              <p:cNvSpPr/>
              <p:nvPr/>
            </p:nvSpPr>
            <p:spPr>
              <a:xfrm>
                <a:off x="9344496"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1" name="Freeform 2990">
                <a:extLst>
                  <a:ext uri="{FF2B5EF4-FFF2-40B4-BE49-F238E27FC236}">
                    <a16:creationId xmlns:a16="http://schemas.microsoft.com/office/drawing/2014/main" id="{7781D208-F22D-D44F-87D9-B22CB5F73BFD}"/>
                  </a:ext>
                </a:extLst>
              </p:cNvPr>
              <p:cNvSpPr/>
              <p:nvPr/>
            </p:nvSpPr>
            <p:spPr>
              <a:xfrm>
                <a:off x="9643128"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2" name="Freeform 2991">
                <a:extLst>
                  <a:ext uri="{FF2B5EF4-FFF2-40B4-BE49-F238E27FC236}">
                    <a16:creationId xmlns:a16="http://schemas.microsoft.com/office/drawing/2014/main" id="{5EFF2B9A-FA88-F745-B3DF-12560B6DA682}"/>
                  </a:ext>
                </a:extLst>
              </p:cNvPr>
              <p:cNvSpPr/>
              <p:nvPr/>
            </p:nvSpPr>
            <p:spPr>
              <a:xfrm>
                <a:off x="9941761"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3" name="Freeform 2992">
                <a:extLst>
                  <a:ext uri="{FF2B5EF4-FFF2-40B4-BE49-F238E27FC236}">
                    <a16:creationId xmlns:a16="http://schemas.microsoft.com/office/drawing/2014/main" id="{4A29FADC-6BA4-1D41-A68F-1876D1009757}"/>
                  </a:ext>
                </a:extLst>
              </p:cNvPr>
              <p:cNvSpPr/>
              <p:nvPr/>
            </p:nvSpPr>
            <p:spPr>
              <a:xfrm>
                <a:off x="10240393"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4" name="Freeform 2993">
                <a:extLst>
                  <a:ext uri="{FF2B5EF4-FFF2-40B4-BE49-F238E27FC236}">
                    <a16:creationId xmlns:a16="http://schemas.microsoft.com/office/drawing/2014/main" id="{04E7C1CB-EEB2-734D-B4F2-C3D51ABE5EAC}"/>
                  </a:ext>
                </a:extLst>
              </p:cNvPr>
              <p:cNvSpPr/>
              <p:nvPr/>
            </p:nvSpPr>
            <p:spPr>
              <a:xfrm>
                <a:off x="10538835" y="4898184"/>
                <a:ext cx="9519" cy="57979"/>
              </a:xfrm>
              <a:custGeom>
                <a:avLst/>
                <a:gdLst>
                  <a:gd name="connsiteX0" fmla="*/ 0 w 9519"/>
                  <a:gd name="connsiteY0" fmla="*/ 0 h 57979"/>
                  <a:gd name="connsiteX1" fmla="*/ 0 w 9519"/>
                  <a:gd name="connsiteY1" fmla="*/ 57979 h 57979"/>
                </a:gdLst>
                <a:ahLst/>
                <a:cxnLst>
                  <a:cxn ang="0">
                    <a:pos x="connsiteX0" y="connsiteY0"/>
                  </a:cxn>
                  <a:cxn ang="0">
                    <a:pos x="connsiteX1" y="connsiteY1"/>
                  </a:cxn>
                </a:cxnLst>
                <a:rect l="l" t="t" r="r" b="b"/>
                <a:pathLst>
                  <a:path w="9519" h="57979">
                    <a:moveTo>
                      <a:pt x="0" y="0"/>
                    </a:moveTo>
                    <a:lnTo>
                      <a:pt x="0"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5" name="Freeform 2994">
                <a:extLst>
                  <a:ext uri="{FF2B5EF4-FFF2-40B4-BE49-F238E27FC236}">
                    <a16:creationId xmlns:a16="http://schemas.microsoft.com/office/drawing/2014/main" id="{E3B696A5-0EF3-A44B-9432-F944685E0914}"/>
                  </a:ext>
                </a:extLst>
              </p:cNvPr>
              <p:cNvSpPr/>
              <p:nvPr/>
            </p:nvSpPr>
            <p:spPr>
              <a:xfrm>
                <a:off x="10837467" y="4898184"/>
                <a:ext cx="9519" cy="57979"/>
              </a:xfrm>
              <a:custGeom>
                <a:avLst/>
                <a:gdLst>
                  <a:gd name="connsiteX0" fmla="*/ -1 w 9519"/>
                  <a:gd name="connsiteY0" fmla="*/ 0 h 57979"/>
                  <a:gd name="connsiteX1" fmla="*/ -1 w 9519"/>
                  <a:gd name="connsiteY1" fmla="*/ 57979 h 57979"/>
                </a:gdLst>
                <a:ahLst/>
                <a:cxnLst>
                  <a:cxn ang="0">
                    <a:pos x="connsiteX0" y="connsiteY0"/>
                  </a:cxn>
                  <a:cxn ang="0">
                    <a:pos x="connsiteX1" y="connsiteY1"/>
                  </a:cxn>
                </a:cxnLst>
                <a:rect l="l" t="t" r="r" b="b"/>
                <a:pathLst>
                  <a:path w="9519" h="57979">
                    <a:moveTo>
                      <a:pt x="-1" y="0"/>
                    </a:moveTo>
                    <a:lnTo>
                      <a:pt x="-1"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6" name="Freeform 2995">
                <a:extLst>
                  <a:ext uri="{FF2B5EF4-FFF2-40B4-BE49-F238E27FC236}">
                    <a16:creationId xmlns:a16="http://schemas.microsoft.com/office/drawing/2014/main" id="{64FB3E42-1533-DC47-B609-C16F6BCDFC8D}"/>
                  </a:ext>
                </a:extLst>
              </p:cNvPr>
              <p:cNvSpPr/>
              <p:nvPr/>
            </p:nvSpPr>
            <p:spPr>
              <a:xfrm>
                <a:off x="11136100" y="4898184"/>
                <a:ext cx="9519" cy="57979"/>
              </a:xfrm>
              <a:custGeom>
                <a:avLst/>
                <a:gdLst>
                  <a:gd name="connsiteX0" fmla="*/ -1 w 9519"/>
                  <a:gd name="connsiteY0" fmla="*/ 0 h 57979"/>
                  <a:gd name="connsiteX1" fmla="*/ -1 w 9519"/>
                  <a:gd name="connsiteY1" fmla="*/ 57979 h 57979"/>
                </a:gdLst>
                <a:ahLst/>
                <a:cxnLst>
                  <a:cxn ang="0">
                    <a:pos x="connsiteX0" y="connsiteY0"/>
                  </a:cxn>
                  <a:cxn ang="0">
                    <a:pos x="connsiteX1" y="connsiteY1"/>
                  </a:cxn>
                </a:cxnLst>
                <a:rect l="l" t="t" r="r" b="b"/>
                <a:pathLst>
                  <a:path w="9519" h="57979">
                    <a:moveTo>
                      <a:pt x="-1" y="0"/>
                    </a:moveTo>
                    <a:lnTo>
                      <a:pt x="-1" y="57979"/>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7" name="Freeform 2996">
                <a:extLst>
                  <a:ext uri="{FF2B5EF4-FFF2-40B4-BE49-F238E27FC236}">
                    <a16:creationId xmlns:a16="http://schemas.microsoft.com/office/drawing/2014/main" id="{33450696-36DE-EA4B-8A8D-4F701476D6D5}"/>
                  </a:ext>
                </a:extLst>
              </p:cNvPr>
              <p:cNvSpPr/>
              <p:nvPr/>
            </p:nvSpPr>
            <p:spPr>
              <a:xfrm>
                <a:off x="1340347" y="1453426"/>
                <a:ext cx="9519" cy="3444758"/>
              </a:xfrm>
              <a:custGeom>
                <a:avLst/>
                <a:gdLst>
                  <a:gd name="connsiteX0" fmla="*/ 0 w 9519"/>
                  <a:gd name="connsiteY0" fmla="*/ 3444759 h 3444758"/>
                  <a:gd name="connsiteX1" fmla="*/ 0 w 9519"/>
                  <a:gd name="connsiteY1" fmla="*/ 0 h 3444758"/>
                </a:gdLst>
                <a:ahLst/>
                <a:cxnLst>
                  <a:cxn ang="0">
                    <a:pos x="connsiteX0" y="connsiteY0"/>
                  </a:cxn>
                  <a:cxn ang="0">
                    <a:pos x="connsiteX1" y="connsiteY1"/>
                  </a:cxn>
                </a:cxnLst>
                <a:rect l="l" t="t" r="r" b="b"/>
                <a:pathLst>
                  <a:path w="9519" h="3444758">
                    <a:moveTo>
                      <a:pt x="0" y="3444759"/>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8" name="Freeform 2997">
                <a:extLst>
                  <a:ext uri="{FF2B5EF4-FFF2-40B4-BE49-F238E27FC236}">
                    <a16:creationId xmlns:a16="http://schemas.microsoft.com/office/drawing/2014/main" id="{AEF5AF7F-912A-EC4A-9CDA-642BBA2DE08C}"/>
                  </a:ext>
                </a:extLst>
              </p:cNvPr>
              <p:cNvSpPr/>
              <p:nvPr/>
            </p:nvSpPr>
            <p:spPr>
              <a:xfrm>
                <a:off x="1297223" y="4495853"/>
                <a:ext cx="43124" cy="9520"/>
              </a:xfrm>
              <a:custGeom>
                <a:avLst/>
                <a:gdLst>
                  <a:gd name="connsiteX0" fmla="*/ 43124 w 43124"/>
                  <a:gd name="connsiteY0" fmla="*/ 0 h 9520"/>
                  <a:gd name="connsiteX1" fmla="*/ 0 w 43124"/>
                  <a:gd name="connsiteY1" fmla="*/ 0 h 9520"/>
                </a:gdLst>
                <a:ahLst/>
                <a:cxnLst>
                  <a:cxn ang="0">
                    <a:pos x="connsiteX0" y="connsiteY0"/>
                  </a:cxn>
                  <a:cxn ang="0">
                    <a:pos x="connsiteX1" y="connsiteY1"/>
                  </a:cxn>
                </a:cxnLst>
                <a:rect l="l" t="t" r="r" b="b"/>
                <a:pathLst>
                  <a:path w="43124" h="9520">
                    <a:moveTo>
                      <a:pt x="43124"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99" name="Freeform 2998">
                <a:extLst>
                  <a:ext uri="{FF2B5EF4-FFF2-40B4-BE49-F238E27FC236}">
                    <a16:creationId xmlns:a16="http://schemas.microsoft.com/office/drawing/2014/main" id="{014FC303-1DF8-F54C-8A16-D9CCD9F1B190}"/>
                  </a:ext>
                </a:extLst>
              </p:cNvPr>
              <p:cNvSpPr/>
              <p:nvPr/>
            </p:nvSpPr>
            <p:spPr>
              <a:xfrm>
                <a:off x="1297223" y="3835900"/>
                <a:ext cx="43124" cy="9520"/>
              </a:xfrm>
              <a:custGeom>
                <a:avLst/>
                <a:gdLst>
                  <a:gd name="connsiteX0" fmla="*/ 43124 w 43124"/>
                  <a:gd name="connsiteY0" fmla="*/ 0 h 9520"/>
                  <a:gd name="connsiteX1" fmla="*/ 0 w 43124"/>
                  <a:gd name="connsiteY1" fmla="*/ 0 h 9520"/>
                </a:gdLst>
                <a:ahLst/>
                <a:cxnLst>
                  <a:cxn ang="0">
                    <a:pos x="connsiteX0" y="connsiteY0"/>
                  </a:cxn>
                  <a:cxn ang="0">
                    <a:pos x="connsiteX1" y="connsiteY1"/>
                  </a:cxn>
                </a:cxnLst>
                <a:rect l="l" t="t" r="r" b="b"/>
                <a:pathLst>
                  <a:path w="43124" h="9520">
                    <a:moveTo>
                      <a:pt x="43124"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0" name="Freeform 2999">
                <a:extLst>
                  <a:ext uri="{FF2B5EF4-FFF2-40B4-BE49-F238E27FC236}">
                    <a16:creationId xmlns:a16="http://schemas.microsoft.com/office/drawing/2014/main" id="{4C4EEC6C-9715-CE42-BF17-C9480830AC4B}"/>
                  </a:ext>
                </a:extLst>
              </p:cNvPr>
              <p:cNvSpPr/>
              <p:nvPr/>
            </p:nvSpPr>
            <p:spPr>
              <a:xfrm>
                <a:off x="1297223" y="3175757"/>
                <a:ext cx="43124" cy="9520"/>
              </a:xfrm>
              <a:custGeom>
                <a:avLst/>
                <a:gdLst>
                  <a:gd name="connsiteX0" fmla="*/ 43124 w 43124"/>
                  <a:gd name="connsiteY0" fmla="*/ 0 h 9520"/>
                  <a:gd name="connsiteX1" fmla="*/ 0 w 43124"/>
                  <a:gd name="connsiteY1" fmla="*/ 0 h 9520"/>
                </a:gdLst>
                <a:ahLst/>
                <a:cxnLst>
                  <a:cxn ang="0">
                    <a:pos x="connsiteX0" y="connsiteY0"/>
                  </a:cxn>
                  <a:cxn ang="0">
                    <a:pos x="connsiteX1" y="connsiteY1"/>
                  </a:cxn>
                </a:cxnLst>
                <a:rect l="l" t="t" r="r" b="b"/>
                <a:pathLst>
                  <a:path w="43124" h="9520">
                    <a:moveTo>
                      <a:pt x="43124"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1" name="Freeform 3000">
                <a:extLst>
                  <a:ext uri="{FF2B5EF4-FFF2-40B4-BE49-F238E27FC236}">
                    <a16:creationId xmlns:a16="http://schemas.microsoft.com/office/drawing/2014/main" id="{E45B1CEF-0543-2D41-B451-EB1C0159CA9B}"/>
                  </a:ext>
                </a:extLst>
              </p:cNvPr>
              <p:cNvSpPr/>
              <p:nvPr/>
            </p:nvSpPr>
            <p:spPr>
              <a:xfrm>
                <a:off x="1297223" y="2515805"/>
                <a:ext cx="43124" cy="9520"/>
              </a:xfrm>
              <a:custGeom>
                <a:avLst/>
                <a:gdLst>
                  <a:gd name="connsiteX0" fmla="*/ 43124 w 43124"/>
                  <a:gd name="connsiteY0" fmla="*/ 0 h 9520"/>
                  <a:gd name="connsiteX1" fmla="*/ 0 w 43124"/>
                  <a:gd name="connsiteY1" fmla="*/ 0 h 9520"/>
                </a:gdLst>
                <a:ahLst/>
                <a:cxnLst>
                  <a:cxn ang="0">
                    <a:pos x="connsiteX0" y="connsiteY0"/>
                  </a:cxn>
                  <a:cxn ang="0">
                    <a:pos x="connsiteX1" y="connsiteY1"/>
                  </a:cxn>
                </a:cxnLst>
                <a:rect l="l" t="t" r="r" b="b"/>
                <a:pathLst>
                  <a:path w="43124" h="9520">
                    <a:moveTo>
                      <a:pt x="43124"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2" name="Freeform 3001">
                <a:extLst>
                  <a:ext uri="{FF2B5EF4-FFF2-40B4-BE49-F238E27FC236}">
                    <a16:creationId xmlns:a16="http://schemas.microsoft.com/office/drawing/2014/main" id="{7434C0CA-BB59-1541-B573-70F0B01075FE}"/>
                  </a:ext>
                </a:extLst>
              </p:cNvPr>
              <p:cNvSpPr/>
              <p:nvPr/>
            </p:nvSpPr>
            <p:spPr>
              <a:xfrm>
                <a:off x="1297223" y="1855852"/>
                <a:ext cx="43124" cy="9520"/>
              </a:xfrm>
              <a:custGeom>
                <a:avLst/>
                <a:gdLst>
                  <a:gd name="connsiteX0" fmla="*/ 43124 w 43124"/>
                  <a:gd name="connsiteY0" fmla="*/ 0 h 9520"/>
                  <a:gd name="connsiteX1" fmla="*/ 0 w 43124"/>
                  <a:gd name="connsiteY1" fmla="*/ 0 h 9520"/>
                </a:gdLst>
                <a:ahLst/>
                <a:cxnLst>
                  <a:cxn ang="0">
                    <a:pos x="connsiteX0" y="connsiteY0"/>
                  </a:cxn>
                  <a:cxn ang="0">
                    <a:pos x="connsiteX1" y="connsiteY1"/>
                  </a:cxn>
                </a:cxnLst>
                <a:rect l="l" t="t" r="r" b="b"/>
                <a:pathLst>
                  <a:path w="43124" h="9520">
                    <a:moveTo>
                      <a:pt x="43124"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3" name="Freeform 3002">
                <a:extLst>
                  <a:ext uri="{FF2B5EF4-FFF2-40B4-BE49-F238E27FC236}">
                    <a16:creationId xmlns:a16="http://schemas.microsoft.com/office/drawing/2014/main" id="{200415BE-4324-9D40-81F6-0709726604A8}"/>
                  </a:ext>
                </a:extLst>
              </p:cNvPr>
              <p:cNvSpPr/>
              <p:nvPr/>
            </p:nvSpPr>
            <p:spPr>
              <a:xfrm>
                <a:off x="1282372" y="4825829"/>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4" name="Freeform 3003">
                <a:extLst>
                  <a:ext uri="{FF2B5EF4-FFF2-40B4-BE49-F238E27FC236}">
                    <a16:creationId xmlns:a16="http://schemas.microsoft.com/office/drawing/2014/main" id="{86DEFA81-B64B-734D-9EEB-8DE006DFB92D}"/>
                  </a:ext>
                </a:extLst>
              </p:cNvPr>
              <p:cNvSpPr/>
              <p:nvPr/>
            </p:nvSpPr>
            <p:spPr>
              <a:xfrm>
                <a:off x="1282372" y="4165877"/>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5" name="Freeform 3004">
                <a:extLst>
                  <a:ext uri="{FF2B5EF4-FFF2-40B4-BE49-F238E27FC236}">
                    <a16:creationId xmlns:a16="http://schemas.microsoft.com/office/drawing/2014/main" id="{7A2A9D25-A8D6-EC47-AAB2-C97877E4B4A6}"/>
                  </a:ext>
                </a:extLst>
              </p:cNvPr>
              <p:cNvSpPr/>
              <p:nvPr/>
            </p:nvSpPr>
            <p:spPr>
              <a:xfrm>
                <a:off x="1282372" y="3505734"/>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6" name="Freeform 3005">
                <a:extLst>
                  <a:ext uri="{FF2B5EF4-FFF2-40B4-BE49-F238E27FC236}">
                    <a16:creationId xmlns:a16="http://schemas.microsoft.com/office/drawing/2014/main" id="{13BDA429-7BEE-A841-AF25-E57D00E24660}"/>
                  </a:ext>
                </a:extLst>
              </p:cNvPr>
              <p:cNvSpPr/>
              <p:nvPr/>
            </p:nvSpPr>
            <p:spPr>
              <a:xfrm>
                <a:off x="1282372" y="2845781"/>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7" name="Freeform 3006">
                <a:extLst>
                  <a:ext uri="{FF2B5EF4-FFF2-40B4-BE49-F238E27FC236}">
                    <a16:creationId xmlns:a16="http://schemas.microsoft.com/office/drawing/2014/main" id="{366807FB-9A6C-8E49-A97B-2EF5E788E09B}"/>
                  </a:ext>
                </a:extLst>
              </p:cNvPr>
              <p:cNvSpPr/>
              <p:nvPr/>
            </p:nvSpPr>
            <p:spPr>
              <a:xfrm>
                <a:off x="1282372" y="2185828"/>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3008" name="Freeform 3007">
                <a:extLst>
                  <a:ext uri="{FF2B5EF4-FFF2-40B4-BE49-F238E27FC236}">
                    <a16:creationId xmlns:a16="http://schemas.microsoft.com/office/drawing/2014/main" id="{21A3CEB7-4A31-3E4C-A271-9FF82226E659}"/>
                  </a:ext>
                </a:extLst>
              </p:cNvPr>
              <p:cNvSpPr/>
              <p:nvPr/>
            </p:nvSpPr>
            <p:spPr>
              <a:xfrm>
                <a:off x="1282372" y="1525781"/>
                <a:ext cx="57974" cy="9520"/>
              </a:xfrm>
              <a:custGeom>
                <a:avLst/>
                <a:gdLst>
                  <a:gd name="connsiteX0" fmla="*/ 57975 w 57974"/>
                  <a:gd name="connsiteY0" fmla="*/ 0 h 9520"/>
                  <a:gd name="connsiteX1" fmla="*/ 0 w 57974"/>
                  <a:gd name="connsiteY1" fmla="*/ 0 h 9520"/>
                </a:gdLst>
                <a:ahLst/>
                <a:cxnLst>
                  <a:cxn ang="0">
                    <a:pos x="connsiteX0" y="connsiteY0"/>
                  </a:cxn>
                  <a:cxn ang="0">
                    <a:pos x="connsiteX1" y="connsiteY1"/>
                  </a:cxn>
                </a:cxnLst>
                <a:rect l="l" t="t" r="r" b="b"/>
                <a:pathLst>
                  <a:path w="57974" h="9520">
                    <a:moveTo>
                      <a:pt x="57975" y="0"/>
                    </a:moveTo>
                    <a:lnTo>
                      <a:pt x="0" y="0"/>
                    </a:lnTo>
                  </a:path>
                </a:pathLst>
              </a:custGeom>
              <a:ln w="14276"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grpSp>
        <p:grpSp>
          <p:nvGrpSpPr>
            <p:cNvPr id="2279" name="Graphic 1485">
              <a:extLst>
                <a:ext uri="{FF2B5EF4-FFF2-40B4-BE49-F238E27FC236}">
                  <a16:creationId xmlns:a16="http://schemas.microsoft.com/office/drawing/2014/main" id="{48BA9034-2FCB-C343-82F0-6340CA67B168}"/>
                </a:ext>
              </a:extLst>
            </p:cNvPr>
            <p:cNvGrpSpPr/>
            <p:nvPr/>
          </p:nvGrpSpPr>
          <p:grpSpPr>
            <a:xfrm>
              <a:off x="829217" y="979613"/>
              <a:ext cx="7733328" cy="2066772"/>
              <a:chOff x="1548638" y="1498648"/>
              <a:chExt cx="9424008" cy="2518616"/>
            </a:xfrm>
            <a:noFill/>
          </p:grpSpPr>
          <p:sp>
            <p:nvSpPr>
              <p:cNvPr id="2749" name="Freeform 2748">
                <a:extLst>
                  <a:ext uri="{FF2B5EF4-FFF2-40B4-BE49-F238E27FC236}">
                    <a16:creationId xmlns:a16="http://schemas.microsoft.com/office/drawing/2014/main" id="{80348928-667C-BA44-9ECF-1DB13EADD05E}"/>
                  </a:ext>
                </a:extLst>
              </p:cNvPr>
              <p:cNvSpPr/>
              <p:nvPr/>
            </p:nvSpPr>
            <p:spPr>
              <a:xfrm>
                <a:off x="1581386" y="1525781"/>
                <a:ext cx="9348613" cy="2464254"/>
              </a:xfrm>
              <a:custGeom>
                <a:avLst/>
                <a:gdLst>
                  <a:gd name="connsiteX0" fmla="*/ 0 w 9348613"/>
                  <a:gd name="connsiteY0" fmla="*/ 0 h 2464254"/>
                  <a:gd name="connsiteX1" fmla="*/ 78442 w 9348613"/>
                  <a:gd name="connsiteY1" fmla="*/ 0 h 2464254"/>
                  <a:gd name="connsiteX2" fmla="*/ 78442 w 9348613"/>
                  <a:gd name="connsiteY2" fmla="*/ 12853 h 2464254"/>
                  <a:gd name="connsiteX3" fmla="*/ 255032 w 9348613"/>
                  <a:gd name="connsiteY3" fmla="*/ 12853 h 2464254"/>
                  <a:gd name="connsiteX4" fmla="*/ 255032 w 9348613"/>
                  <a:gd name="connsiteY4" fmla="*/ 25800 h 2464254"/>
                  <a:gd name="connsiteX5" fmla="*/ 284448 w 9348613"/>
                  <a:gd name="connsiteY5" fmla="*/ 25800 h 2464254"/>
                  <a:gd name="connsiteX6" fmla="*/ 284448 w 9348613"/>
                  <a:gd name="connsiteY6" fmla="*/ 38748 h 2464254"/>
                  <a:gd name="connsiteX7" fmla="*/ 313959 w 9348613"/>
                  <a:gd name="connsiteY7" fmla="*/ 38748 h 2464254"/>
                  <a:gd name="connsiteX8" fmla="*/ 313959 w 9348613"/>
                  <a:gd name="connsiteY8" fmla="*/ 51600 h 2464254"/>
                  <a:gd name="connsiteX9" fmla="*/ 362985 w 9348613"/>
                  <a:gd name="connsiteY9" fmla="*/ 51600 h 2464254"/>
                  <a:gd name="connsiteX10" fmla="*/ 362985 w 9348613"/>
                  <a:gd name="connsiteY10" fmla="*/ 64643 h 2464254"/>
                  <a:gd name="connsiteX11" fmla="*/ 372791 w 9348613"/>
                  <a:gd name="connsiteY11" fmla="*/ 64643 h 2464254"/>
                  <a:gd name="connsiteX12" fmla="*/ 372791 w 9348613"/>
                  <a:gd name="connsiteY12" fmla="*/ 103582 h 2464254"/>
                  <a:gd name="connsiteX13" fmla="*/ 382596 w 9348613"/>
                  <a:gd name="connsiteY13" fmla="*/ 103582 h 2464254"/>
                  <a:gd name="connsiteX14" fmla="*/ 382596 w 9348613"/>
                  <a:gd name="connsiteY14" fmla="*/ 168606 h 2464254"/>
                  <a:gd name="connsiteX15" fmla="*/ 392306 w 9348613"/>
                  <a:gd name="connsiteY15" fmla="*/ 168606 h 2464254"/>
                  <a:gd name="connsiteX16" fmla="*/ 392306 w 9348613"/>
                  <a:gd name="connsiteY16" fmla="*/ 181649 h 2464254"/>
                  <a:gd name="connsiteX17" fmla="*/ 402111 w 9348613"/>
                  <a:gd name="connsiteY17" fmla="*/ 181649 h 2464254"/>
                  <a:gd name="connsiteX18" fmla="*/ 402111 w 9348613"/>
                  <a:gd name="connsiteY18" fmla="*/ 298940 h 2464254"/>
                  <a:gd name="connsiteX19" fmla="*/ 411917 w 9348613"/>
                  <a:gd name="connsiteY19" fmla="*/ 298940 h 2464254"/>
                  <a:gd name="connsiteX20" fmla="*/ 411917 w 9348613"/>
                  <a:gd name="connsiteY20" fmla="*/ 338354 h 2464254"/>
                  <a:gd name="connsiteX21" fmla="*/ 421817 w 9348613"/>
                  <a:gd name="connsiteY21" fmla="*/ 338354 h 2464254"/>
                  <a:gd name="connsiteX22" fmla="*/ 421817 w 9348613"/>
                  <a:gd name="connsiteY22" fmla="*/ 404711 h 2464254"/>
                  <a:gd name="connsiteX23" fmla="*/ 431622 w 9348613"/>
                  <a:gd name="connsiteY23" fmla="*/ 404711 h 2464254"/>
                  <a:gd name="connsiteX24" fmla="*/ 431622 w 9348613"/>
                  <a:gd name="connsiteY24" fmla="*/ 418135 h 2464254"/>
                  <a:gd name="connsiteX25" fmla="*/ 441523 w 9348613"/>
                  <a:gd name="connsiteY25" fmla="*/ 418135 h 2464254"/>
                  <a:gd name="connsiteX26" fmla="*/ 441523 w 9348613"/>
                  <a:gd name="connsiteY26" fmla="*/ 458406 h 2464254"/>
                  <a:gd name="connsiteX27" fmla="*/ 451138 w 9348613"/>
                  <a:gd name="connsiteY27" fmla="*/ 458406 h 2464254"/>
                  <a:gd name="connsiteX28" fmla="*/ 451138 w 9348613"/>
                  <a:gd name="connsiteY28" fmla="*/ 471735 h 2464254"/>
                  <a:gd name="connsiteX29" fmla="*/ 460943 w 9348613"/>
                  <a:gd name="connsiteY29" fmla="*/ 471735 h 2464254"/>
                  <a:gd name="connsiteX30" fmla="*/ 460943 w 9348613"/>
                  <a:gd name="connsiteY30" fmla="*/ 498487 h 2464254"/>
                  <a:gd name="connsiteX31" fmla="*/ 480649 w 9348613"/>
                  <a:gd name="connsiteY31" fmla="*/ 498487 h 2464254"/>
                  <a:gd name="connsiteX32" fmla="*/ 480649 w 9348613"/>
                  <a:gd name="connsiteY32" fmla="*/ 512006 h 2464254"/>
                  <a:gd name="connsiteX33" fmla="*/ 490454 w 9348613"/>
                  <a:gd name="connsiteY33" fmla="*/ 512006 h 2464254"/>
                  <a:gd name="connsiteX34" fmla="*/ 490454 w 9348613"/>
                  <a:gd name="connsiteY34" fmla="*/ 538949 h 2464254"/>
                  <a:gd name="connsiteX35" fmla="*/ 500355 w 9348613"/>
                  <a:gd name="connsiteY35" fmla="*/ 538949 h 2464254"/>
                  <a:gd name="connsiteX36" fmla="*/ 500355 w 9348613"/>
                  <a:gd name="connsiteY36" fmla="*/ 552372 h 2464254"/>
                  <a:gd name="connsiteX37" fmla="*/ 559186 w 9348613"/>
                  <a:gd name="connsiteY37" fmla="*/ 552372 h 2464254"/>
                  <a:gd name="connsiteX38" fmla="*/ 559186 w 9348613"/>
                  <a:gd name="connsiteY38" fmla="*/ 565891 h 2464254"/>
                  <a:gd name="connsiteX39" fmla="*/ 568991 w 9348613"/>
                  <a:gd name="connsiteY39" fmla="*/ 565891 h 2464254"/>
                  <a:gd name="connsiteX40" fmla="*/ 568991 w 9348613"/>
                  <a:gd name="connsiteY40" fmla="*/ 579315 h 2464254"/>
                  <a:gd name="connsiteX41" fmla="*/ 588507 w 9348613"/>
                  <a:gd name="connsiteY41" fmla="*/ 579315 h 2464254"/>
                  <a:gd name="connsiteX42" fmla="*/ 588507 w 9348613"/>
                  <a:gd name="connsiteY42" fmla="*/ 592834 h 2464254"/>
                  <a:gd name="connsiteX43" fmla="*/ 627918 w 9348613"/>
                  <a:gd name="connsiteY43" fmla="*/ 592834 h 2464254"/>
                  <a:gd name="connsiteX44" fmla="*/ 627918 w 9348613"/>
                  <a:gd name="connsiteY44" fmla="*/ 606448 h 2464254"/>
                  <a:gd name="connsiteX45" fmla="*/ 765097 w 9348613"/>
                  <a:gd name="connsiteY45" fmla="*/ 606448 h 2464254"/>
                  <a:gd name="connsiteX46" fmla="*/ 765097 w 9348613"/>
                  <a:gd name="connsiteY46" fmla="*/ 620062 h 2464254"/>
                  <a:gd name="connsiteX47" fmla="*/ 774902 w 9348613"/>
                  <a:gd name="connsiteY47" fmla="*/ 620062 h 2464254"/>
                  <a:gd name="connsiteX48" fmla="*/ 774902 w 9348613"/>
                  <a:gd name="connsiteY48" fmla="*/ 688038 h 2464254"/>
                  <a:gd name="connsiteX49" fmla="*/ 784803 w 9348613"/>
                  <a:gd name="connsiteY49" fmla="*/ 688038 h 2464254"/>
                  <a:gd name="connsiteX50" fmla="*/ 784803 w 9348613"/>
                  <a:gd name="connsiteY50" fmla="*/ 715361 h 2464254"/>
                  <a:gd name="connsiteX51" fmla="*/ 794608 w 9348613"/>
                  <a:gd name="connsiteY51" fmla="*/ 715361 h 2464254"/>
                  <a:gd name="connsiteX52" fmla="*/ 794608 w 9348613"/>
                  <a:gd name="connsiteY52" fmla="*/ 783242 h 2464254"/>
                  <a:gd name="connsiteX53" fmla="*/ 804508 w 9348613"/>
                  <a:gd name="connsiteY53" fmla="*/ 783242 h 2464254"/>
                  <a:gd name="connsiteX54" fmla="*/ 804508 w 9348613"/>
                  <a:gd name="connsiteY54" fmla="*/ 797046 h 2464254"/>
                  <a:gd name="connsiteX55" fmla="*/ 814123 w 9348613"/>
                  <a:gd name="connsiteY55" fmla="*/ 797046 h 2464254"/>
                  <a:gd name="connsiteX56" fmla="*/ 814123 w 9348613"/>
                  <a:gd name="connsiteY56" fmla="*/ 810946 h 2464254"/>
                  <a:gd name="connsiteX57" fmla="*/ 823928 w 9348613"/>
                  <a:gd name="connsiteY57" fmla="*/ 810946 h 2464254"/>
                  <a:gd name="connsiteX58" fmla="*/ 823928 w 9348613"/>
                  <a:gd name="connsiteY58" fmla="*/ 838650 h 2464254"/>
                  <a:gd name="connsiteX59" fmla="*/ 833829 w 9348613"/>
                  <a:gd name="connsiteY59" fmla="*/ 838650 h 2464254"/>
                  <a:gd name="connsiteX60" fmla="*/ 833829 w 9348613"/>
                  <a:gd name="connsiteY60" fmla="*/ 866259 h 2464254"/>
                  <a:gd name="connsiteX61" fmla="*/ 843634 w 9348613"/>
                  <a:gd name="connsiteY61" fmla="*/ 866259 h 2464254"/>
                  <a:gd name="connsiteX62" fmla="*/ 843634 w 9348613"/>
                  <a:gd name="connsiteY62" fmla="*/ 921858 h 2464254"/>
                  <a:gd name="connsiteX63" fmla="*/ 863340 w 9348613"/>
                  <a:gd name="connsiteY63" fmla="*/ 921858 h 2464254"/>
                  <a:gd name="connsiteX64" fmla="*/ 863340 w 9348613"/>
                  <a:gd name="connsiteY64" fmla="*/ 950039 h 2464254"/>
                  <a:gd name="connsiteX65" fmla="*/ 872955 w 9348613"/>
                  <a:gd name="connsiteY65" fmla="*/ 950039 h 2464254"/>
                  <a:gd name="connsiteX66" fmla="*/ 872955 w 9348613"/>
                  <a:gd name="connsiteY66" fmla="*/ 964034 h 2464254"/>
                  <a:gd name="connsiteX67" fmla="*/ 882855 w 9348613"/>
                  <a:gd name="connsiteY67" fmla="*/ 964034 h 2464254"/>
                  <a:gd name="connsiteX68" fmla="*/ 882855 w 9348613"/>
                  <a:gd name="connsiteY68" fmla="*/ 992214 h 2464254"/>
                  <a:gd name="connsiteX69" fmla="*/ 892661 w 9348613"/>
                  <a:gd name="connsiteY69" fmla="*/ 992214 h 2464254"/>
                  <a:gd name="connsiteX70" fmla="*/ 892661 w 9348613"/>
                  <a:gd name="connsiteY70" fmla="*/ 1006304 h 2464254"/>
                  <a:gd name="connsiteX71" fmla="*/ 902466 w 9348613"/>
                  <a:gd name="connsiteY71" fmla="*/ 1006304 h 2464254"/>
                  <a:gd name="connsiteX72" fmla="*/ 902466 w 9348613"/>
                  <a:gd name="connsiteY72" fmla="*/ 1020299 h 2464254"/>
                  <a:gd name="connsiteX73" fmla="*/ 922172 w 9348613"/>
                  <a:gd name="connsiteY73" fmla="*/ 1020299 h 2464254"/>
                  <a:gd name="connsiteX74" fmla="*/ 922172 w 9348613"/>
                  <a:gd name="connsiteY74" fmla="*/ 1034484 h 2464254"/>
                  <a:gd name="connsiteX75" fmla="*/ 941687 w 9348613"/>
                  <a:gd name="connsiteY75" fmla="*/ 1034484 h 2464254"/>
                  <a:gd name="connsiteX76" fmla="*/ 941687 w 9348613"/>
                  <a:gd name="connsiteY76" fmla="*/ 1048765 h 2464254"/>
                  <a:gd name="connsiteX77" fmla="*/ 990713 w 9348613"/>
                  <a:gd name="connsiteY77" fmla="*/ 1048765 h 2464254"/>
                  <a:gd name="connsiteX78" fmla="*/ 990713 w 9348613"/>
                  <a:gd name="connsiteY78" fmla="*/ 1062855 h 2464254"/>
                  <a:gd name="connsiteX79" fmla="*/ 1167303 w 9348613"/>
                  <a:gd name="connsiteY79" fmla="*/ 1062855 h 2464254"/>
                  <a:gd name="connsiteX80" fmla="*/ 1167303 w 9348613"/>
                  <a:gd name="connsiteY80" fmla="*/ 1077041 h 2464254"/>
                  <a:gd name="connsiteX81" fmla="*/ 1177109 w 9348613"/>
                  <a:gd name="connsiteY81" fmla="*/ 1077041 h 2464254"/>
                  <a:gd name="connsiteX82" fmla="*/ 1177109 w 9348613"/>
                  <a:gd name="connsiteY82" fmla="*/ 1091131 h 2464254"/>
                  <a:gd name="connsiteX83" fmla="*/ 1186914 w 9348613"/>
                  <a:gd name="connsiteY83" fmla="*/ 1091131 h 2464254"/>
                  <a:gd name="connsiteX84" fmla="*/ 1186914 w 9348613"/>
                  <a:gd name="connsiteY84" fmla="*/ 1105316 h 2464254"/>
                  <a:gd name="connsiteX85" fmla="*/ 1196814 w 9348613"/>
                  <a:gd name="connsiteY85" fmla="*/ 1105316 h 2464254"/>
                  <a:gd name="connsiteX86" fmla="*/ 1196814 w 9348613"/>
                  <a:gd name="connsiteY86" fmla="*/ 1119406 h 2464254"/>
                  <a:gd name="connsiteX87" fmla="*/ 1216425 w 9348613"/>
                  <a:gd name="connsiteY87" fmla="*/ 1119406 h 2464254"/>
                  <a:gd name="connsiteX88" fmla="*/ 1216425 w 9348613"/>
                  <a:gd name="connsiteY88" fmla="*/ 1133687 h 2464254"/>
                  <a:gd name="connsiteX89" fmla="*/ 1226135 w 9348613"/>
                  <a:gd name="connsiteY89" fmla="*/ 1133687 h 2464254"/>
                  <a:gd name="connsiteX90" fmla="*/ 1226135 w 9348613"/>
                  <a:gd name="connsiteY90" fmla="*/ 1162153 h 2464254"/>
                  <a:gd name="connsiteX91" fmla="*/ 1235940 w 9348613"/>
                  <a:gd name="connsiteY91" fmla="*/ 1162153 h 2464254"/>
                  <a:gd name="connsiteX92" fmla="*/ 1235940 w 9348613"/>
                  <a:gd name="connsiteY92" fmla="*/ 1176433 h 2464254"/>
                  <a:gd name="connsiteX93" fmla="*/ 1245841 w 9348613"/>
                  <a:gd name="connsiteY93" fmla="*/ 1176433 h 2464254"/>
                  <a:gd name="connsiteX94" fmla="*/ 1245841 w 9348613"/>
                  <a:gd name="connsiteY94" fmla="*/ 1248122 h 2464254"/>
                  <a:gd name="connsiteX95" fmla="*/ 1255646 w 9348613"/>
                  <a:gd name="connsiteY95" fmla="*/ 1248122 h 2464254"/>
                  <a:gd name="connsiteX96" fmla="*/ 1255646 w 9348613"/>
                  <a:gd name="connsiteY96" fmla="*/ 1305530 h 2464254"/>
                  <a:gd name="connsiteX97" fmla="*/ 1265451 w 9348613"/>
                  <a:gd name="connsiteY97" fmla="*/ 1305530 h 2464254"/>
                  <a:gd name="connsiteX98" fmla="*/ 1265451 w 9348613"/>
                  <a:gd name="connsiteY98" fmla="*/ 1319905 h 2464254"/>
                  <a:gd name="connsiteX99" fmla="*/ 1284967 w 9348613"/>
                  <a:gd name="connsiteY99" fmla="*/ 1319905 h 2464254"/>
                  <a:gd name="connsiteX100" fmla="*/ 1284967 w 9348613"/>
                  <a:gd name="connsiteY100" fmla="*/ 1334376 h 2464254"/>
                  <a:gd name="connsiteX101" fmla="*/ 1324378 w 9348613"/>
                  <a:gd name="connsiteY101" fmla="*/ 1334376 h 2464254"/>
                  <a:gd name="connsiteX102" fmla="*/ 1324378 w 9348613"/>
                  <a:gd name="connsiteY102" fmla="*/ 1349038 h 2464254"/>
                  <a:gd name="connsiteX103" fmla="*/ 1608826 w 9348613"/>
                  <a:gd name="connsiteY103" fmla="*/ 1349038 h 2464254"/>
                  <a:gd name="connsiteX104" fmla="*/ 1608826 w 9348613"/>
                  <a:gd name="connsiteY104" fmla="*/ 1393688 h 2464254"/>
                  <a:gd name="connsiteX105" fmla="*/ 1618632 w 9348613"/>
                  <a:gd name="connsiteY105" fmla="*/ 1393688 h 2464254"/>
                  <a:gd name="connsiteX106" fmla="*/ 1618632 w 9348613"/>
                  <a:gd name="connsiteY106" fmla="*/ 1408540 h 2464254"/>
                  <a:gd name="connsiteX107" fmla="*/ 1647952 w 9348613"/>
                  <a:gd name="connsiteY107" fmla="*/ 1408540 h 2464254"/>
                  <a:gd name="connsiteX108" fmla="*/ 1647952 w 9348613"/>
                  <a:gd name="connsiteY108" fmla="*/ 1423582 h 2464254"/>
                  <a:gd name="connsiteX109" fmla="*/ 1657853 w 9348613"/>
                  <a:gd name="connsiteY109" fmla="*/ 1423582 h 2464254"/>
                  <a:gd name="connsiteX110" fmla="*/ 1657853 w 9348613"/>
                  <a:gd name="connsiteY110" fmla="*/ 1454143 h 2464254"/>
                  <a:gd name="connsiteX111" fmla="*/ 1667658 w 9348613"/>
                  <a:gd name="connsiteY111" fmla="*/ 1454143 h 2464254"/>
                  <a:gd name="connsiteX112" fmla="*/ 1667658 w 9348613"/>
                  <a:gd name="connsiteY112" fmla="*/ 1469566 h 2464254"/>
                  <a:gd name="connsiteX113" fmla="*/ 1677463 w 9348613"/>
                  <a:gd name="connsiteY113" fmla="*/ 1469566 h 2464254"/>
                  <a:gd name="connsiteX114" fmla="*/ 1677463 w 9348613"/>
                  <a:gd name="connsiteY114" fmla="*/ 1500888 h 2464254"/>
                  <a:gd name="connsiteX115" fmla="*/ 1687364 w 9348613"/>
                  <a:gd name="connsiteY115" fmla="*/ 1500888 h 2464254"/>
                  <a:gd name="connsiteX116" fmla="*/ 1687364 w 9348613"/>
                  <a:gd name="connsiteY116" fmla="*/ 1532210 h 2464254"/>
                  <a:gd name="connsiteX117" fmla="*/ 1696978 w 9348613"/>
                  <a:gd name="connsiteY117" fmla="*/ 1532210 h 2464254"/>
                  <a:gd name="connsiteX118" fmla="*/ 1696978 w 9348613"/>
                  <a:gd name="connsiteY118" fmla="*/ 1547918 h 2464254"/>
                  <a:gd name="connsiteX119" fmla="*/ 1716684 w 9348613"/>
                  <a:gd name="connsiteY119" fmla="*/ 1547918 h 2464254"/>
                  <a:gd name="connsiteX120" fmla="*/ 1716684 w 9348613"/>
                  <a:gd name="connsiteY120" fmla="*/ 1579145 h 2464254"/>
                  <a:gd name="connsiteX121" fmla="*/ 1726489 w 9348613"/>
                  <a:gd name="connsiteY121" fmla="*/ 1579145 h 2464254"/>
                  <a:gd name="connsiteX122" fmla="*/ 1726489 w 9348613"/>
                  <a:gd name="connsiteY122" fmla="*/ 1594854 h 2464254"/>
                  <a:gd name="connsiteX123" fmla="*/ 2020838 w 9348613"/>
                  <a:gd name="connsiteY123" fmla="*/ 1594854 h 2464254"/>
                  <a:gd name="connsiteX124" fmla="*/ 2020838 w 9348613"/>
                  <a:gd name="connsiteY124" fmla="*/ 1642265 h 2464254"/>
                  <a:gd name="connsiteX125" fmla="*/ 2040449 w 9348613"/>
                  <a:gd name="connsiteY125" fmla="*/ 1642265 h 2464254"/>
                  <a:gd name="connsiteX126" fmla="*/ 2040449 w 9348613"/>
                  <a:gd name="connsiteY126" fmla="*/ 1658069 h 2464254"/>
                  <a:gd name="connsiteX127" fmla="*/ 2050159 w 9348613"/>
                  <a:gd name="connsiteY127" fmla="*/ 1658069 h 2464254"/>
                  <a:gd name="connsiteX128" fmla="*/ 2050159 w 9348613"/>
                  <a:gd name="connsiteY128" fmla="*/ 1673873 h 2464254"/>
                  <a:gd name="connsiteX129" fmla="*/ 2069864 w 9348613"/>
                  <a:gd name="connsiteY129" fmla="*/ 1673873 h 2464254"/>
                  <a:gd name="connsiteX130" fmla="*/ 2069864 w 9348613"/>
                  <a:gd name="connsiteY130" fmla="*/ 1689867 h 2464254"/>
                  <a:gd name="connsiteX131" fmla="*/ 2079670 w 9348613"/>
                  <a:gd name="connsiteY131" fmla="*/ 1689867 h 2464254"/>
                  <a:gd name="connsiteX132" fmla="*/ 2079670 w 9348613"/>
                  <a:gd name="connsiteY132" fmla="*/ 1737564 h 2464254"/>
                  <a:gd name="connsiteX133" fmla="*/ 2089475 w 9348613"/>
                  <a:gd name="connsiteY133" fmla="*/ 1737564 h 2464254"/>
                  <a:gd name="connsiteX134" fmla="*/ 2089475 w 9348613"/>
                  <a:gd name="connsiteY134" fmla="*/ 1753559 h 2464254"/>
                  <a:gd name="connsiteX135" fmla="*/ 2099376 w 9348613"/>
                  <a:gd name="connsiteY135" fmla="*/ 1753559 h 2464254"/>
                  <a:gd name="connsiteX136" fmla="*/ 2099376 w 9348613"/>
                  <a:gd name="connsiteY136" fmla="*/ 1769743 h 2464254"/>
                  <a:gd name="connsiteX137" fmla="*/ 2118796 w 9348613"/>
                  <a:gd name="connsiteY137" fmla="*/ 1769743 h 2464254"/>
                  <a:gd name="connsiteX138" fmla="*/ 2118796 w 9348613"/>
                  <a:gd name="connsiteY138" fmla="*/ 1801827 h 2464254"/>
                  <a:gd name="connsiteX139" fmla="*/ 2403434 w 9348613"/>
                  <a:gd name="connsiteY139" fmla="*/ 1801827 h 2464254"/>
                  <a:gd name="connsiteX140" fmla="*/ 2403434 w 9348613"/>
                  <a:gd name="connsiteY140" fmla="*/ 1818107 h 2464254"/>
                  <a:gd name="connsiteX141" fmla="*/ 2422949 w 9348613"/>
                  <a:gd name="connsiteY141" fmla="*/ 1818107 h 2464254"/>
                  <a:gd name="connsiteX142" fmla="*/ 2422949 w 9348613"/>
                  <a:gd name="connsiteY142" fmla="*/ 1834196 h 2464254"/>
                  <a:gd name="connsiteX143" fmla="*/ 2432755 w 9348613"/>
                  <a:gd name="connsiteY143" fmla="*/ 1834196 h 2464254"/>
                  <a:gd name="connsiteX144" fmla="*/ 2432755 w 9348613"/>
                  <a:gd name="connsiteY144" fmla="*/ 1850571 h 2464254"/>
                  <a:gd name="connsiteX145" fmla="*/ 2452461 w 9348613"/>
                  <a:gd name="connsiteY145" fmla="*/ 1850571 h 2464254"/>
                  <a:gd name="connsiteX146" fmla="*/ 2452461 w 9348613"/>
                  <a:gd name="connsiteY146" fmla="*/ 1866851 h 2464254"/>
                  <a:gd name="connsiteX147" fmla="*/ 2462361 w 9348613"/>
                  <a:gd name="connsiteY147" fmla="*/ 1866851 h 2464254"/>
                  <a:gd name="connsiteX148" fmla="*/ 2462361 w 9348613"/>
                  <a:gd name="connsiteY148" fmla="*/ 1883321 h 2464254"/>
                  <a:gd name="connsiteX149" fmla="*/ 2481781 w 9348613"/>
                  <a:gd name="connsiteY149" fmla="*/ 1883321 h 2464254"/>
                  <a:gd name="connsiteX150" fmla="*/ 2481781 w 9348613"/>
                  <a:gd name="connsiteY150" fmla="*/ 1900268 h 2464254"/>
                  <a:gd name="connsiteX151" fmla="*/ 2491682 w 9348613"/>
                  <a:gd name="connsiteY151" fmla="*/ 1900268 h 2464254"/>
                  <a:gd name="connsiteX152" fmla="*/ 2491682 w 9348613"/>
                  <a:gd name="connsiteY152" fmla="*/ 1917024 h 2464254"/>
                  <a:gd name="connsiteX153" fmla="*/ 2521193 w 9348613"/>
                  <a:gd name="connsiteY153" fmla="*/ 1917024 h 2464254"/>
                  <a:gd name="connsiteX154" fmla="*/ 2521193 w 9348613"/>
                  <a:gd name="connsiteY154" fmla="*/ 1933970 h 2464254"/>
                  <a:gd name="connsiteX155" fmla="*/ 2883988 w 9348613"/>
                  <a:gd name="connsiteY155" fmla="*/ 1933970 h 2464254"/>
                  <a:gd name="connsiteX156" fmla="*/ 2883988 w 9348613"/>
                  <a:gd name="connsiteY156" fmla="*/ 1969481 h 2464254"/>
                  <a:gd name="connsiteX157" fmla="*/ 2893793 w 9348613"/>
                  <a:gd name="connsiteY157" fmla="*/ 1969481 h 2464254"/>
                  <a:gd name="connsiteX158" fmla="*/ 2893793 w 9348613"/>
                  <a:gd name="connsiteY158" fmla="*/ 2022605 h 2464254"/>
                  <a:gd name="connsiteX159" fmla="*/ 2903693 w 9348613"/>
                  <a:gd name="connsiteY159" fmla="*/ 2022605 h 2464254"/>
                  <a:gd name="connsiteX160" fmla="*/ 2903693 w 9348613"/>
                  <a:gd name="connsiteY160" fmla="*/ 2040408 h 2464254"/>
                  <a:gd name="connsiteX161" fmla="*/ 2923304 w 9348613"/>
                  <a:gd name="connsiteY161" fmla="*/ 2040408 h 2464254"/>
                  <a:gd name="connsiteX162" fmla="*/ 2923304 w 9348613"/>
                  <a:gd name="connsiteY162" fmla="*/ 2058592 h 2464254"/>
                  <a:gd name="connsiteX163" fmla="*/ 2942819 w 9348613"/>
                  <a:gd name="connsiteY163" fmla="*/ 2058592 h 2464254"/>
                  <a:gd name="connsiteX164" fmla="*/ 2942819 w 9348613"/>
                  <a:gd name="connsiteY164" fmla="*/ 2077156 h 2464254"/>
                  <a:gd name="connsiteX165" fmla="*/ 2992036 w 9348613"/>
                  <a:gd name="connsiteY165" fmla="*/ 2077156 h 2464254"/>
                  <a:gd name="connsiteX166" fmla="*/ 2992036 w 9348613"/>
                  <a:gd name="connsiteY166" fmla="*/ 2096007 h 2464254"/>
                  <a:gd name="connsiteX167" fmla="*/ 3266679 w 9348613"/>
                  <a:gd name="connsiteY167" fmla="*/ 2096007 h 2464254"/>
                  <a:gd name="connsiteX168" fmla="*/ 3266679 w 9348613"/>
                  <a:gd name="connsiteY168" fmla="*/ 2115428 h 2464254"/>
                  <a:gd name="connsiteX169" fmla="*/ 3295999 w 9348613"/>
                  <a:gd name="connsiteY169" fmla="*/ 2115428 h 2464254"/>
                  <a:gd name="connsiteX170" fmla="*/ 3295999 w 9348613"/>
                  <a:gd name="connsiteY170" fmla="*/ 2135135 h 2464254"/>
                  <a:gd name="connsiteX171" fmla="*/ 3305805 w 9348613"/>
                  <a:gd name="connsiteY171" fmla="*/ 2135135 h 2464254"/>
                  <a:gd name="connsiteX172" fmla="*/ 3305805 w 9348613"/>
                  <a:gd name="connsiteY172" fmla="*/ 2154938 h 2464254"/>
                  <a:gd name="connsiteX173" fmla="*/ 3374537 w 9348613"/>
                  <a:gd name="connsiteY173" fmla="*/ 2154938 h 2464254"/>
                  <a:gd name="connsiteX174" fmla="*/ 3374537 w 9348613"/>
                  <a:gd name="connsiteY174" fmla="*/ 2175311 h 2464254"/>
                  <a:gd name="connsiteX175" fmla="*/ 3590253 w 9348613"/>
                  <a:gd name="connsiteY175" fmla="*/ 2175311 h 2464254"/>
                  <a:gd name="connsiteX176" fmla="*/ 3590253 w 9348613"/>
                  <a:gd name="connsiteY176" fmla="*/ 2197304 h 2464254"/>
                  <a:gd name="connsiteX177" fmla="*/ 3609959 w 9348613"/>
                  <a:gd name="connsiteY177" fmla="*/ 2197304 h 2464254"/>
                  <a:gd name="connsiteX178" fmla="*/ 3609959 w 9348613"/>
                  <a:gd name="connsiteY178" fmla="*/ 2219486 h 2464254"/>
                  <a:gd name="connsiteX179" fmla="*/ 3708012 w 9348613"/>
                  <a:gd name="connsiteY179" fmla="*/ 2219486 h 2464254"/>
                  <a:gd name="connsiteX180" fmla="*/ 3708012 w 9348613"/>
                  <a:gd name="connsiteY180" fmla="*/ 2241954 h 2464254"/>
                  <a:gd name="connsiteX181" fmla="*/ 3766843 w 9348613"/>
                  <a:gd name="connsiteY181" fmla="*/ 2241954 h 2464254"/>
                  <a:gd name="connsiteX182" fmla="*/ 3766843 w 9348613"/>
                  <a:gd name="connsiteY182" fmla="*/ 2265469 h 2464254"/>
                  <a:gd name="connsiteX183" fmla="*/ 4169240 w 9348613"/>
                  <a:gd name="connsiteY183" fmla="*/ 2265469 h 2464254"/>
                  <a:gd name="connsiteX184" fmla="*/ 4169240 w 9348613"/>
                  <a:gd name="connsiteY184" fmla="*/ 2291936 h 2464254"/>
                  <a:gd name="connsiteX185" fmla="*/ 4532225 w 9348613"/>
                  <a:gd name="connsiteY185" fmla="*/ 2291936 h 2464254"/>
                  <a:gd name="connsiteX186" fmla="*/ 4532225 w 9348613"/>
                  <a:gd name="connsiteY186" fmla="*/ 2324591 h 2464254"/>
                  <a:gd name="connsiteX187" fmla="*/ 4561546 w 9348613"/>
                  <a:gd name="connsiteY187" fmla="*/ 2324591 h 2464254"/>
                  <a:gd name="connsiteX188" fmla="*/ 4561546 w 9348613"/>
                  <a:gd name="connsiteY188" fmla="*/ 2357056 h 2464254"/>
                  <a:gd name="connsiteX189" fmla="*/ 5365864 w 9348613"/>
                  <a:gd name="connsiteY189" fmla="*/ 2357056 h 2464254"/>
                  <a:gd name="connsiteX190" fmla="*/ 5365864 w 9348613"/>
                  <a:gd name="connsiteY190" fmla="*/ 2399897 h 2464254"/>
                  <a:gd name="connsiteX191" fmla="*/ 5836898 w 9348613"/>
                  <a:gd name="connsiteY191" fmla="*/ 2399897 h 2464254"/>
                  <a:gd name="connsiteX192" fmla="*/ 5836898 w 9348613"/>
                  <a:gd name="connsiteY192" fmla="*/ 2464255 h 2464254"/>
                  <a:gd name="connsiteX193" fmla="*/ 9348613 w 9348613"/>
                  <a:gd name="connsiteY193" fmla="*/ 2464255 h 24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9348613" h="2464254">
                    <a:moveTo>
                      <a:pt x="0" y="0"/>
                    </a:moveTo>
                    <a:lnTo>
                      <a:pt x="78442" y="0"/>
                    </a:lnTo>
                    <a:lnTo>
                      <a:pt x="78442" y="12853"/>
                    </a:lnTo>
                    <a:lnTo>
                      <a:pt x="255032" y="12853"/>
                    </a:lnTo>
                    <a:lnTo>
                      <a:pt x="255032" y="25800"/>
                    </a:lnTo>
                    <a:lnTo>
                      <a:pt x="284448" y="25800"/>
                    </a:lnTo>
                    <a:lnTo>
                      <a:pt x="284448" y="38748"/>
                    </a:lnTo>
                    <a:lnTo>
                      <a:pt x="313959" y="38748"/>
                    </a:lnTo>
                    <a:lnTo>
                      <a:pt x="313959" y="51600"/>
                    </a:lnTo>
                    <a:lnTo>
                      <a:pt x="362985" y="51600"/>
                    </a:lnTo>
                    <a:lnTo>
                      <a:pt x="362985" y="64643"/>
                    </a:lnTo>
                    <a:lnTo>
                      <a:pt x="372791" y="64643"/>
                    </a:lnTo>
                    <a:lnTo>
                      <a:pt x="372791" y="103582"/>
                    </a:lnTo>
                    <a:lnTo>
                      <a:pt x="382596" y="103582"/>
                    </a:lnTo>
                    <a:lnTo>
                      <a:pt x="382596" y="168606"/>
                    </a:lnTo>
                    <a:lnTo>
                      <a:pt x="392306" y="168606"/>
                    </a:lnTo>
                    <a:lnTo>
                      <a:pt x="392306" y="181649"/>
                    </a:lnTo>
                    <a:lnTo>
                      <a:pt x="402111" y="181649"/>
                    </a:lnTo>
                    <a:lnTo>
                      <a:pt x="402111" y="298940"/>
                    </a:lnTo>
                    <a:lnTo>
                      <a:pt x="411917" y="298940"/>
                    </a:lnTo>
                    <a:lnTo>
                      <a:pt x="411917" y="338354"/>
                    </a:lnTo>
                    <a:lnTo>
                      <a:pt x="421817" y="338354"/>
                    </a:lnTo>
                    <a:lnTo>
                      <a:pt x="421817" y="404711"/>
                    </a:lnTo>
                    <a:lnTo>
                      <a:pt x="431622" y="404711"/>
                    </a:lnTo>
                    <a:lnTo>
                      <a:pt x="431622" y="418135"/>
                    </a:lnTo>
                    <a:lnTo>
                      <a:pt x="441523" y="418135"/>
                    </a:lnTo>
                    <a:lnTo>
                      <a:pt x="441523" y="458406"/>
                    </a:lnTo>
                    <a:lnTo>
                      <a:pt x="451138" y="458406"/>
                    </a:lnTo>
                    <a:lnTo>
                      <a:pt x="451138" y="471735"/>
                    </a:lnTo>
                    <a:lnTo>
                      <a:pt x="460943" y="471735"/>
                    </a:lnTo>
                    <a:lnTo>
                      <a:pt x="460943" y="498487"/>
                    </a:lnTo>
                    <a:lnTo>
                      <a:pt x="480649" y="498487"/>
                    </a:lnTo>
                    <a:lnTo>
                      <a:pt x="480649" y="512006"/>
                    </a:lnTo>
                    <a:lnTo>
                      <a:pt x="490454" y="512006"/>
                    </a:lnTo>
                    <a:lnTo>
                      <a:pt x="490454" y="538949"/>
                    </a:lnTo>
                    <a:lnTo>
                      <a:pt x="500355" y="538949"/>
                    </a:lnTo>
                    <a:lnTo>
                      <a:pt x="500355" y="552372"/>
                    </a:lnTo>
                    <a:lnTo>
                      <a:pt x="559186" y="552372"/>
                    </a:lnTo>
                    <a:lnTo>
                      <a:pt x="559186" y="565891"/>
                    </a:lnTo>
                    <a:lnTo>
                      <a:pt x="568991" y="565891"/>
                    </a:lnTo>
                    <a:lnTo>
                      <a:pt x="568991" y="579315"/>
                    </a:lnTo>
                    <a:lnTo>
                      <a:pt x="588507" y="579315"/>
                    </a:lnTo>
                    <a:lnTo>
                      <a:pt x="588507" y="592834"/>
                    </a:lnTo>
                    <a:lnTo>
                      <a:pt x="627918" y="592834"/>
                    </a:lnTo>
                    <a:lnTo>
                      <a:pt x="627918" y="606448"/>
                    </a:lnTo>
                    <a:lnTo>
                      <a:pt x="765097" y="606448"/>
                    </a:lnTo>
                    <a:lnTo>
                      <a:pt x="765097" y="620062"/>
                    </a:lnTo>
                    <a:lnTo>
                      <a:pt x="774902" y="620062"/>
                    </a:lnTo>
                    <a:lnTo>
                      <a:pt x="774902" y="688038"/>
                    </a:lnTo>
                    <a:lnTo>
                      <a:pt x="784803" y="688038"/>
                    </a:lnTo>
                    <a:lnTo>
                      <a:pt x="784803" y="715361"/>
                    </a:lnTo>
                    <a:lnTo>
                      <a:pt x="794608" y="715361"/>
                    </a:lnTo>
                    <a:lnTo>
                      <a:pt x="794608" y="783242"/>
                    </a:lnTo>
                    <a:lnTo>
                      <a:pt x="804508" y="783242"/>
                    </a:lnTo>
                    <a:lnTo>
                      <a:pt x="804508" y="797046"/>
                    </a:lnTo>
                    <a:lnTo>
                      <a:pt x="814123" y="797046"/>
                    </a:lnTo>
                    <a:lnTo>
                      <a:pt x="814123" y="810946"/>
                    </a:lnTo>
                    <a:lnTo>
                      <a:pt x="823928" y="810946"/>
                    </a:lnTo>
                    <a:lnTo>
                      <a:pt x="823928" y="838650"/>
                    </a:lnTo>
                    <a:lnTo>
                      <a:pt x="833829" y="838650"/>
                    </a:lnTo>
                    <a:lnTo>
                      <a:pt x="833829" y="866259"/>
                    </a:lnTo>
                    <a:lnTo>
                      <a:pt x="843634" y="866259"/>
                    </a:lnTo>
                    <a:lnTo>
                      <a:pt x="843634" y="921858"/>
                    </a:lnTo>
                    <a:lnTo>
                      <a:pt x="863340" y="921858"/>
                    </a:lnTo>
                    <a:lnTo>
                      <a:pt x="863340" y="950039"/>
                    </a:lnTo>
                    <a:lnTo>
                      <a:pt x="872955" y="950039"/>
                    </a:lnTo>
                    <a:lnTo>
                      <a:pt x="872955" y="964034"/>
                    </a:lnTo>
                    <a:lnTo>
                      <a:pt x="882855" y="964034"/>
                    </a:lnTo>
                    <a:lnTo>
                      <a:pt x="882855" y="992214"/>
                    </a:lnTo>
                    <a:lnTo>
                      <a:pt x="892661" y="992214"/>
                    </a:lnTo>
                    <a:lnTo>
                      <a:pt x="892661" y="1006304"/>
                    </a:lnTo>
                    <a:lnTo>
                      <a:pt x="902466" y="1006304"/>
                    </a:lnTo>
                    <a:lnTo>
                      <a:pt x="902466" y="1020299"/>
                    </a:lnTo>
                    <a:lnTo>
                      <a:pt x="922172" y="1020299"/>
                    </a:lnTo>
                    <a:lnTo>
                      <a:pt x="922172" y="1034484"/>
                    </a:lnTo>
                    <a:lnTo>
                      <a:pt x="941687" y="1034484"/>
                    </a:lnTo>
                    <a:lnTo>
                      <a:pt x="941687" y="1048765"/>
                    </a:lnTo>
                    <a:lnTo>
                      <a:pt x="990713" y="1048765"/>
                    </a:lnTo>
                    <a:lnTo>
                      <a:pt x="990713" y="1062855"/>
                    </a:lnTo>
                    <a:lnTo>
                      <a:pt x="1167303" y="1062855"/>
                    </a:lnTo>
                    <a:lnTo>
                      <a:pt x="1167303" y="1077041"/>
                    </a:lnTo>
                    <a:lnTo>
                      <a:pt x="1177109" y="1077041"/>
                    </a:lnTo>
                    <a:lnTo>
                      <a:pt x="1177109" y="1091131"/>
                    </a:lnTo>
                    <a:lnTo>
                      <a:pt x="1186914" y="1091131"/>
                    </a:lnTo>
                    <a:lnTo>
                      <a:pt x="1186914" y="1105316"/>
                    </a:lnTo>
                    <a:lnTo>
                      <a:pt x="1196814" y="1105316"/>
                    </a:lnTo>
                    <a:lnTo>
                      <a:pt x="1196814" y="1119406"/>
                    </a:lnTo>
                    <a:lnTo>
                      <a:pt x="1216425" y="1119406"/>
                    </a:lnTo>
                    <a:lnTo>
                      <a:pt x="1216425" y="1133687"/>
                    </a:lnTo>
                    <a:lnTo>
                      <a:pt x="1226135" y="1133687"/>
                    </a:lnTo>
                    <a:lnTo>
                      <a:pt x="1226135" y="1162153"/>
                    </a:lnTo>
                    <a:lnTo>
                      <a:pt x="1235940" y="1162153"/>
                    </a:lnTo>
                    <a:lnTo>
                      <a:pt x="1235940" y="1176433"/>
                    </a:lnTo>
                    <a:lnTo>
                      <a:pt x="1245841" y="1176433"/>
                    </a:lnTo>
                    <a:lnTo>
                      <a:pt x="1245841" y="1248122"/>
                    </a:lnTo>
                    <a:lnTo>
                      <a:pt x="1255646" y="1248122"/>
                    </a:lnTo>
                    <a:lnTo>
                      <a:pt x="1255646" y="1305530"/>
                    </a:lnTo>
                    <a:lnTo>
                      <a:pt x="1265451" y="1305530"/>
                    </a:lnTo>
                    <a:lnTo>
                      <a:pt x="1265451" y="1319905"/>
                    </a:lnTo>
                    <a:lnTo>
                      <a:pt x="1284967" y="1319905"/>
                    </a:lnTo>
                    <a:lnTo>
                      <a:pt x="1284967" y="1334376"/>
                    </a:lnTo>
                    <a:lnTo>
                      <a:pt x="1324378" y="1334376"/>
                    </a:lnTo>
                    <a:lnTo>
                      <a:pt x="1324378" y="1349038"/>
                    </a:lnTo>
                    <a:lnTo>
                      <a:pt x="1608826" y="1349038"/>
                    </a:lnTo>
                    <a:lnTo>
                      <a:pt x="1608826" y="1393688"/>
                    </a:lnTo>
                    <a:lnTo>
                      <a:pt x="1618632" y="1393688"/>
                    </a:lnTo>
                    <a:lnTo>
                      <a:pt x="1618632" y="1408540"/>
                    </a:lnTo>
                    <a:lnTo>
                      <a:pt x="1647952" y="1408540"/>
                    </a:lnTo>
                    <a:lnTo>
                      <a:pt x="1647952" y="1423582"/>
                    </a:lnTo>
                    <a:lnTo>
                      <a:pt x="1657853" y="1423582"/>
                    </a:lnTo>
                    <a:lnTo>
                      <a:pt x="1657853" y="1454143"/>
                    </a:lnTo>
                    <a:lnTo>
                      <a:pt x="1667658" y="1454143"/>
                    </a:lnTo>
                    <a:lnTo>
                      <a:pt x="1667658" y="1469566"/>
                    </a:lnTo>
                    <a:lnTo>
                      <a:pt x="1677463" y="1469566"/>
                    </a:lnTo>
                    <a:lnTo>
                      <a:pt x="1677463" y="1500888"/>
                    </a:lnTo>
                    <a:lnTo>
                      <a:pt x="1687364" y="1500888"/>
                    </a:lnTo>
                    <a:lnTo>
                      <a:pt x="1687364" y="1532210"/>
                    </a:lnTo>
                    <a:lnTo>
                      <a:pt x="1696978" y="1532210"/>
                    </a:lnTo>
                    <a:lnTo>
                      <a:pt x="1696978" y="1547918"/>
                    </a:lnTo>
                    <a:lnTo>
                      <a:pt x="1716684" y="1547918"/>
                    </a:lnTo>
                    <a:lnTo>
                      <a:pt x="1716684" y="1579145"/>
                    </a:lnTo>
                    <a:lnTo>
                      <a:pt x="1726489" y="1579145"/>
                    </a:lnTo>
                    <a:lnTo>
                      <a:pt x="1726489" y="1594854"/>
                    </a:lnTo>
                    <a:lnTo>
                      <a:pt x="2020838" y="1594854"/>
                    </a:lnTo>
                    <a:lnTo>
                      <a:pt x="2020838" y="1642265"/>
                    </a:lnTo>
                    <a:lnTo>
                      <a:pt x="2040449" y="1642265"/>
                    </a:lnTo>
                    <a:lnTo>
                      <a:pt x="2040449" y="1658069"/>
                    </a:lnTo>
                    <a:lnTo>
                      <a:pt x="2050159" y="1658069"/>
                    </a:lnTo>
                    <a:lnTo>
                      <a:pt x="2050159" y="1673873"/>
                    </a:lnTo>
                    <a:lnTo>
                      <a:pt x="2069864" y="1673873"/>
                    </a:lnTo>
                    <a:lnTo>
                      <a:pt x="2069864" y="1689867"/>
                    </a:lnTo>
                    <a:lnTo>
                      <a:pt x="2079670" y="1689867"/>
                    </a:lnTo>
                    <a:lnTo>
                      <a:pt x="2079670" y="1737564"/>
                    </a:lnTo>
                    <a:lnTo>
                      <a:pt x="2089475" y="1737564"/>
                    </a:lnTo>
                    <a:lnTo>
                      <a:pt x="2089475" y="1753559"/>
                    </a:lnTo>
                    <a:lnTo>
                      <a:pt x="2099376" y="1753559"/>
                    </a:lnTo>
                    <a:lnTo>
                      <a:pt x="2099376" y="1769743"/>
                    </a:lnTo>
                    <a:lnTo>
                      <a:pt x="2118796" y="1769743"/>
                    </a:lnTo>
                    <a:lnTo>
                      <a:pt x="2118796" y="1801827"/>
                    </a:lnTo>
                    <a:lnTo>
                      <a:pt x="2403434" y="1801827"/>
                    </a:lnTo>
                    <a:lnTo>
                      <a:pt x="2403434" y="1818107"/>
                    </a:lnTo>
                    <a:lnTo>
                      <a:pt x="2422949" y="1818107"/>
                    </a:lnTo>
                    <a:lnTo>
                      <a:pt x="2422949" y="1834196"/>
                    </a:lnTo>
                    <a:lnTo>
                      <a:pt x="2432755" y="1834196"/>
                    </a:lnTo>
                    <a:lnTo>
                      <a:pt x="2432755" y="1850571"/>
                    </a:lnTo>
                    <a:lnTo>
                      <a:pt x="2452461" y="1850571"/>
                    </a:lnTo>
                    <a:lnTo>
                      <a:pt x="2452461" y="1866851"/>
                    </a:lnTo>
                    <a:lnTo>
                      <a:pt x="2462361" y="1866851"/>
                    </a:lnTo>
                    <a:lnTo>
                      <a:pt x="2462361" y="1883321"/>
                    </a:lnTo>
                    <a:lnTo>
                      <a:pt x="2481781" y="1883321"/>
                    </a:lnTo>
                    <a:lnTo>
                      <a:pt x="2481781" y="1900268"/>
                    </a:lnTo>
                    <a:lnTo>
                      <a:pt x="2491682" y="1900268"/>
                    </a:lnTo>
                    <a:lnTo>
                      <a:pt x="2491682" y="1917024"/>
                    </a:lnTo>
                    <a:lnTo>
                      <a:pt x="2521193" y="1917024"/>
                    </a:lnTo>
                    <a:lnTo>
                      <a:pt x="2521193" y="1933970"/>
                    </a:lnTo>
                    <a:lnTo>
                      <a:pt x="2883988" y="1933970"/>
                    </a:lnTo>
                    <a:lnTo>
                      <a:pt x="2883988" y="1969481"/>
                    </a:lnTo>
                    <a:lnTo>
                      <a:pt x="2893793" y="1969481"/>
                    </a:lnTo>
                    <a:lnTo>
                      <a:pt x="2893793" y="2022605"/>
                    </a:lnTo>
                    <a:lnTo>
                      <a:pt x="2903693" y="2022605"/>
                    </a:lnTo>
                    <a:lnTo>
                      <a:pt x="2903693" y="2040408"/>
                    </a:lnTo>
                    <a:lnTo>
                      <a:pt x="2923304" y="2040408"/>
                    </a:lnTo>
                    <a:lnTo>
                      <a:pt x="2923304" y="2058592"/>
                    </a:lnTo>
                    <a:lnTo>
                      <a:pt x="2942819" y="2058592"/>
                    </a:lnTo>
                    <a:lnTo>
                      <a:pt x="2942819" y="2077156"/>
                    </a:lnTo>
                    <a:lnTo>
                      <a:pt x="2992036" y="2077156"/>
                    </a:lnTo>
                    <a:lnTo>
                      <a:pt x="2992036" y="2096007"/>
                    </a:lnTo>
                    <a:lnTo>
                      <a:pt x="3266679" y="2096007"/>
                    </a:lnTo>
                    <a:lnTo>
                      <a:pt x="3266679" y="2115428"/>
                    </a:lnTo>
                    <a:lnTo>
                      <a:pt x="3295999" y="2115428"/>
                    </a:lnTo>
                    <a:lnTo>
                      <a:pt x="3295999" y="2135135"/>
                    </a:lnTo>
                    <a:lnTo>
                      <a:pt x="3305805" y="2135135"/>
                    </a:lnTo>
                    <a:lnTo>
                      <a:pt x="3305805" y="2154938"/>
                    </a:lnTo>
                    <a:lnTo>
                      <a:pt x="3374537" y="2154938"/>
                    </a:lnTo>
                    <a:lnTo>
                      <a:pt x="3374537" y="2175311"/>
                    </a:lnTo>
                    <a:lnTo>
                      <a:pt x="3590253" y="2175311"/>
                    </a:lnTo>
                    <a:lnTo>
                      <a:pt x="3590253" y="2197304"/>
                    </a:lnTo>
                    <a:lnTo>
                      <a:pt x="3609959" y="2197304"/>
                    </a:lnTo>
                    <a:lnTo>
                      <a:pt x="3609959" y="2219486"/>
                    </a:lnTo>
                    <a:lnTo>
                      <a:pt x="3708012" y="2219486"/>
                    </a:lnTo>
                    <a:lnTo>
                      <a:pt x="3708012" y="2241954"/>
                    </a:lnTo>
                    <a:lnTo>
                      <a:pt x="3766843" y="2241954"/>
                    </a:lnTo>
                    <a:lnTo>
                      <a:pt x="3766843" y="2265469"/>
                    </a:lnTo>
                    <a:lnTo>
                      <a:pt x="4169240" y="2265469"/>
                    </a:lnTo>
                    <a:lnTo>
                      <a:pt x="4169240" y="2291936"/>
                    </a:lnTo>
                    <a:lnTo>
                      <a:pt x="4532225" y="2291936"/>
                    </a:lnTo>
                    <a:lnTo>
                      <a:pt x="4532225" y="2324591"/>
                    </a:lnTo>
                    <a:lnTo>
                      <a:pt x="4561546" y="2324591"/>
                    </a:lnTo>
                    <a:lnTo>
                      <a:pt x="4561546" y="2357056"/>
                    </a:lnTo>
                    <a:lnTo>
                      <a:pt x="5365864" y="2357056"/>
                    </a:lnTo>
                    <a:lnTo>
                      <a:pt x="5365864" y="2399897"/>
                    </a:lnTo>
                    <a:lnTo>
                      <a:pt x="5836898" y="2399897"/>
                    </a:lnTo>
                    <a:lnTo>
                      <a:pt x="5836898" y="2464255"/>
                    </a:lnTo>
                    <a:lnTo>
                      <a:pt x="9348613" y="2464255"/>
                    </a:lnTo>
                  </a:path>
                </a:pathLst>
              </a:custGeom>
              <a:noFill/>
              <a:ln w="19034" cap="flat">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0" name="Freeform 2749">
                <a:extLst>
                  <a:ext uri="{FF2B5EF4-FFF2-40B4-BE49-F238E27FC236}">
                    <a16:creationId xmlns:a16="http://schemas.microsoft.com/office/drawing/2014/main" id="{1EA835EF-CEC1-B54A-915D-383BDA7FC2D1}"/>
                  </a:ext>
                </a:extLst>
              </p:cNvPr>
              <p:cNvSpPr/>
              <p:nvPr/>
            </p:nvSpPr>
            <p:spPr>
              <a:xfrm>
                <a:off x="10929999" y="3990035"/>
                <a:ext cx="7044" cy="856"/>
              </a:xfrm>
              <a:custGeom>
                <a:avLst/>
                <a:gdLst>
                  <a:gd name="connsiteX0" fmla="*/ 7045 w 7044"/>
                  <a:gd name="connsiteY0" fmla="*/ 857 h 856"/>
                  <a:gd name="connsiteX1" fmla="*/ 0 w 7044"/>
                  <a:gd name="connsiteY1" fmla="*/ 0 h 856"/>
                </a:gdLst>
                <a:ahLst/>
                <a:cxnLst>
                  <a:cxn ang="0">
                    <a:pos x="connsiteX0" y="connsiteY0"/>
                  </a:cxn>
                  <a:cxn ang="0">
                    <a:pos x="connsiteX1" y="connsiteY1"/>
                  </a:cxn>
                </a:cxnLst>
                <a:rect l="l" t="t" r="r" b="b"/>
                <a:pathLst>
                  <a:path w="7044" h="856">
                    <a:moveTo>
                      <a:pt x="7045" y="857"/>
                    </a:moveTo>
                    <a:lnTo>
                      <a:pt x="0" y="0"/>
                    </a:lnTo>
                  </a:path>
                </a:pathLst>
              </a:custGeom>
              <a:ln w="19034" cap="flat">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1" name="Freeform 2750">
                <a:extLst>
                  <a:ext uri="{FF2B5EF4-FFF2-40B4-BE49-F238E27FC236}">
                    <a16:creationId xmlns:a16="http://schemas.microsoft.com/office/drawing/2014/main" id="{311AF75F-9941-9D4D-823B-4CDBF045E6CC}"/>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2" name="Freeform 2751">
                <a:extLst>
                  <a:ext uri="{FF2B5EF4-FFF2-40B4-BE49-F238E27FC236}">
                    <a16:creationId xmlns:a16="http://schemas.microsoft.com/office/drawing/2014/main" id="{32E7D05A-B026-0445-95BB-D046A1D8831E}"/>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3" name="Freeform 2752">
                <a:extLst>
                  <a:ext uri="{FF2B5EF4-FFF2-40B4-BE49-F238E27FC236}">
                    <a16:creationId xmlns:a16="http://schemas.microsoft.com/office/drawing/2014/main" id="{34124469-7F03-8741-BF94-E0E78A7E6B88}"/>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4" name="Freeform 2753">
                <a:extLst>
                  <a:ext uri="{FF2B5EF4-FFF2-40B4-BE49-F238E27FC236}">
                    <a16:creationId xmlns:a16="http://schemas.microsoft.com/office/drawing/2014/main" id="{0EE64C8F-7711-ED43-8F0C-05449DCFCD15}"/>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5" name="Freeform 2754">
                <a:extLst>
                  <a:ext uri="{FF2B5EF4-FFF2-40B4-BE49-F238E27FC236}">
                    <a16:creationId xmlns:a16="http://schemas.microsoft.com/office/drawing/2014/main" id="{D973076C-C27C-234A-9DA0-59966291A29C}"/>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6" name="Freeform 2755">
                <a:extLst>
                  <a:ext uri="{FF2B5EF4-FFF2-40B4-BE49-F238E27FC236}">
                    <a16:creationId xmlns:a16="http://schemas.microsoft.com/office/drawing/2014/main" id="{6106A1D9-72A9-9D4C-A866-6C895479E227}"/>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7" name="Freeform 2756">
                <a:extLst>
                  <a:ext uri="{FF2B5EF4-FFF2-40B4-BE49-F238E27FC236}">
                    <a16:creationId xmlns:a16="http://schemas.microsoft.com/office/drawing/2014/main" id="{F1FF8517-0278-2F43-933D-AB98F3D30A95}"/>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8" name="Freeform 2757">
                <a:extLst>
                  <a:ext uri="{FF2B5EF4-FFF2-40B4-BE49-F238E27FC236}">
                    <a16:creationId xmlns:a16="http://schemas.microsoft.com/office/drawing/2014/main" id="{F220F31A-FF26-4046-B56D-6857953B9C7B}"/>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59" name="Freeform 2758">
                <a:extLst>
                  <a:ext uri="{FF2B5EF4-FFF2-40B4-BE49-F238E27FC236}">
                    <a16:creationId xmlns:a16="http://schemas.microsoft.com/office/drawing/2014/main" id="{75270C0F-7959-724B-A3C0-493B57F653E1}"/>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0" name="Freeform 2759">
                <a:extLst>
                  <a:ext uri="{FF2B5EF4-FFF2-40B4-BE49-F238E27FC236}">
                    <a16:creationId xmlns:a16="http://schemas.microsoft.com/office/drawing/2014/main" id="{346C2ACC-0406-DC40-92CB-A16811B5CBB4}"/>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1" name="Freeform 2760">
                <a:extLst>
                  <a:ext uri="{FF2B5EF4-FFF2-40B4-BE49-F238E27FC236}">
                    <a16:creationId xmlns:a16="http://schemas.microsoft.com/office/drawing/2014/main" id="{EC845DD0-C27E-EA48-B036-A36C40B3147E}"/>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2" name="Freeform 2761">
                <a:extLst>
                  <a:ext uri="{FF2B5EF4-FFF2-40B4-BE49-F238E27FC236}">
                    <a16:creationId xmlns:a16="http://schemas.microsoft.com/office/drawing/2014/main" id="{AB62B9C3-CC36-F74A-9659-6D52702DE561}"/>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3" name="Freeform 2762">
                <a:extLst>
                  <a:ext uri="{FF2B5EF4-FFF2-40B4-BE49-F238E27FC236}">
                    <a16:creationId xmlns:a16="http://schemas.microsoft.com/office/drawing/2014/main" id="{F797CA02-1E5F-A94C-AF51-CBB47E7B6254}"/>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4" name="Freeform 2763">
                <a:extLst>
                  <a:ext uri="{FF2B5EF4-FFF2-40B4-BE49-F238E27FC236}">
                    <a16:creationId xmlns:a16="http://schemas.microsoft.com/office/drawing/2014/main" id="{E723EDDE-7C4A-254F-8B9B-7718F4FE049D}"/>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5" name="Freeform 2764">
                <a:extLst>
                  <a:ext uri="{FF2B5EF4-FFF2-40B4-BE49-F238E27FC236}">
                    <a16:creationId xmlns:a16="http://schemas.microsoft.com/office/drawing/2014/main" id="{CB90EC80-50F2-6C43-8536-1B9447F54271}"/>
                  </a:ext>
                </a:extLst>
              </p:cNvPr>
              <p:cNvSpPr/>
              <p:nvPr/>
            </p:nvSpPr>
            <p:spPr>
              <a:xfrm>
                <a:off x="1823281" y="156452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6" name="Freeform 2765">
                <a:extLst>
                  <a:ext uri="{FF2B5EF4-FFF2-40B4-BE49-F238E27FC236}">
                    <a16:creationId xmlns:a16="http://schemas.microsoft.com/office/drawing/2014/main" id="{BD523AC4-D900-114C-BCD7-AB1E76B8AF6F}"/>
                  </a:ext>
                </a:extLst>
              </p:cNvPr>
              <p:cNvSpPr/>
              <p:nvPr/>
            </p:nvSpPr>
            <p:spPr>
              <a:xfrm>
                <a:off x="1865834" y="153730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7" name="Freeform 2766">
                <a:extLst>
                  <a:ext uri="{FF2B5EF4-FFF2-40B4-BE49-F238E27FC236}">
                    <a16:creationId xmlns:a16="http://schemas.microsoft.com/office/drawing/2014/main" id="{6CE8B963-9BE6-534F-9039-6B00C0EB8867}"/>
                  </a:ext>
                </a:extLst>
              </p:cNvPr>
              <p:cNvSpPr/>
              <p:nvPr/>
            </p:nvSpPr>
            <p:spPr>
              <a:xfrm>
                <a:off x="1842891" y="156452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8" name="Freeform 2767">
                <a:extLst>
                  <a:ext uri="{FF2B5EF4-FFF2-40B4-BE49-F238E27FC236}">
                    <a16:creationId xmlns:a16="http://schemas.microsoft.com/office/drawing/2014/main" id="{B524BCC4-8BBF-2E44-B90B-91A0AD081CC9}"/>
                  </a:ext>
                </a:extLst>
              </p:cNvPr>
              <p:cNvSpPr/>
              <p:nvPr/>
            </p:nvSpPr>
            <p:spPr>
              <a:xfrm>
                <a:off x="1885444" y="153730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69" name="Freeform 2768">
                <a:extLst>
                  <a:ext uri="{FF2B5EF4-FFF2-40B4-BE49-F238E27FC236}">
                    <a16:creationId xmlns:a16="http://schemas.microsoft.com/office/drawing/2014/main" id="{D669F431-81E0-8F46-AE83-6713BEF2484B}"/>
                  </a:ext>
                </a:extLst>
              </p:cNvPr>
              <p:cNvSpPr/>
              <p:nvPr/>
            </p:nvSpPr>
            <p:spPr>
              <a:xfrm>
                <a:off x="1931044" y="170742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0" name="Freeform 2769">
                <a:extLst>
                  <a:ext uri="{FF2B5EF4-FFF2-40B4-BE49-F238E27FC236}">
                    <a16:creationId xmlns:a16="http://schemas.microsoft.com/office/drawing/2014/main" id="{73C50C39-1408-774C-B579-0306214D09FA}"/>
                  </a:ext>
                </a:extLst>
              </p:cNvPr>
              <p:cNvSpPr/>
              <p:nvPr/>
            </p:nvSpPr>
            <p:spPr>
              <a:xfrm>
                <a:off x="1973692" y="168029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1" name="Freeform 2770">
                <a:extLst>
                  <a:ext uri="{FF2B5EF4-FFF2-40B4-BE49-F238E27FC236}">
                    <a16:creationId xmlns:a16="http://schemas.microsoft.com/office/drawing/2014/main" id="{C528C67E-3BD8-6847-8B22-5B45B77F701B}"/>
                  </a:ext>
                </a:extLst>
              </p:cNvPr>
              <p:cNvSpPr/>
              <p:nvPr/>
            </p:nvSpPr>
            <p:spPr>
              <a:xfrm>
                <a:off x="1940944" y="182472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2" name="Freeform 2771">
                <a:extLst>
                  <a:ext uri="{FF2B5EF4-FFF2-40B4-BE49-F238E27FC236}">
                    <a16:creationId xmlns:a16="http://schemas.microsoft.com/office/drawing/2014/main" id="{6594C9D5-363E-9A4A-BF7F-E486715E3F1E}"/>
                  </a:ext>
                </a:extLst>
              </p:cNvPr>
              <p:cNvSpPr/>
              <p:nvPr/>
            </p:nvSpPr>
            <p:spPr>
              <a:xfrm>
                <a:off x="1983497" y="179758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3" name="Freeform 2772">
                <a:extLst>
                  <a:ext uri="{FF2B5EF4-FFF2-40B4-BE49-F238E27FC236}">
                    <a16:creationId xmlns:a16="http://schemas.microsoft.com/office/drawing/2014/main" id="{CF470CE8-626C-1145-8B67-E4E0B64DF5E4}"/>
                  </a:ext>
                </a:extLst>
              </p:cNvPr>
              <p:cNvSpPr/>
              <p:nvPr/>
            </p:nvSpPr>
            <p:spPr>
              <a:xfrm>
                <a:off x="1950749" y="18641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4" name="Freeform 2773">
                <a:extLst>
                  <a:ext uri="{FF2B5EF4-FFF2-40B4-BE49-F238E27FC236}">
                    <a16:creationId xmlns:a16="http://schemas.microsoft.com/office/drawing/2014/main" id="{BA45A156-B6E4-6048-A884-8BE3FD7DDCE2}"/>
                  </a:ext>
                </a:extLst>
              </p:cNvPr>
              <p:cNvSpPr/>
              <p:nvPr/>
            </p:nvSpPr>
            <p:spPr>
              <a:xfrm>
                <a:off x="1993302" y="183700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5" name="Freeform 2774">
                <a:extLst>
                  <a:ext uri="{FF2B5EF4-FFF2-40B4-BE49-F238E27FC236}">
                    <a16:creationId xmlns:a16="http://schemas.microsoft.com/office/drawing/2014/main" id="{C472C6D7-B59C-2E4F-85BE-4C1B247F186D}"/>
                  </a:ext>
                </a:extLst>
              </p:cNvPr>
              <p:cNvSpPr/>
              <p:nvPr/>
            </p:nvSpPr>
            <p:spPr>
              <a:xfrm>
                <a:off x="1950749" y="18641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6" name="Freeform 2775">
                <a:extLst>
                  <a:ext uri="{FF2B5EF4-FFF2-40B4-BE49-F238E27FC236}">
                    <a16:creationId xmlns:a16="http://schemas.microsoft.com/office/drawing/2014/main" id="{B90326CA-BEB9-A84C-A091-E85C8C3CD083}"/>
                  </a:ext>
                </a:extLst>
              </p:cNvPr>
              <p:cNvSpPr/>
              <p:nvPr/>
            </p:nvSpPr>
            <p:spPr>
              <a:xfrm>
                <a:off x="1993302" y="183700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7" name="Freeform 2776">
                <a:extLst>
                  <a:ext uri="{FF2B5EF4-FFF2-40B4-BE49-F238E27FC236}">
                    <a16:creationId xmlns:a16="http://schemas.microsoft.com/office/drawing/2014/main" id="{7897D6B2-257B-BB40-8C40-6E52E4A5703C}"/>
                  </a:ext>
                </a:extLst>
              </p:cNvPr>
              <p:cNvSpPr/>
              <p:nvPr/>
            </p:nvSpPr>
            <p:spPr>
              <a:xfrm>
                <a:off x="1950749" y="18641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8" name="Freeform 2777">
                <a:extLst>
                  <a:ext uri="{FF2B5EF4-FFF2-40B4-BE49-F238E27FC236}">
                    <a16:creationId xmlns:a16="http://schemas.microsoft.com/office/drawing/2014/main" id="{FEC740D5-D327-804C-9DC1-673B37406713}"/>
                  </a:ext>
                </a:extLst>
              </p:cNvPr>
              <p:cNvSpPr/>
              <p:nvPr/>
            </p:nvSpPr>
            <p:spPr>
              <a:xfrm>
                <a:off x="1993302" y="183700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79" name="Freeform 2778">
                <a:extLst>
                  <a:ext uri="{FF2B5EF4-FFF2-40B4-BE49-F238E27FC236}">
                    <a16:creationId xmlns:a16="http://schemas.microsoft.com/office/drawing/2014/main" id="{2CBEAD20-2E47-A24A-8FA9-8DEA4A2CB566}"/>
                  </a:ext>
                </a:extLst>
              </p:cNvPr>
              <p:cNvSpPr/>
              <p:nvPr/>
            </p:nvSpPr>
            <p:spPr>
              <a:xfrm>
                <a:off x="1960650" y="193049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0" name="Freeform 2779">
                <a:extLst>
                  <a:ext uri="{FF2B5EF4-FFF2-40B4-BE49-F238E27FC236}">
                    <a16:creationId xmlns:a16="http://schemas.microsoft.com/office/drawing/2014/main" id="{18B4670A-A555-0146-94DB-34B352E06525}"/>
                  </a:ext>
                </a:extLst>
              </p:cNvPr>
              <p:cNvSpPr/>
              <p:nvPr/>
            </p:nvSpPr>
            <p:spPr>
              <a:xfrm>
                <a:off x="2003203" y="1903264"/>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1" name="Freeform 2780">
                <a:extLst>
                  <a:ext uri="{FF2B5EF4-FFF2-40B4-BE49-F238E27FC236}">
                    <a16:creationId xmlns:a16="http://schemas.microsoft.com/office/drawing/2014/main" id="{38176A26-B932-5748-AF87-6D17AB278C26}"/>
                  </a:ext>
                </a:extLst>
              </p:cNvPr>
              <p:cNvSpPr/>
              <p:nvPr/>
            </p:nvSpPr>
            <p:spPr>
              <a:xfrm>
                <a:off x="1970455" y="194391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2" name="Freeform 2781">
                <a:extLst>
                  <a:ext uri="{FF2B5EF4-FFF2-40B4-BE49-F238E27FC236}">
                    <a16:creationId xmlns:a16="http://schemas.microsoft.com/office/drawing/2014/main" id="{F71DF5E4-74B6-6E48-80DB-786F499B6B8D}"/>
                  </a:ext>
                </a:extLst>
              </p:cNvPr>
              <p:cNvSpPr/>
              <p:nvPr/>
            </p:nvSpPr>
            <p:spPr>
              <a:xfrm>
                <a:off x="2013008" y="191668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3" name="Freeform 2782">
                <a:extLst>
                  <a:ext uri="{FF2B5EF4-FFF2-40B4-BE49-F238E27FC236}">
                    <a16:creationId xmlns:a16="http://schemas.microsoft.com/office/drawing/2014/main" id="{D572AB5B-61D7-574B-8103-9C1EEC6A0DCA}"/>
                  </a:ext>
                </a:extLst>
              </p:cNvPr>
              <p:cNvSpPr/>
              <p:nvPr/>
            </p:nvSpPr>
            <p:spPr>
              <a:xfrm>
                <a:off x="1999776" y="202426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4" name="Freeform 2783">
                <a:extLst>
                  <a:ext uri="{FF2B5EF4-FFF2-40B4-BE49-F238E27FC236}">
                    <a16:creationId xmlns:a16="http://schemas.microsoft.com/office/drawing/2014/main" id="{29E61100-1D3B-804F-8DF0-9433252FB62B}"/>
                  </a:ext>
                </a:extLst>
              </p:cNvPr>
              <p:cNvSpPr/>
              <p:nvPr/>
            </p:nvSpPr>
            <p:spPr>
              <a:xfrm>
                <a:off x="2042329" y="199703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5" name="Freeform 2784">
                <a:extLst>
                  <a:ext uri="{FF2B5EF4-FFF2-40B4-BE49-F238E27FC236}">
                    <a16:creationId xmlns:a16="http://schemas.microsoft.com/office/drawing/2014/main" id="{1E3593E5-1453-D14A-B683-9DD8560CC151}"/>
                  </a:ext>
                </a:extLst>
              </p:cNvPr>
              <p:cNvSpPr/>
              <p:nvPr/>
            </p:nvSpPr>
            <p:spPr>
              <a:xfrm>
                <a:off x="2107824" y="210509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6" name="Freeform 2785">
                <a:extLst>
                  <a:ext uri="{FF2B5EF4-FFF2-40B4-BE49-F238E27FC236}">
                    <a16:creationId xmlns:a16="http://schemas.microsoft.com/office/drawing/2014/main" id="{9DD4F647-A069-2A41-8525-E611C701EAA5}"/>
                  </a:ext>
                </a:extLst>
              </p:cNvPr>
              <p:cNvSpPr/>
              <p:nvPr/>
            </p:nvSpPr>
            <p:spPr>
              <a:xfrm>
                <a:off x="2150472" y="207786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7" name="Freeform 2786">
                <a:extLst>
                  <a:ext uri="{FF2B5EF4-FFF2-40B4-BE49-F238E27FC236}">
                    <a16:creationId xmlns:a16="http://schemas.microsoft.com/office/drawing/2014/main" id="{B70E3A4E-8FB2-4045-ADE6-86AFFCF59561}"/>
                  </a:ext>
                </a:extLst>
              </p:cNvPr>
              <p:cNvSpPr/>
              <p:nvPr/>
            </p:nvSpPr>
            <p:spPr>
              <a:xfrm>
                <a:off x="2147045" y="211861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8" name="Freeform 2787">
                <a:extLst>
                  <a:ext uri="{FF2B5EF4-FFF2-40B4-BE49-F238E27FC236}">
                    <a16:creationId xmlns:a16="http://schemas.microsoft.com/office/drawing/2014/main" id="{19B1A166-DAE9-F349-B1A5-0A7C6C0332D3}"/>
                  </a:ext>
                </a:extLst>
              </p:cNvPr>
              <p:cNvSpPr/>
              <p:nvPr/>
            </p:nvSpPr>
            <p:spPr>
              <a:xfrm>
                <a:off x="2189598" y="209138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89" name="Freeform 2788">
                <a:extLst>
                  <a:ext uri="{FF2B5EF4-FFF2-40B4-BE49-F238E27FC236}">
                    <a16:creationId xmlns:a16="http://schemas.microsoft.com/office/drawing/2014/main" id="{A26437CE-DBAF-3345-90A7-6203B11BC4E5}"/>
                  </a:ext>
                </a:extLst>
              </p:cNvPr>
              <p:cNvSpPr/>
              <p:nvPr/>
            </p:nvSpPr>
            <p:spPr>
              <a:xfrm>
                <a:off x="2333440" y="230902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0" name="Freeform 2789">
                <a:extLst>
                  <a:ext uri="{FF2B5EF4-FFF2-40B4-BE49-F238E27FC236}">
                    <a16:creationId xmlns:a16="http://schemas.microsoft.com/office/drawing/2014/main" id="{55DDB043-AEFF-AD4D-9CC8-923A8F7BEEE0}"/>
                  </a:ext>
                </a:extLst>
              </p:cNvPr>
              <p:cNvSpPr/>
              <p:nvPr/>
            </p:nvSpPr>
            <p:spPr>
              <a:xfrm>
                <a:off x="2375993" y="228188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1" name="Freeform 2790">
                <a:extLst>
                  <a:ext uri="{FF2B5EF4-FFF2-40B4-BE49-F238E27FC236}">
                    <a16:creationId xmlns:a16="http://schemas.microsoft.com/office/drawing/2014/main" id="{BAB01125-0AE3-B047-8982-D6DCB191E7A2}"/>
                  </a:ext>
                </a:extLst>
              </p:cNvPr>
              <p:cNvSpPr/>
              <p:nvPr/>
            </p:nvSpPr>
            <p:spPr>
              <a:xfrm>
                <a:off x="2333440" y="230902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2" name="Freeform 2791">
                <a:extLst>
                  <a:ext uri="{FF2B5EF4-FFF2-40B4-BE49-F238E27FC236}">
                    <a16:creationId xmlns:a16="http://schemas.microsoft.com/office/drawing/2014/main" id="{E246B22A-8D22-064B-96E8-4B52C06B750D}"/>
                  </a:ext>
                </a:extLst>
              </p:cNvPr>
              <p:cNvSpPr/>
              <p:nvPr/>
            </p:nvSpPr>
            <p:spPr>
              <a:xfrm>
                <a:off x="2375993" y="228188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3" name="Freeform 2792">
                <a:extLst>
                  <a:ext uri="{FF2B5EF4-FFF2-40B4-BE49-F238E27FC236}">
                    <a16:creationId xmlns:a16="http://schemas.microsoft.com/office/drawing/2014/main" id="{EFBF94CA-A2C2-F84E-B394-47EBFD3B0A07}"/>
                  </a:ext>
                </a:extLst>
              </p:cNvPr>
              <p:cNvSpPr/>
              <p:nvPr/>
            </p:nvSpPr>
            <p:spPr>
              <a:xfrm>
                <a:off x="2343246" y="232282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4" name="Freeform 2793">
                <a:extLst>
                  <a:ext uri="{FF2B5EF4-FFF2-40B4-BE49-F238E27FC236}">
                    <a16:creationId xmlns:a16="http://schemas.microsoft.com/office/drawing/2014/main" id="{8110AD45-D0A6-0747-9DC0-E24EA4A2EB13}"/>
                  </a:ext>
                </a:extLst>
              </p:cNvPr>
              <p:cNvSpPr/>
              <p:nvPr/>
            </p:nvSpPr>
            <p:spPr>
              <a:xfrm>
                <a:off x="2385894" y="2295598"/>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5" name="Freeform 2794">
                <a:extLst>
                  <a:ext uri="{FF2B5EF4-FFF2-40B4-BE49-F238E27FC236}">
                    <a16:creationId xmlns:a16="http://schemas.microsoft.com/office/drawing/2014/main" id="{2EC97B0E-1E2D-5F47-91B8-10DE5D57EA4A}"/>
                  </a:ext>
                </a:extLst>
              </p:cNvPr>
              <p:cNvSpPr/>
              <p:nvPr/>
            </p:nvSpPr>
            <p:spPr>
              <a:xfrm>
                <a:off x="2372566" y="239204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6" name="Freeform 2795">
                <a:extLst>
                  <a:ext uri="{FF2B5EF4-FFF2-40B4-BE49-F238E27FC236}">
                    <a16:creationId xmlns:a16="http://schemas.microsoft.com/office/drawing/2014/main" id="{8671E3AE-F023-AC46-8EC8-F502BB7298F8}"/>
                  </a:ext>
                </a:extLst>
              </p:cNvPr>
              <p:cNvSpPr/>
              <p:nvPr/>
            </p:nvSpPr>
            <p:spPr>
              <a:xfrm>
                <a:off x="2415215" y="236490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7" name="Freeform 2796">
                <a:extLst>
                  <a:ext uri="{FF2B5EF4-FFF2-40B4-BE49-F238E27FC236}">
                    <a16:creationId xmlns:a16="http://schemas.microsoft.com/office/drawing/2014/main" id="{CEB0002A-4C3A-E045-905B-CF2809A7495A}"/>
                  </a:ext>
                </a:extLst>
              </p:cNvPr>
              <p:cNvSpPr/>
              <p:nvPr/>
            </p:nvSpPr>
            <p:spPr>
              <a:xfrm>
                <a:off x="2382467" y="244763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8" name="Freeform 2797">
                <a:extLst>
                  <a:ext uri="{FF2B5EF4-FFF2-40B4-BE49-F238E27FC236}">
                    <a16:creationId xmlns:a16="http://schemas.microsoft.com/office/drawing/2014/main" id="{2D61BE7E-4D8D-5743-96E6-C283DF30A37E}"/>
                  </a:ext>
                </a:extLst>
              </p:cNvPr>
              <p:cNvSpPr/>
              <p:nvPr/>
            </p:nvSpPr>
            <p:spPr>
              <a:xfrm>
                <a:off x="2425020" y="2420411"/>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99" name="Freeform 2798">
                <a:extLst>
                  <a:ext uri="{FF2B5EF4-FFF2-40B4-BE49-F238E27FC236}">
                    <a16:creationId xmlns:a16="http://schemas.microsoft.com/office/drawing/2014/main" id="{E879DFF5-F2EF-9043-BE1B-93D7CF174CE1}"/>
                  </a:ext>
                </a:extLst>
              </p:cNvPr>
              <p:cNvSpPr/>
              <p:nvPr/>
            </p:nvSpPr>
            <p:spPr>
              <a:xfrm>
                <a:off x="2392272" y="24476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0" name="Freeform 2799">
                <a:extLst>
                  <a:ext uri="{FF2B5EF4-FFF2-40B4-BE49-F238E27FC236}">
                    <a16:creationId xmlns:a16="http://schemas.microsoft.com/office/drawing/2014/main" id="{8A2B8EE3-A297-0147-9CB9-3A69DA0C7D29}"/>
                  </a:ext>
                </a:extLst>
              </p:cNvPr>
              <p:cNvSpPr/>
              <p:nvPr/>
            </p:nvSpPr>
            <p:spPr>
              <a:xfrm>
                <a:off x="2434920" y="2420411"/>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1" name="Freeform 2800">
                <a:extLst>
                  <a:ext uri="{FF2B5EF4-FFF2-40B4-BE49-F238E27FC236}">
                    <a16:creationId xmlns:a16="http://schemas.microsoft.com/office/drawing/2014/main" id="{D60C810F-387B-444C-A8A4-95B6F285FEB8}"/>
                  </a:ext>
                </a:extLst>
              </p:cNvPr>
              <p:cNvSpPr/>
              <p:nvPr/>
            </p:nvSpPr>
            <p:spPr>
              <a:xfrm>
                <a:off x="2441298" y="254608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2" name="Freeform 2801">
                <a:extLst>
                  <a:ext uri="{FF2B5EF4-FFF2-40B4-BE49-F238E27FC236}">
                    <a16:creationId xmlns:a16="http://schemas.microsoft.com/office/drawing/2014/main" id="{EEBF5145-3584-5C48-81AE-66F9E00BFA0A}"/>
                  </a:ext>
                </a:extLst>
              </p:cNvPr>
              <p:cNvSpPr/>
              <p:nvPr/>
            </p:nvSpPr>
            <p:spPr>
              <a:xfrm>
                <a:off x="2483851" y="251894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3" name="Freeform 2802">
                <a:extLst>
                  <a:ext uri="{FF2B5EF4-FFF2-40B4-BE49-F238E27FC236}">
                    <a16:creationId xmlns:a16="http://schemas.microsoft.com/office/drawing/2014/main" id="{636AA4FE-9473-1E41-B2D1-F08B4B20AC2C}"/>
                  </a:ext>
                </a:extLst>
              </p:cNvPr>
              <p:cNvSpPr/>
              <p:nvPr/>
            </p:nvSpPr>
            <p:spPr>
              <a:xfrm>
                <a:off x="2755258" y="265946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4" name="Freeform 2803">
                <a:extLst>
                  <a:ext uri="{FF2B5EF4-FFF2-40B4-BE49-F238E27FC236}">
                    <a16:creationId xmlns:a16="http://schemas.microsoft.com/office/drawing/2014/main" id="{8435F7E5-E1A4-1541-A9E3-F6F87B135CCA}"/>
                  </a:ext>
                </a:extLst>
              </p:cNvPr>
              <p:cNvSpPr/>
              <p:nvPr/>
            </p:nvSpPr>
            <p:spPr>
              <a:xfrm>
                <a:off x="2797906" y="263223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5" name="Freeform 2804">
                <a:extLst>
                  <a:ext uri="{FF2B5EF4-FFF2-40B4-BE49-F238E27FC236}">
                    <a16:creationId xmlns:a16="http://schemas.microsoft.com/office/drawing/2014/main" id="{B8217B25-D9E7-F245-99E9-8AAB963F1AE1}"/>
                  </a:ext>
                </a:extLst>
              </p:cNvPr>
              <p:cNvSpPr/>
              <p:nvPr/>
            </p:nvSpPr>
            <p:spPr>
              <a:xfrm>
                <a:off x="2774773" y="270221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6" name="Freeform 2805">
                <a:extLst>
                  <a:ext uri="{FF2B5EF4-FFF2-40B4-BE49-F238E27FC236}">
                    <a16:creationId xmlns:a16="http://schemas.microsoft.com/office/drawing/2014/main" id="{1D66ED13-01B6-6240-9DE9-E5888EB38C58}"/>
                  </a:ext>
                </a:extLst>
              </p:cNvPr>
              <p:cNvSpPr/>
              <p:nvPr/>
            </p:nvSpPr>
            <p:spPr>
              <a:xfrm>
                <a:off x="2817326" y="267508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7" name="Freeform 2806">
                <a:extLst>
                  <a:ext uri="{FF2B5EF4-FFF2-40B4-BE49-F238E27FC236}">
                    <a16:creationId xmlns:a16="http://schemas.microsoft.com/office/drawing/2014/main" id="{2FA1DBC6-8118-4F46-AA3B-AC4E71B654DC}"/>
                  </a:ext>
                </a:extLst>
              </p:cNvPr>
              <p:cNvSpPr/>
              <p:nvPr/>
            </p:nvSpPr>
            <p:spPr>
              <a:xfrm>
                <a:off x="2804284" y="284568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8" name="Freeform 2807">
                <a:extLst>
                  <a:ext uri="{FF2B5EF4-FFF2-40B4-BE49-F238E27FC236}">
                    <a16:creationId xmlns:a16="http://schemas.microsoft.com/office/drawing/2014/main" id="{72F228C2-FEF5-A84E-BE68-08CB014324D6}"/>
                  </a:ext>
                </a:extLst>
              </p:cNvPr>
              <p:cNvSpPr/>
              <p:nvPr/>
            </p:nvSpPr>
            <p:spPr>
              <a:xfrm>
                <a:off x="2846837" y="281845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09" name="Freeform 2808">
                <a:extLst>
                  <a:ext uri="{FF2B5EF4-FFF2-40B4-BE49-F238E27FC236}">
                    <a16:creationId xmlns:a16="http://schemas.microsoft.com/office/drawing/2014/main" id="{10C71389-8E71-9641-B085-975AA6ED2F65}"/>
                  </a:ext>
                </a:extLst>
              </p:cNvPr>
              <p:cNvSpPr/>
              <p:nvPr/>
            </p:nvSpPr>
            <p:spPr>
              <a:xfrm>
                <a:off x="2853310" y="286015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0" name="Freeform 2809">
                <a:extLst>
                  <a:ext uri="{FF2B5EF4-FFF2-40B4-BE49-F238E27FC236}">
                    <a16:creationId xmlns:a16="http://schemas.microsoft.com/office/drawing/2014/main" id="{CF8D7522-8BB4-5F45-93BD-18A5D562AA8D}"/>
                  </a:ext>
                </a:extLst>
              </p:cNvPr>
              <p:cNvSpPr/>
              <p:nvPr/>
            </p:nvSpPr>
            <p:spPr>
              <a:xfrm>
                <a:off x="2895863" y="283292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1" name="Freeform 2810">
                <a:extLst>
                  <a:ext uri="{FF2B5EF4-FFF2-40B4-BE49-F238E27FC236}">
                    <a16:creationId xmlns:a16="http://schemas.microsoft.com/office/drawing/2014/main" id="{08783CC9-4723-B540-B372-DD8144DDD208}"/>
                  </a:ext>
                </a:extLst>
              </p:cNvPr>
              <p:cNvSpPr/>
              <p:nvPr/>
            </p:nvSpPr>
            <p:spPr>
              <a:xfrm>
                <a:off x="2853310" y="286015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2" name="Freeform 2811">
                <a:extLst>
                  <a:ext uri="{FF2B5EF4-FFF2-40B4-BE49-F238E27FC236}">
                    <a16:creationId xmlns:a16="http://schemas.microsoft.com/office/drawing/2014/main" id="{E94C2DAE-3E30-A246-A165-3188A0D09B03}"/>
                  </a:ext>
                </a:extLst>
              </p:cNvPr>
              <p:cNvSpPr/>
              <p:nvPr/>
            </p:nvSpPr>
            <p:spPr>
              <a:xfrm>
                <a:off x="2895863" y="283292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3" name="Freeform 2812">
                <a:extLst>
                  <a:ext uri="{FF2B5EF4-FFF2-40B4-BE49-F238E27FC236}">
                    <a16:creationId xmlns:a16="http://schemas.microsoft.com/office/drawing/2014/main" id="{66316910-E157-B142-9DC6-DE4F5017DE23}"/>
                  </a:ext>
                </a:extLst>
              </p:cNvPr>
              <p:cNvSpPr/>
              <p:nvPr/>
            </p:nvSpPr>
            <p:spPr>
              <a:xfrm>
                <a:off x="2971069" y="287481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4" name="Freeform 2813">
                <a:extLst>
                  <a:ext uri="{FF2B5EF4-FFF2-40B4-BE49-F238E27FC236}">
                    <a16:creationId xmlns:a16="http://schemas.microsoft.com/office/drawing/2014/main" id="{8E3D7901-8612-5F43-8977-FBBB21CA5DE6}"/>
                  </a:ext>
                </a:extLst>
              </p:cNvPr>
              <p:cNvSpPr/>
              <p:nvPr/>
            </p:nvSpPr>
            <p:spPr>
              <a:xfrm>
                <a:off x="3013622" y="2847590"/>
                <a:ext cx="9519" cy="54361"/>
              </a:xfrm>
              <a:custGeom>
                <a:avLst/>
                <a:gdLst>
                  <a:gd name="connsiteX0" fmla="*/ 0 w 9519"/>
                  <a:gd name="connsiteY0" fmla="*/ 0 h 54361"/>
                  <a:gd name="connsiteX1" fmla="*/ 0 w 9519"/>
                  <a:gd name="connsiteY1" fmla="*/ 54362 h 54361"/>
                </a:gdLst>
                <a:ahLst/>
                <a:cxnLst>
                  <a:cxn ang="0">
                    <a:pos x="connsiteX0" y="connsiteY0"/>
                  </a:cxn>
                  <a:cxn ang="0">
                    <a:pos x="connsiteX1" y="connsiteY1"/>
                  </a:cxn>
                </a:cxnLst>
                <a:rect l="l" t="t" r="r" b="b"/>
                <a:pathLst>
                  <a:path w="9519" h="54361">
                    <a:moveTo>
                      <a:pt x="0" y="0"/>
                    </a:moveTo>
                    <a:lnTo>
                      <a:pt x="0" y="54362"/>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5" name="Freeform 2814">
                <a:extLst>
                  <a:ext uri="{FF2B5EF4-FFF2-40B4-BE49-F238E27FC236}">
                    <a16:creationId xmlns:a16="http://schemas.microsoft.com/office/drawing/2014/main" id="{FF98BEDB-1625-0343-9680-419FB1C3BBD7}"/>
                  </a:ext>
                </a:extLst>
              </p:cNvPr>
              <p:cNvSpPr/>
              <p:nvPr/>
            </p:nvSpPr>
            <p:spPr>
              <a:xfrm>
                <a:off x="3118053" y="287481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6" name="Freeform 2815">
                <a:extLst>
                  <a:ext uri="{FF2B5EF4-FFF2-40B4-BE49-F238E27FC236}">
                    <a16:creationId xmlns:a16="http://schemas.microsoft.com/office/drawing/2014/main" id="{57AF2C6F-BEC6-DE40-A36D-423D501A15B9}"/>
                  </a:ext>
                </a:extLst>
              </p:cNvPr>
              <p:cNvSpPr/>
              <p:nvPr/>
            </p:nvSpPr>
            <p:spPr>
              <a:xfrm>
                <a:off x="3160701" y="2847590"/>
                <a:ext cx="9519" cy="54361"/>
              </a:xfrm>
              <a:custGeom>
                <a:avLst/>
                <a:gdLst>
                  <a:gd name="connsiteX0" fmla="*/ 0 w 9519"/>
                  <a:gd name="connsiteY0" fmla="*/ 0 h 54361"/>
                  <a:gd name="connsiteX1" fmla="*/ 0 w 9519"/>
                  <a:gd name="connsiteY1" fmla="*/ 54362 h 54361"/>
                </a:gdLst>
                <a:ahLst/>
                <a:cxnLst>
                  <a:cxn ang="0">
                    <a:pos x="connsiteX0" y="connsiteY0"/>
                  </a:cxn>
                  <a:cxn ang="0">
                    <a:pos x="connsiteX1" y="connsiteY1"/>
                  </a:cxn>
                </a:cxnLst>
                <a:rect l="l" t="t" r="r" b="b"/>
                <a:pathLst>
                  <a:path w="9519" h="54361">
                    <a:moveTo>
                      <a:pt x="0" y="0"/>
                    </a:moveTo>
                    <a:lnTo>
                      <a:pt x="0" y="54362"/>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7" name="Freeform 2816">
                <a:extLst>
                  <a:ext uri="{FF2B5EF4-FFF2-40B4-BE49-F238E27FC236}">
                    <a16:creationId xmlns:a16="http://schemas.microsoft.com/office/drawing/2014/main" id="{2E71BE6A-8F11-3D48-9F94-157F6B22FAF1}"/>
                  </a:ext>
                </a:extLst>
              </p:cNvPr>
              <p:cNvSpPr/>
              <p:nvPr/>
            </p:nvSpPr>
            <p:spPr>
              <a:xfrm>
                <a:off x="3176979" y="293432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8" name="Freeform 2817">
                <a:extLst>
                  <a:ext uri="{FF2B5EF4-FFF2-40B4-BE49-F238E27FC236}">
                    <a16:creationId xmlns:a16="http://schemas.microsoft.com/office/drawing/2014/main" id="{F6271FF4-CDDA-CF45-97A3-5D0DF6414E50}"/>
                  </a:ext>
                </a:extLst>
              </p:cNvPr>
              <p:cNvSpPr/>
              <p:nvPr/>
            </p:nvSpPr>
            <p:spPr>
              <a:xfrm>
                <a:off x="3219532" y="290718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19" name="Freeform 2818">
                <a:extLst>
                  <a:ext uri="{FF2B5EF4-FFF2-40B4-BE49-F238E27FC236}">
                    <a16:creationId xmlns:a16="http://schemas.microsoft.com/office/drawing/2014/main" id="{A26A39F7-9F1C-F14C-AF20-52356B03B759}"/>
                  </a:ext>
                </a:extLst>
              </p:cNvPr>
              <p:cNvSpPr/>
              <p:nvPr/>
            </p:nvSpPr>
            <p:spPr>
              <a:xfrm>
                <a:off x="3186785" y="294936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0" name="Freeform 2819">
                <a:extLst>
                  <a:ext uri="{FF2B5EF4-FFF2-40B4-BE49-F238E27FC236}">
                    <a16:creationId xmlns:a16="http://schemas.microsoft.com/office/drawing/2014/main" id="{BC123335-97AA-4C47-98CF-6B0A433E488F}"/>
                  </a:ext>
                </a:extLst>
              </p:cNvPr>
              <p:cNvSpPr/>
              <p:nvPr/>
            </p:nvSpPr>
            <p:spPr>
              <a:xfrm>
                <a:off x="3229338" y="292213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1" name="Freeform 2820">
                <a:extLst>
                  <a:ext uri="{FF2B5EF4-FFF2-40B4-BE49-F238E27FC236}">
                    <a16:creationId xmlns:a16="http://schemas.microsoft.com/office/drawing/2014/main" id="{AC25EE7B-4806-0D47-9E8D-ACEF10BFE1B9}"/>
                  </a:ext>
                </a:extLst>
              </p:cNvPr>
              <p:cNvSpPr/>
              <p:nvPr/>
            </p:nvSpPr>
            <p:spPr>
              <a:xfrm>
                <a:off x="3186785" y="294936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2" name="Freeform 2821">
                <a:extLst>
                  <a:ext uri="{FF2B5EF4-FFF2-40B4-BE49-F238E27FC236}">
                    <a16:creationId xmlns:a16="http://schemas.microsoft.com/office/drawing/2014/main" id="{8C2BEEE3-CDA0-6347-B472-3B5CA072733F}"/>
                  </a:ext>
                </a:extLst>
              </p:cNvPr>
              <p:cNvSpPr/>
              <p:nvPr/>
            </p:nvSpPr>
            <p:spPr>
              <a:xfrm>
                <a:off x="3229338" y="292213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3" name="Freeform 2822">
                <a:extLst>
                  <a:ext uri="{FF2B5EF4-FFF2-40B4-BE49-F238E27FC236}">
                    <a16:creationId xmlns:a16="http://schemas.microsoft.com/office/drawing/2014/main" id="{FF4F2F7C-7777-D84E-8337-3A5237A748A6}"/>
                  </a:ext>
                </a:extLst>
              </p:cNvPr>
              <p:cNvSpPr/>
              <p:nvPr/>
            </p:nvSpPr>
            <p:spPr>
              <a:xfrm>
                <a:off x="3196590" y="297992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4" name="Freeform 2823">
                <a:extLst>
                  <a:ext uri="{FF2B5EF4-FFF2-40B4-BE49-F238E27FC236}">
                    <a16:creationId xmlns:a16="http://schemas.microsoft.com/office/drawing/2014/main" id="{F3D178DE-7D79-754B-B31C-5B221EAB6D52}"/>
                  </a:ext>
                </a:extLst>
              </p:cNvPr>
              <p:cNvSpPr/>
              <p:nvPr/>
            </p:nvSpPr>
            <p:spPr>
              <a:xfrm>
                <a:off x="3239238" y="295269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5" name="Freeform 2824">
                <a:extLst>
                  <a:ext uri="{FF2B5EF4-FFF2-40B4-BE49-F238E27FC236}">
                    <a16:creationId xmlns:a16="http://schemas.microsoft.com/office/drawing/2014/main" id="{0A9FB306-E238-1748-9867-FB3DA04B5126}"/>
                  </a:ext>
                </a:extLst>
              </p:cNvPr>
              <p:cNvSpPr/>
              <p:nvPr/>
            </p:nvSpPr>
            <p:spPr>
              <a:xfrm>
                <a:off x="3196590" y="297992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6" name="Freeform 2825">
                <a:extLst>
                  <a:ext uri="{FF2B5EF4-FFF2-40B4-BE49-F238E27FC236}">
                    <a16:creationId xmlns:a16="http://schemas.microsoft.com/office/drawing/2014/main" id="{662D59B2-18C7-6747-A9B4-62CEF85D70E5}"/>
                  </a:ext>
                </a:extLst>
              </p:cNvPr>
              <p:cNvSpPr/>
              <p:nvPr/>
            </p:nvSpPr>
            <p:spPr>
              <a:xfrm>
                <a:off x="3239238" y="295269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7" name="Freeform 2826">
                <a:extLst>
                  <a:ext uri="{FF2B5EF4-FFF2-40B4-BE49-F238E27FC236}">
                    <a16:creationId xmlns:a16="http://schemas.microsoft.com/office/drawing/2014/main" id="{33BD8A4C-A341-614C-8F0E-843C339E81AA}"/>
                  </a:ext>
                </a:extLst>
              </p:cNvPr>
              <p:cNvSpPr/>
              <p:nvPr/>
            </p:nvSpPr>
            <p:spPr>
              <a:xfrm>
                <a:off x="3206491" y="299534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8" name="Freeform 2827">
                <a:extLst>
                  <a:ext uri="{FF2B5EF4-FFF2-40B4-BE49-F238E27FC236}">
                    <a16:creationId xmlns:a16="http://schemas.microsoft.com/office/drawing/2014/main" id="{FCE2D02F-7C99-534C-BC01-789AF2D075AA}"/>
                  </a:ext>
                </a:extLst>
              </p:cNvPr>
              <p:cNvSpPr/>
              <p:nvPr/>
            </p:nvSpPr>
            <p:spPr>
              <a:xfrm>
                <a:off x="3249043" y="296821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29" name="Freeform 2828">
                <a:extLst>
                  <a:ext uri="{FF2B5EF4-FFF2-40B4-BE49-F238E27FC236}">
                    <a16:creationId xmlns:a16="http://schemas.microsoft.com/office/drawing/2014/main" id="{543544E0-77D7-8547-93B0-84DDC642CD0A}"/>
                  </a:ext>
                </a:extLst>
              </p:cNvPr>
              <p:cNvSpPr/>
              <p:nvPr/>
            </p:nvSpPr>
            <p:spPr>
              <a:xfrm>
                <a:off x="3255517" y="310492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0" name="Freeform 2829">
                <a:extLst>
                  <a:ext uri="{FF2B5EF4-FFF2-40B4-BE49-F238E27FC236}">
                    <a16:creationId xmlns:a16="http://schemas.microsoft.com/office/drawing/2014/main" id="{68FEB381-19E4-774E-B09E-14325CD0B4DB}"/>
                  </a:ext>
                </a:extLst>
              </p:cNvPr>
              <p:cNvSpPr/>
              <p:nvPr/>
            </p:nvSpPr>
            <p:spPr>
              <a:xfrm>
                <a:off x="3298070" y="30777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1" name="Freeform 2830">
                <a:extLst>
                  <a:ext uri="{FF2B5EF4-FFF2-40B4-BE49-F238E27FC236}">
                    <a16:creationId xmlns:a16="http://schemas.microsoft.com/office/drawing/2014/main" id="{73FA9BB4-997F-9247-B25F-77FC69AE25E1}"/>
                  </a:ext>
                </a:extLst>
              </p:cNvPr>
              <p:cNvSpPr/>
              <p:nvPr/>
            </p:nvSpPr>
            <p:spPr>
              <a:xfrm>
                <a:off x="3588896" y="319965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2" name="Freeform 2831">
                <a:extLst>
                  <a:ext uri="{FF2B5EF4-FFF2-40B4-BE49-F238E27FC236}">
                    <a16:creationId xmlns:a16="http://schemas.microsoft.com/office/drawing/2014/main" id="{5B563BA7-6CEB-9445-A18B-83EC7F931E5F}"/>
                  </a:ext>
                </a:extLst>
              </p:cNvPr>
              <p:cNvSpPr/>
              <p:nvPr/>
            </p:nvSpPr>
            <p:spPr>
              <a:xfrm>
                <a:off x="3631544" y="317252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3" name="Freeform 2832">
                <a:extLst>
                  <a:ext uri="{FF2B5EF4-FFF2-40B4-BE49-F238E27FC236}">
                    <a16:creationId xmlns:a16="http://schemas.microsoft.com/office/drawing/2014/main" id="{A235AD93-01C8-B54A-BCC9-876887FB148F}"/>
                  </a:ext>
                </a:extLst>
              </p:cNvPr>
              <p:cNvSpPr/>
              <p:nvPr/>
            </p:nvSpPr>
            <p:spPr>
              <a:xfrm>
                <a:off x="3628308" y="32793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4" name="Freeform 2833">
                <a:extLst>
                  <a:ext uri="{FF2B5EF4-FFF2-40B4-BE49-F238E27FC236}">
                    <a16:creationId xmlns:a16="http://schemas.microsoft.com/office/drawing/2014/main" id="{C7067A2F-236E-3E48-89FA-BECD210C90CF}"/>
                  </a:ext>
                </a:extLst>
              </p:cNvPr>
              <p:cNvSpPr/>
              <p:nvPr/>
            </p:nvSpPr>
            <p:spPr>
              <a:xfrm>
                <a:off x="3670861" y="32521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5" name="Freeform 2834">
                <a:extLst>
                  <a:ext uri="{FF2B5EF4-FFF2-40B4-BE49-F238E27FC236}">
                    <a16:creationId xmlns:a16="http://schemas.microsoft.com/office/drawing/2014/main" id="{0C4AE57F-E3EE-B94D-B9F3-ADDAE8341E75}"/>
                  </a:ext>
                </a:extLst>
              </p:cNvPr>
              <p:cNvSpPr/>
              <p:nvPr/>
            </p:nvSpPr>
            <p:spPr>
              <a:xfrm>
                <a:off x="3942267" y="33437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6" name="Freeform 2835">
                <a:extLst>
                  <a:ext uri="{FF2B5EF4-FFF2-40B4-BE49-F238E27FC236}">
                    <a16:creationId xmlns:a16="http://schemas.microsoft.com/office/drawing/2014/main" id="{1CBE0354-F335-2B4F-84CB-8A4007067C24}"/>
                  </a:ext>
                </a:extLst>
              </p:cNvPr>
              <p:cNvSpPr/>
              <p:nvPr/>
            </p:nvSpPr>
            <p:spPr>
              <a:xfrm>
                <a:off x="3984820" y="33166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7" name="Freeform 2836">
                <a:extLst>
                  <a:ext uri="{FF2B5EF4-FFF2-40B4-BE49-F238E27FC236}">
                    <a16:creationId xmlns:a16="http://schemas.microsoft.com/office/drawing/2014/main" id="{48465E14-4620-A147-859D-A2CB1077462C}"/>
                  </a:ext>
                </a:extLst>
              </p:cNvPr>
              <p:cNvSpPr/>
              <p:nvPr/>
            </p:nvSpPr>
            <p:spPr>
              <a:xfrm>
                <a:off x="3991293" y="339263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8" name="Freeform 2837">
                <a:extLst>
                  <a:ext uri="{FF2B5EF4-FFF2-40B4-BE49-F238E27FC236}">
                    <a16:creationId xmlns:a16="http://schemas.microsoft.com/office/drawing/2014/main" id="{FAD0CB0E-10F0-404F-B7C5-8B8A432BDB76}"/>
                  </a:ext>
                </a:extLst>
              </p:cNvPr>
              <p:cNvSpPr/>
              <p:nvPr/>
            </p:nvSpPr>
            <p:spPr>
              <a:xfrm>
                <a:off x="4033846" y="336549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39" name="Freeform 2838">
                <a:extLst>
                  <a:ext uri="{FF2B5EF4-FFF2-40B4-BE49-F238E27FC236}">
                    <a16:creationId xmlns:a16="http://schemas.microsoft.com/office/drawing/2014/main" id="{F9F3F407-9036-3A4A-A3E6-BA4264BCE4AA}"/>
                  </a:ext>
                </a:extLst>
              </p:cNvPr>
              <p:cNvSpPr/>
              <p:nvPr/>
            </p:nvSpPr>
            <p:spPr>
              <a:xfrm>
                <a:off x="4001098" y="340910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0" name="Freeform 2839">
                <a:extLst>
                  <a:ext uri="{FF2B5EF4-FFF2-40B4-BE49-F238E27FC236}">
                    <a16:creationId xmlns:a16="http://schemas.microsoft.com/office/drawing/2014/main" id="{E11B93D1-2E37-8944-AFE0-9BF1598BDCAB}"/>
                  </a:ext>
                </a:extLst>
              </p:cNvPr>
              <p:cNvSpPr/>
              <p:nvPr/>
            </p:nvSpPr>
            <p:spPr>
              <a:xfrm>
                <a:off x="4043747" y="338187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1" name="Freeform 2840">
                <a:extLst>
                  <a:ext uri="{FF2B5EF4-FFF2-40B4-BE49-F238E27FC236}">
                    <a16:creationId xmlns:a16="http://schemas.microsoft.com/office/drawing/2014/main" id="{5BB6B3C7-0906-914F-9D2D-A53A917C3906}"/>
                  </a:ext>
                </a:extLst>
              </p:cNvPr>
              <p:cNvSpPr/>
              <p:nvPr/>
            </p:nvSpPr>
            <p:spPr>
              <a:xfrm>
                <a:off x="4001098" y="340910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2" name="Freeform 2841">
                <a:extLst>
                  <a:ext uri="{FF2B5EF4-FFF2-40B4-BE49-F238E27FC236}">
                    <a16:creationId xmlns:a16="http://schemas.microsoft.com/office/drawing/2014/main" id="{4424E476-037F-F247-B379-5B0467679494}"/>
                  </a:ext>
                </a:extLst>
              </p:cNvPr>
              <p:cNvSpPr/>
              <p:nvPr/>
            </p:nvSpPr>
            <p:spPr>
              <a:xfrm>
                <a:off x="4043747" y="338187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3" name="Freeform 2842">
                <a:extLst>
                  <a:ext uri="{FF2B5EF4-FFF2-40B4-BE49-F238E27FC236}">
                    <a16:creationId xmlns:a16="http://schemas.microsoft.com/office/drawing/2014/main" id="{BCF80772-775A-124D-A4F5-FA6E5373513C}"/>
                  </a:ext>
                </a:extLst>
              </p:cNvPr>
              <p:cNvSpPr/>
              <p:nvPr/>
            </p:nvSpPr>
            <p:spPr>
              <a:xfrm>
                <a:off x="4099151" y="34597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4" name="Freeform 2843">
                <a:extLst>
                  <a:ext uri="{FF2B5EF4-FFF2-40B4-BE49-F238E27FC236}">
                    <a16:creationId xmlns:a16="http://schemas.microsoft.com/office/drawing/2014/main" id="{6453C122-C0C6-1246-83D1-709503A9F326}"/>
                  </a:ext>
                </a:extLst>
              </p:cNvPr>
              <p:cNvSpPr/>
              <p:nvPr/>
            </p:nvSpPr>
            <p:spPr>
              <a:xfrm>
                <a:off x="4141704" y="343252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5" name="Freeform 2844">
                <a:extLst>
                  <a:ext uri="{FF2B5EF4-FFF2-40B4-BE49-F238E27FC236}">
                    <a16:creationId xmlns:a16="http://schemas.microsoft.com/office/drawing/2014/main" id="{10C2663E-05D7-7E4A-B1FF-C4F927466994}"/>
                  </a:ext>
                </a:extLst>
              </p:cNvPr>
              <p:cNvSpPr/>
              <p:nvPr/>
            </p:nvSpPr>
            <p:spPr>
              <a:xfrm>
                <a:off x="4128472" y="34597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6" name="Freeform 2845">
                <a:extLst>
                  <a:ext uri="{FF2B5EF4-FFF2-40B4-BE49-F238E27FC236}">
                    <a16:creationId xmlns:a16="http://schemas.microsoft.com/office/drawing/2014/main" id="{3F7F3AB9-2AEF-B848-957F-D48DCE38C7B3}"/>
                  </a:ext>
                </a:extLst>
              </p:cNvPr>
              <p:cNvSpPr/>
              <p:nvPr/>
            </p:nvSpPr>
            <p:spPr>
              <a:xfrm>
                <a:off x="4171120" y="343252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7" name="Freeform 2846">
                <a:extLst>
                  <a:ext uri="{FF2B5EF4-FFF2-40B4-BE49-F238E27FC236}">
                    <a16:creationId xmlns:a16="http://schemas.microsoft.com/office/drawing/2014/main" id="{AC8761D8-119E-434E-B6E0-DBAD8A9FB8EE}"/>
                  </a:ext>
                </a:extLst>
              </p:cNvPr>
              <p:cNvSpPr/>
              <p:nvPr/>
            </p:nvSpPr>
            <p:spPr>
              <a:xfrm>
                <a:off x="4207009" y="34597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8" name="Freeform 2847">
                <a:extLst>
                  <a:ext uri="{FF2B5EF4-FFF2-40B4-BE49-F238E27FC236}">
                    <a16:creationId xmlns:a16="http://schemas.microsoft.com/office/drawing/2014/main" id="{2533E2CD-7161-4B45-9E2A-07815C09DE91}"/>
                  </a:ext>
                </a:extLst>
              </p:cNvPr>
              <p:cNvSpPr/>
              <p:nvPr/>
            </p:nvSpPr>
            <p:spPr>
              <a:xfrm>
                <a:off x="4249657" y="343252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49" name="Freeform 2848">
                <a:extLst>
                  <a:ext uri="{FF2B5EF4-FFF2-40B4-BE49-F238E27FC236}">
                    <a16:creationId xmlns:a16="http://schemas.microsoft.com/office/drawing/2014/main" id="{C3DFA054-C9A5-9049-8CC6-BEC63F0B88A8}"/>
                  </a:ext>
                </a:extLst>
              </p:cNvPr>
              <p:cNvSpPr/>
              <p:nvPr/>
            </p:nvSpPr>
            <p:spPr>
              <a:xfrm>
                <a:off x="4413110" y="34597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0" name="Freeform 2849">
                <a:extLst>
                  <a:ext uri="{FF2B5EF4-FFF2-40B4-BE49-F238E27FC236}">
                    <a16:creationId xmlns:a16="http://schemas.microsoft.com/office/drawing/2014/main" id="{219368B9-A73E-F941-AC68-A9BE47A491A4}"/>
                  </a:ext>
                </a:extLst>
              </p:cNvPr>
              <p:cNvSpPr/>
              <p:nvPr/>
            </p:nvSpPr>
            <p:spPr>
              <a:xfrm>
                <a:off x="4455758" y="343252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1" name="Freeform 2850">
                <a:extLst>
                  <a:ext uri="{FF2B5EF4-FFF2-40B4-BE49-F238E27FC236}">
                    <a16:creationId xmlns:a16="http://schemas.microsoft.com/office/drawing/2014/main" id="{5ABA2F8F-952B-AB47-A043-157B56A5C924}"/>
                  </a:ext>
                </a:extLst>
              </p:cNvPr>
              <p:cNvSpPr/>
              <p:nvPr/>
            </p:nvSpPr>
            <p:spPr>
              <a:xfrm>
                <a:off x="4442431" y="356618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2" name="Freeform 2851">
                <a:extLst>
                  <a:ext uri="{FF2B5EF4-FFF2-40B4-BE49-F238E27FC236}">
                    <a16:creationId xmlns:a16="http://schemas.microsoft.com/office/drawing/2014/main" id="{78B89810-4C3B-5D46-B5E4-B1E4FFFBE146}"/>
                  </a:ext>
                </a:extLst>
              </p:cNvPr>
              <p:cNvSpPr/>
              <p:nvPr/>
            </p:nvSpPr>
            <p:spPr>
              <a:xfrm>
                <a:off x="4485079" y="353896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3" name="Freeform 2852">
                <a:extLst>
                  <a:ext uri="{FF2B5EF4-FFF2-40B4-BE49-F238E27FC236}">
                    <a16:creationId xmlns:a16="http://schemas.microsoft.com/office/drawing/2014/main" id="{4572A23B-7593-A54C-ABDB-C08EB69954E2}"/>
                  </a:ext>
                </a:extLst>
              </p:cNvPr>
              <p:cNvSpPr/>
              <p:nvPr/>
            </p:nvSpPr>
            <p:spPr>
              <a:xfrm>
                <a:off x="4452331" y="356618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4" name="Freeform 2853">
                <a:extLst>
                  <a:ext uri="{FF2B5EF4-FFF2-40B4-BE49-F238E27FC236}">
                    <a16:creationId xmlns:a16="http://schemas.microsoft.com/office/drawing/2014/main" id="{0FD58329-7DC0-9849-81CF-2E16EC4D0798}"/>
                  </a:ext>
                </a:extLst>
              </p:cNvPr>
              <p:cNvSpPr/>
              <p:nvPr/>
            </p:nvSpPr>
            <p:spPr>
              <a:xfrm>
                <a:off x="4494884" y="353896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5" name="Freeform 2854">
                <a:extLst>
                  <a:ext uri="{FF2B5EF4-FFF2-40B4-BE49-F238E27FC236}">
                    <a16:creationId xmlns:a16="http://schemas.microsoft.com/office/drawing/2014/main" id="{64F44F43-5EE7-8F4B-B32F-E26550FB189C}"/>
                  </a:ext>
                </a:extLst>
              </p:cNvPr>
              <p:cNvSpPr/>
              <p:nvPr/>
            </p:nvSpPr>
            <p:spPr>
              <a:xfrm>
                <a:off x="4471942" y="358437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6" name="Freeform 2855">
                <a:extLst>
                  <a:ext uri="{FF2B5EF4-FFF2-40B4-BE49-F238E27FC236}">
                    <a16:creationId xmlns:a16="http://schemas.microsoft.com/office/drawing/2014/main" id="{AC28C4F7-80F1-EE47-AACC-29B3A4C60ED3}"/>
                  </a:ext>
                </a:extLst>
              </p:cNvPr>
              <p:cNvSpPr/>
              <p:nvPr/>
            </p:nvSpPr>
            <p:spPr>
              <a:xfrm>
                <a:off x="4514590" y="355723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7" name="Freeform 2856">
                <a:extLst>
                  <a:ext uri="{FF2B5EF4-FFF2-40B4-BE49-F238E27FC236}">
                    <a16:creationId xmlns:a16="http://schemas.microsoft.com/office/drawing/2014/main" id="{E2C83945-6343-9843-9806-4AF01E320BCF}"/>
                  </a:ext>
                </a:extLst>
              </p:cNvPr>
              <p:cNvSpPr/>
              <p:nvPr/>
            </p:nvSpPr>
            <p:spPr>
              <a:xfrm>
                <a:off x="4491457" y="360293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8" name="Freeform 2857">
                <a:extLst>
                  <a:ext uri="{FF2B5EF4-FFF2-40B4-BE49-F238E27FC236}">
                    <a16:creationId xmlns:a16="http://schemas.microsoft.com/office/drawing/2014/main" id="{98B7C426-6BAF-FF4E-8040-E72B99AA4DA2}"/>
                  </a:ext>
                </a:extLst>
              </p:cNvPr>
              <p:cNvSpPr/>
              <p:nvPr/>
            </p:nvSpPr>
            <p:spPr>
              <a:xfrm>
                <a:off x="4534105" y="357570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59" name="Freeform 2858">
                <a:extLst>
                  <a:ext uri="{FF2B5EF4-FFF2-40B4-BE49-F238E27FC236}">
                    <a16:creationId xmlns:a16="http://schemas.microsoft.com/office/drawing/2014/main" id="{1B69AF52-C6B4-6D4B-8003-E9B728AA1886}"/>
                  </a:ext>
                </a:extLst>
              </p:cNvPr>
              <p:cNvSpPr/>
              <p:nvPr/>
            </p:nvSpPr>
            <p:spPr>
              <a:xfrm>
                <a:off x="4599315" y="362178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0" name="Freeform 2859">
                <a:extLst>
                  <a:ext uri="{FF2B5EF4-FFF2-40B4-BE49-F238E27FC236}">
                    <a16:creationId xmlns:a16="http://schemas.microsoft.com/office/drawing/2014/main" id="{AFF24759-F119-0745-AC97-67A5B51FD6CA}"/>
                  </a:ext>
                </a:extLst>
              </p:cNvPr>
              <p:cNvSpPr/>
              <p:nvPr/>
            </p:nvSpPr>
            <p:spPr>
              <a:xfrm>
                <a:off x="4641963" y="35945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1" name="Freeform 2860">
                <a:extLst>
                  <a:ext uri="{FF2B5EF4-FFF2-40B4-BE49-F238E27FC236}">
                    <a16:creationId xmlns:a16="http://schemas.microsoft.com/office/drawing/2014/main" id="{8EB174BE-A03A-F741-B340-2F6C9E551DFA}"/>
                  </a:ext>
                </a:extLst>
              </p:cNvPr>
              <p:cNvSpPr/>
              <p:nvPr/>
            </p:nvSpPr>
            <p:spPr>
              <a:xfrm>
                <a:off x="4775905" y="362178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2" name="Freeform 2861">
                <a:extLst>
                  <a:ext uri="{FF2B5EF4-FFF2-40B4-BE49-F238E27FC236}">
                    <a16:creationId xmlns:a16="http://schemas.microsoft.com/office/drawing/2014/main" id="{6DD57005-35C1-344B-B53E-73214795E03E}"/>
                  </a:ext>
                </a:extLst>
              </p:cNvPr>
              <p:cNvSpPr/>
              <p:nvPr/>
            </p:nvSpPr>
            <p:spPr>
              <a:xfrm>
                <a:off x="4818553" y="35945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3" name="Freeform 2862">
                <a:extLst>
                  <a:ext uri="{FF2B5EF4-FFF2-40B4-BE49-F238E27FC236}">
                    <a16:creationId xmlns:a16="http://schemas.microsoft.com/office/drawing/2014/main" id="{CD59DA49-E0E9-E24E-8A7F-B6FC7B1ADA4A}"/>
                  </a:ext>
                </a:extLst>
              </p:cNvPr>
              <p:cNvSpPr/>
              <p:nvPr/>
            </p:nvSpPr>
            <p:spPr>
              <a:xfrm>
                <a:off x="4815317" y="364120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4" name="Freeform 2863">
                <a:extLst>
                  <a:ext uri="{FF2B5EF4-FFF2-40B4-BE49-F238E27FC236}">
                    <a16:creationId xmlns:a16="http://schemas.microsoft.com/office/drawing/2014/main" id="{9C071BF9-2210-5B4F-8999-88978A722E9F}"/>
                  </a:ext>
                </a:extLst>
              </p:cNvPr>
              <p:cNvSpPr/>
              <p:nvPr/>
            </p:nvSpPr>
            <p:spPr>
              <a:xfrm>
                <a:off x="4857870" y="3613980"/>
                <a:ext cx="9519" cy="54361"/>
              </a:xfrm>
              <a:custGeom>
                <a:avLst/>
                <a:gdLst>
                  <a:gd name="connsiteX0" fmla="*/ 0 w 9519"/>
                  <a:gd name="connsiteY0" fmla="*/ 0 h 54361"/>
                  <a:gd name="connsiteX1" fmla="*/ 0 w 9519"/>
                  <a:gd name="connsiteY1" fmla="*/ 54362 h 54361"/>
                </a:gdLst>
                <a:ahLst/>
                <a:cxnLst>
                  <a:cxn ang="0">
                    <a:pos x="connsiteX0" y="connsiteY0"/>
                  </a:cxn>
                  <a:cxn ang="0">
                    <a:pos x="connsiteX1" y="connsiteY1"/>
                  </a:cxn>
                </a:cxnLst>
                <a:rect l="l" t="t" r="r" b="b"/>
                <a:pathLst>
                  <a:path w="9519" h="54361">
                    <a:moveTo>
                      <a:pt x="0" y="0"/>
                    </a:moveTo>
                    <a:lnTo>
                      <a:pt x="0" y="54362"/>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5" name="Freeform 2864">
                <a:extLst>
                  <a:ext uri="{FF2B5EF4-FFF2-40B4-BE49-F238E27FC236}">
                    <a16:creationId xmlns:a16="http://schemas.microsoft.com/office/drawing/2014/main" id="{074D0AA4-AD91-AF45-AAC8-4EAED80F6970}"/>
                  </a:ext>
                </a:extLst>
              </p:cNvPr>
              <p:cNvSpPr/>
              <p:nvPr/>
            </p:nvSpPr>
            <p:spPr>
              <a:xfrm>
                <a:off x="4844637" y="368071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6" name="Freeform 2865">
                <a:extLst>
                  <a:ext uri="{FF2B5EF4-FFF2-40B4-BE49-F238E27FC236}">
                    <a16:creationId xmlns:a16="http://schemas.microsoft.com/office/drawing/2014/main" id="{0E1BD5B5-B036-214D-97DB-B03A91BC84D0}"/>
                  </a:ext>
                </a:extLst>
              </p:cNvPr>
              <p:cNvSpPr/>
              <p:nvPr/>
            </p:nvSpPr>
            <p:spPr>
              <a:xfrm>
                <a:off x="4887190" y="365349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7" name="Freeform 2866">
                <a:extLst>
                  <a:ext uri="{FF2B5EF4-FFF2-40B4-BE49-F238E27FC236}">
                    <a16:creationId xmlns:a16="http://schemas.microsoft.com/office/drawing/2014/main" id="{A94C8173-B1BD-2344-8EA0-1E38FDACBFF4}"/>
                  </a:ext>
                </a:extLst>
              </p:cNvPr>
              <p:cNvSpPr/>
              <p:nvPr/>
            </p:nvSpPr>
            <p:spPr>
              <a:xfrm>
                <a:off x="4903469" y="368071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8" name="Freeform 2867">
                <a:extLst>
                  <a:ext uri="{FF2B5EF4-FFF2-40B4-BE49-F238E27FC236}">
                    <a16:creationId xmlns:a16="http://schemas.microsoft.com/office/drawing/2014/main" id="{D9564609-D5D8-1D44-BA31-7B91E5509611}"/>
                  </a:ext>
                </a:extLst>
              </p:cNvPr>
              <p:cNvSpPr/>
              <p:nvPr/>
            </p:nvSpPr>
            <p:spPr>
              <a:xfrm>
                <a:off x="4946022" y="365349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69" name="Freeform 2868">
                <a:extLst>
                  <a:ext uri="{FF2B5EF4-FFF2-40B4-BE49-F238E27FC236}">
                    <a16:creationId xmlns:a16="http://schemas.microsoft.com/office/drawing/2014/main" id="{15F19A8B-3AFC-D54A-990D-9D9775D46CF5}"/>
                  </a:ext>
                </a:extLst>
              </p:cNvPr>
              <p:cNvSpPr/>
              <p:nvPr/>
            </p:nvSpPr>
            <p:spPr>
              <a:xfrm>
                <a:off x="4923175" y="37010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0" name="Freeform 2869">
                <a:extLst>
                  <a:ext uri="{FF2B5EF4-FFF2-40B4-BE49-F238E27FC236}">
                    <a16:creationId xmlns:a16="http://schemas.microsoft.com/office/drawing/2014/main" id="{2FA3061C-10BB-3A44-AF70-E983724F2B9E}"/>
                  </a:ext>
                </a:extLst>
              </p:cNvPr>
              <p:cNvSpPr/>
              <p:nvPr/>
            </p:nvSpPr>
            <p:spPr>
              <a:xfrm>
                <a:off x="4965728" y="36739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1" name="Freeform 2870">
                <a:extLst>
                  <a:ext uri="{FF2B5EF4-FFF2-40B4-BE49-F238E27FC236}">
                    <a16:creationId xmlns:a16="http://schemas.microsoft.com/office/drawing/2014/main" id="{44C857BC-B94B-4C4C-A377-7A521372D1F8}"/>
                  </a:ext>
                </a:extLst>
              </p:cNvPr>
              <p:cNvSpPr/>
              <p:nvPr/>
            </p:nvSpPr>
            <p:spPr>
              <a:xfrm>
                <a:off x="4972201" y="370109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2" name="Freeform 2871">
                <a:extLst>
                  <a:ext uri="{FF2B5EF4-FFF2-40B4-BE49-F238E27FC236}">
                    <a16:creationId xmlns:a16="http://schemas.microsoft.com/office/drawing/2014/main" id="{6FC8878D-212A-EE42-8029-C5FEAC6DBCD1}"/>
                  </a:ext>
                </a:extLst>
              </p:cNvPr>
              <p:cNvSpPr/>
              <p:nvPr/>
            </p:nvSpPr>
            <p:spPr>
              <a:xfrm>
                <a:off x="5014754" y="36739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3" name="Freeform 2872">
                <a:extLst>
                  <a:ext uri="{FF2B5EF4-FFF2-40B4-BE49-F238E27FC236}">
                    <a16:creationId xmlns:a16="http://schemas.microsoft.com/office/drawing/2014/main" id="{D1C91D57-6E83-1646-BE98-0B6D6A90168C}"/>
                  </a:ext>
                </a:extLst>
              </p:cNvPr>
              <p:cNvSpPr/>
              <p:nvPr/>
            </p:nvSpPr>
            <p:spPr>
              <a:xfrm>
                <a:off x="5060544" y="37010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4" name="Freeform 2873">
                <a:extLst>
                  <a:ext uri="{FF2B5EF4-FFF2-40B4-BE49-F238E27FC236}">
                    <a16:creationId xmlns:a16="http://schemas.microsoft.com/office/drawing/2014/main" id="{1FC22D72-41D8-F346-B7A9-6F12F2A473A9}"/>
                  </a:ext>
                </a:extLst>
              </p:cNvPr>
              <p:cNvSpPr/>
              <p:nvPr/>
            </p:nvSpPr>
            <p:spPr>
              <a:xfrm>
                <a:off x="5103097" y="36739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5" name="Freeform 2874">
                <a:extLst>
                  <a:ext uri="{FF2B5EF4-FFF2-40B4-BE49-F238E27FC236}">
                    <a16:creationId xmlns:a16="http://schemas.microsoft.com/office/drawing/2014/main" id="{73053EAC-7BC4-4941-A5F5-D019D6AE3C97}"/>
                  </a:ext>
                </a:extLst>
              </p:cNvPr>
              <p:cNvSpPr/>
              <p:nvPr/>
            </p:nvSpPr>
            <p:spPr>
              <a:xfrm>
                <a:off x="5109570" y="37010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6" name="Freeform 2875">
                <a:extLst>
                  <a:ext uri="{FF2B5EF4-FFF2-40B4-BE49-F238E27FC236}">
                    <a16:creationId xmlns:a16="http://schemas.microsoft.com/office/drawing/2014/main" id="{9190BC34-7453-AA47-AF03-9F965C109EF3}"/>
                  </a:ext>
                </a:extLst>
              </p:cNvPr>
              <p:cNvSpPr/>
              <p:nvPr/>
            </p:nvSpPr>
            <p:spPr>
              <a:xfrm>
                <a:off x="5152123" y="367395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7" name="Freeform 2876">
                <a:extLst>
                  <a:ext uri="{FF2B5EF4-FFF2-40B4-BE49-F238E27FC236}">
                    <a16:creationId xmlns:a16="http://schemas.microsoft.com/office/drawing/2014/main" id="{0CA7543F-841E-DA45-9376-AE250498CC68}"/>
                  </a:ext>
                </a:extLst>
              </p:cNvPr>
              <p:cNvSpPr/>
              <p:nvPr/>
            </p:nvSpPr>
            <p:spPr>
              <a:xfrm>
                <a:off x="5217428" y="374526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8" name="Freeform 2877">
                <a:extLst>
                  <a:ext uri="{FF2B5EF4-FFF2-40B4-BE49-F238E27FC236}">
                    <a16:creationId xmlns:a16="http://schemas.microsoft.com/office/drawing/2014/main" id="{E4F01760-CCBA-2E43-9705-D77241CAA16A}"/>
                  </a:ext>
                </a:extLst>
              </p:cNvPr>
              <p:cNvSpPr/>
              <p:nvPr/>
            </p:nvSpPr>
            <p:spPr>
              <a:xfrm>
                <a:off x="5260076" y="371803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79" name="Freeform 2878">
                <a:extLst>
                  <a:ext uri="{FF2B5EF4-FFF2-40B4-BE49-F238E27FC236}">
                    <a16:creationId xmlns:a16="http://schemas.microsoft.com/office/drawing/2014/main" id="{B90A52E7-7F3E-584F-9E90-F2AF805332D7}"/>
                  </a:ext>
                </a:extLst>
              </p:cNvPr>
              <p:cNvSpPr/>
              <p:nvPr/>
            </p:nvSpPr>
            <p:spPr>
              <a:xfrm>
                <a:off x="5276355" y="37677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0" name="Freeform 2879">
                <a:extLst>
                  <a:ext uri="{FF2B5EF4-FFF2-40B4-BE49-F238E27FC236}">
                    <a16:creationId xmlns:a16="http://schemas.microsoft.com/office/drawing/2014/main" id="{EA88A915-ED59-C845-8CE9-BF5DE46C00B2}"/>
                  </a:ext>
                </a:extLst>
              </p:cNvPr>
              <p:cNvSpPr/>
              <p:nvPr/>
            </p:nvSpPr>
            <p:spPr>
              <a:xfrm>
                <a:off x="5318908" y="374050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1" name="Freeform 2880">
                <a:extLst>
                  <a:ext uri="{FF2B5EF4-FFF2-40B4-BE49-F238E27FC236}">
                    <a16:creationId xmlns:a16="http://schemas.microsoft.com/office/drawing/2014/main" id="{FE3C77C4-1660-5245-AC32-F0562D23F0BC}"/>
                  </a:ext>
                </a:extLst>
              </p:cNvPr>
              <p:cNvSpPr/>
              <p:nvPr/>
            </p:nvSpPr>
            <p:spPr>
              <a:xfrm>
                <a:off x="5276355" y="37677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2" name="Freeform 2881">
                <a:extLst>
                  <a:ext uri="{FF2B5EF4-FFF2-40B4-BE49-F238E27FC236}">
                    <a16:creationId xmlns:a16="http://schemas.microsoft.com/office/drawing/2014/main" id="{B8F11B49-A069-4B47-B86A-15BDD169110A}"/>
                  </a:ext>
                </a:extLst>
              </p:cNvPr>
              <p:cNvSpPr/>
              <p:nvPr/>
            </p:nvSpPr>
            <p:spPr>
              <a:xfrm>
                <a:off x="5318908" y="374050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3" name="Freeform 2882">
                <a:extLst>
                  <a:ext uri="{FF2B5EF4-FFF2-40B4-BE49-F238E27FC236}">
                    <a16:creationId xmlns:a16="http://schemas.microsoft.com/office/drawing/2014/main" id="{44BF83EA-B28B-234F-8360-20062D35501C}"/>
                  </a:ext>
                </a:extLst>
              </p:cNvPr>
              <p:cNvSpPr/>
              <p:nvPr/>
            </p:nvSpPr>
            <p:spPr>
              <a:xfrm>
                <a:off x="5305676" y="379125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4" name="Freeform 2883">
                <a:extLst>
                  <a:ext uri="{FF2B5EF4-FFF2-40B4-BE49-F238E27FC236}">
                    <a16:creationId xmlns:a16="http://schemas.microsoft.com/office/drawing/2014/main" id="{6ABE8992-BD3B-EE48-8D62-F52A4F48A4EF}"/>
                  </a:ext>
                </a:extLst>
              </p:cNvPr>
              <p:cNvSpPr/>
              <p:nvPr/>
            </p:nvSpPr>
            <p:spPr>
              <a:xfrm>
                <a:off x="5348228" y="37641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5" name="Freeform 2884">
                <a:extLst>
                  <a:ext uri="{FF2B5EF4-FFF2-40B4-BE49-F238E27FC236}">
                    <a16:creationId xmlns:a16="http://schemas.microsoft.com/office/drawing/2014/main" id="{505B934A-3E3F-B74B-9B57-831E066A8784}"/>
                  </a:ext>
                </a:extLst>
              </p:cNvPr>
              <p:cNvSpPr/>
              <p:nvPr/>
            </p:nvSpPr>
            <p:spPr>
              <a:xfrm>
                <a:off x="5600119" y="37912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6" name="Freeform 2885">
                <a:extLst>
                  <a:ext uri="{FF2B5EF4-FFF2-40B4-BE49-F238E27FC236}">
                    <a16:creationId xmlns:a16="http://schemas.microsoft.com/office/drawing/2014/main" id="{7632E41A-DD96-F442-9C55-B9C818440FC8}"/>
                  </a:ext>
                </a:extLst>
              </p:cNvPr>
              <p:cNvSpPr/>
              <p:nvPr/>
            </p:nvSpPr>
            <p:spPr>
              <a:xfrm>
                <a:off x="5642672" y="37641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7" name="Freeform 2886">
                <a:extLst>
                  <a:ext uri="{FF2B5EF4-FFF2-40B4-BE49-F238E27FC236}">
                    <a16:creationId xmlns:a16="http://schemas.microsoft.com/office/drawing/2014/main" id="{E8E08230-709D-1548-9BEF-A6A9B97D14B9}"/>
                  </a:ext>
                </a:extLst>
              </p:cNvPr>
              <p:cNvSpPr/>
              <p:nvPr/>
            </p:nvSpPr>
            <p:spPr>
              <a:xfrm>
                <a:off x="5678466" y="37912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8" name="Freeform 2887">
                <a:extLst>
                  <a:ext uri="{FF2B5EF4-FFF2-40B4-BE49-F238E27FC236}">
                    <a16:creationId xmlns:a16="http://schemas.microsoft.com/office/drawing/2014/main" id="{501900DA-E2B7-F241-B5C6-7A776DAFD3E5}"/>
                  </a:ext>
                </a:extLst>
              </p:cNvPr>
              <p:cNvSpPr/>
              <p:nvPr/>
            </p:nvSpPr>
            <p:spPr>
              <a:xfrm>
                <a:off x="5721019" y="37641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89" name="Freeform 2888">
                <a:extLst>
                  <a:ext uri="{FF2B5EF4-FFF2-40B4-BE49-F238E27FC236}">
                    <a16:creationId xmlns:a16="http://schemas.microsoft.com/office/drawing/2014/main" id="{333B7EA0-7735-5544-97FA-610BD468AFCB}"/>
                  </a:ext>
                </a:extLst>
              </p:cNvPr>
              <p:cNvSpPr/>
              <p:nvPr/>
            </p:nvSpPr>
            <p:spPr>
              <a:xfrm>
                <a:off x="5688272" y="37912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0" name="Freeform 2889">
                <a:extLst>
                  <a:ext uri="{FF2B5EF4-FFF2-40B4-BE49-F238E27FC236}">
                    <a16:creationId xmlns:a16="http://schemas.microsoft.com/office/drawing/2014/main" id="{65E0CEB3-48AE-FD4A-B8BD-35FDE0426C01}"/>
                  </a:ext>
                </a:extLst>
              </p:cNvPr>
              <p:cNvSpPr/>
              <p:nvPr/>
            </p:nvSpPr>
            <p:spPr>
              <a:xfrm>
                <a:off x="5730920" y="37641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1" name="Freeform 2890">
                <a:extLst>
                  <a:ext uri="{FF2B5EF4-FFF2-40B4-BE49-F238E27FC236}">
                    <a16:creationId xmlns:a16="http://schemas.microsoft.com/office/drawing/2014/main" id="{40D9E8E4-A72D-C64F-87BB-233C6BC9F69F}"/>
                  </a:ext>
                </a:extLst>
              </p:cNvPr>
              <p:cNvSpPr/>
              <p:nvPr/>
            </p:nvSpPr>
            <p:spPr>
              <a:xfrm>
                <a:off x="5688272" y="37912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2" name="Freeform 2891">
                <a:extLst>
                  <a:ext uri="{FF2B5EF4-FFF2-40B4-BE49-F238E27FC236}">
                    <a16:creationId xmlns:a16="http://schemas.microsoft.com/office/drawing/2014/main" id="{B68EED24-B5E3-3B48-91EE-35B2AFEFDEB7}"/>
                  </a:ext>
                </a:extLst>
              </p:cNvPr>
              <p:cNvSpPr/>
              <p:nvPr/>
            </p:nvSpPr>
            <p:spPr>
              <a:xfrm>
                <a:off x="5730920" y="37641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3" name="Freeform 2892">
                <a:extLst>
                  <a:ext uri="{FF2B5EF4-FFF2-40B4-BE49-F238E27FC236}">
                    <a16:creationId xmlns:a16="http://schemas.microsoft.com/office/drawing/2014/main" id="{3B2DD2CE-8AA5-8C42-8A2A-582335A4BAE0}"/>
                  </a:ext>
                </a:extLst>
              </p:cNvPr>
              <p:cNvSpPr/>
              <p:nvPr/>
            </p:nvSpPr>
            <p:spPr>
              <a:xfrm>
                <a:off x="5717878" y="3817717"/>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4" name="Freeform 2893">
                <a:extLst>
                  <a:ext uri="{FF2B5EF4-FFF2-40B4-BE49-F238E27FC236}">
                    <a16:creationId xmlns:a16="http://schemas.microsoft.com/office/drawing/2014/main" id="{CBB869B8-3209-6E42-8E9B-67EFA050D956}"/>
                  </a:ext>
                </a:extLst>
              </p:cNvPr>
              <p:cNvSpPr/>
              <p:nvPr/>
            </p:nvSpPr>
            <p:spPr>
              <a:xfrm>
                <a:off x="5760431"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5" name="Freeform 2894">
                <a:extLst>
                  <a:ext uri="{FF2B5EF4-FFF2-40B4-BE49-F238E27FC236}">
                    <a16:creationId xmlns:a16="http://schemas.microsoft.com/office/drawing/2014/main" id="{892BF468-D9A4-1546-9D5A-45DD1902805E}"/>
                  </a:ext>
                </a:extLst>
              </p:cNvPr>
              <p:cNvSpPr/>
              <p:nvPr/>
            </p:nvSpPr>
            <p:spPr>
              <a:xfrm>
                <a:off x="5884567"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6" name="Freeform 2895">
                <a:extLst>
                  <a:ext uri="{FF2B5EF4-FFF2-40B4-BE49-F238E27FC236}">
                    <a16:creationId xmlns:a16="http://schemas.microsoft.com/office/drawing/2014/main" id="{05217401-3202-D745-82B3-8A5BF284537C}"/>
                  </a:ext>
                </a:extLst>
              </p:cNvPr>
              <p:cNvSpPr/>
              <p:nvPr/>
            </p:nvSpPr>
            <p:spPr>
              <a:xfrm>
                <a:off x="5927120"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7" name="Freeform 2896">
                <a:extLst>
                  <a:ext uri="{FF2B5EF4-FFF2-40B4-BE49-F238E27FC236}">
                    <a16:creationId xmlns:a16="http://schemas.microsoft.com/office/drawing/2014/main" id="{B41B6D67-9C1F-7D44-89B1-17CA10FD9BBB}"/>
                  </a:ext>
                </a:extLst>
              </p:cNvPr>
              <p:cNvSpPr/>
              <p:nvPr/>
            </p:nvSpPr>
            <p:spPr>
              <a:xfrm>
                <a:off x="6012131"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8" name="Freeform 2897">
                <a:extLst>
                  <a:ext uri="{FF2B5EF4-FFF2-40B4-BE49-F238E27FC236}">
                    <a16:creationId xmlns:a16="http://schemas.microsoft.com/office/drawing/2014/main" id="{C3D6B743-1238-0549-96DD-3227C99DEF36}"/>
                  </a:ext>
                </a:extLst>
              </p:cNvPr>
              <p:cNvSpPr/>
              <p:nvPr/>
            </p:nvSpPr>
            <p:spPr>
              <a:xfrm>
                <a:off x="6054684"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899" name="Freeform 2898">
                <a:extLst>
                  <a:ext uri="{FF2B5EF4-FFF2-40B4-BE49-F238E27FC236}">
                    <a16:creationId xmlns:a16="http://schemas.microsoft.com/office/drawing/2014/main" id="{B3536C25-98E7-9946-8B65-47EC2E27BCD7}"/>
                  </a:ext>
                </a:extLst>
              </p:cNvPr>
              <p:cNvSpPr/>
              <p:nvPr/>
            </p:nvSpPr>
            <p:spPr>
              <a:xfrm>
                <a:off x="6012131"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0" name="Freeform 2899">
                <a:extLst>
                  <a:ext uri="{FF2B5EF4-FFF2-40B4-BE49-F238E27FC236}">
                    <a16:creationId xmlns:a16="http://schemas.microsoft.com/office/drawing/2014/main" id="{34744CEF-A5B6-CB4F-90B3-5E98B02587E4}"/>
                  </a:ext>
                </a:extLst>
              </p:cNvPr>
              <p:cNvSpPr/>
              <p:nvPr/>
            </p:nvSpPr>
            <p:spPr>
              <a:xfrm>
                <a:off x="6054684"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1" name="Freeform 2900">
                <a:extLst>
                  <a:ext uri="{FF2B5EF4-FFF2-40B4-BE49-F238E27FC236}">
                    <a16:creationId xmlns:a16="http://schemas.microsoft.com/office/drawing/2014/main" id="{4EA8F6DE-BDA7-FB46-ACA6-2125E885379A}"/>
                  </a:ext>
                </a:extLst>
              </p:cNvPr>
              <p:cNvSpPr/>
              <p:nvPr/>
            </p:nvSpPr>
            <p:spPr>
              <a:xfrm>
                <a:off x="6021746"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2" name="Freeform 2901">
                <a:extLst>
                  <a:ext uri="{FF2B5EF4-FFF2-40B4-BE49-F238E27FC236}">
                    <a16:creationId xmlns:a16="http://schemas.microsoft.com/office/drawing/2014/main" id="{DE0551A9-1A49-9948-B4BA-90D86434B0C5}"/>
                  </a:ext>
                </a:extLst>
              </p:cNvPr>
              <p:cNvSpPr/>
              <p:nvPr/>
            </p:nvSpPr>
            <p:spPr>
              <a:xfrm>
                <a:off x="6064394"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3" name="Freeform 2902">
                <a:extLst>
                  <a:ext uri="{FF2B5EF4-FFF2-40B4-BE49-F238E27FC236}">
                    <a16:creationId xmlns:a16="http://schemas.microsoft.com/office/drawing/2014/main" id="{D83CA4BC-F4AD-E744-9692-64638C701629}"/>
                  </a:ext>
                </a:extLst>
              </p:cNvPr>
              <p:cNvSpPr/>
              <p:nvPr/>
            </p:nvSpPr>
            <p:spPr>
              <a:xfrm>
                <a:off x="6041452"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4" name="Freeform 2903">
                <a:extLst>
                  <a:ext uri="{FF2B5EF4-FFF2-40B4-BE49-F238E27FC236}">
                    <a16:creationId xmlns:a16="http://schemas.microsoft.com/office/drawing/2014/main" id="{937F8E09-C22C-BD40-9549-B69E6408FE87}"/>
                  </a:ext>
                </a:extLst>
              </p:cNvPr>
              <p:cNvSpPr/>
              <p:nvPr/>
            </p:nvSpPr>
            <p:spPr>
              <a:xfrm>
                <a:off x="6084005"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5" name="Freeform 2904">
                <a:extLst>
                  <a:ext uri="{FF2B5EF4-FFF2-40B4-BE49-F238E27FC236}">
                    <a16:creationId xmlns:a16="http://schemas.microsoft.com/office/drawing/2014/main" id="{34DC5C0B-ABAB-7D45-BEEE-75529195E16F}"/>
                  </a:ext>
                </a:extLst>
              </p:cNvPr>
              <p:cNvSpPr/>
              <p:nvPr/>
            </p:nvSpPr>
            <p:spPr>
              <a:xfrm>
                <a:off x="6041452" y="38177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6" name="Freeform 2905">
                <a:extLst>
                  <a:ext uri="{FF2B5EF4-FFF2-40B4-BE49-F238E27FC236}">
                    <a16:creationId xmlns:a16="http://schemas.microsoft.com/office/drawing/2014/main" id="{73FF2ED9-0132-D840-8EE3-37846B24F3B8}"/>
                  </a:ext>
                </a:extLst>
              </p:cNvPr>
              <p:cNvSpPr/>
              <p:nvPr/>
            </p:nvSpPr>
            <p:spPr>
              <a:xfrm>
                <a:off x="6084005" y="379058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7" name="Freeform 2906">
                <a:extLst>
                  <a:ext uri="{FF2B5EF4-FFF2-40B4-BE49-F238E27FC236}">
                    <a16:creationId xmlns:a16="http://schemas.microsoft.com/office/drawing/2014/main" id="{2C02B72E-757A-3145-9228-0420315F6A2B}"/>
                  </a:ext>
                </a:extLst>
              </p:cNvPr>
              <p:cNvSpPr/>
              <p:nvPr/>
            </p:nvSpPr>
            <p:spPr>
              <a:xfrm>
                <a:off x="6424143" y="388283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8" name="Freeform 2907">
                <a:extLst>
                  <a:ext uri="{FF2B5EF4-FFF2-40B4-BE49-F238E27FC236}">
                    <a16:creationId xmlns:a16="http://schemas.microsoft.com/office/drawing/2014/main" id="{905ADA43-116D-D045-8D71-4FBA66682BE9}"/>
                  </a:ext>
                </a:extLst>
              </p:cNvPr>
              <p:cNvSpPr/>
              <p:nvPr/>
            </p:nvSpPr>
            <p:spPr>
              <a:xfrm>
                <a:off x="6466696"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09" name="Freeform 2908">
                <a:extLst>
                  <a:ext uri="{FF2B5EF4-FFF2-40B4-BE49-F238E27FC236}">
                    <a16:creationId xmlns:a16="http://schemas.microsoft.com/office/drawing/2014/main" id="{4F6280D4-5F38-E341-9430-9663E1F49593}"/>
                  </a:ext>
                </a:extLst>
              </p:cNvPr>
              <p:cNvSpPr/>
              <p:nvPr/>
            </p:nvSpPr>
            <p:spPr>
              <a:xfrm>
                <a:off x="6433758" y="38828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0" name="Freeform 2909">
                <a:extLst>
                  <a:ext uri="{FF2B5EF4-FFF2-40B4-BE49-F238E27FC236}">
                    <a16:creationId xmlns:a16="http://schemas.microsoft.com/office/drawing/2014/main" id="{74A53A02-2AAE-4540-A69F-D26D4D83219C}"/>
                  </a:ext>
                </a:extLst>
              </p:cNvPr>
              <p:cNvSpPr/>
              <p:nvPr/>
            </p:nvSpPr>
            <p:spPr>
              <a:xfrm>
                <a:off x="6476406"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1" name="Freeform 2910">
                <a:extLst>
                  <a:ext uri="{FF2B5EF4-FFF2-40B4-BE49-F238E27FC236}">
                    <a16:creationId xmlns:a16="http://schemas.microsoft.com/office/drawing/2014/main" id="{4466A9A1-ACC0-E743-B0AF-12AE7459B03D}"/>
                  </a:ext>
                </a:extLst>
              </p:cNvPr>
              <p:cNvSpPr/>
              <p:nvPr/>
            </p:nvSpPr>
            <p:spPr>
              <a:xfrm>
                <a:off x="6443658" y="388283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2" name="Freeform 2911">
                <a:extLst>
                  <a:ext uri="{FF2B5EF4-FFF2-40B4-BE49-F238E27FC236}">
                    <a16:creationId xmlns:a16="http://schemas.microsoft.com/office/drawing/2014/main" id="{D5EC71D8-C601-294C-818B-76C1A658BC9F}"/>
                  </a:ext>
                </a:extLst>
              </p:cNvPr>
              <p:cNvSpPr/>
              <p:nvPr/>
            </p:nvSpPr>
            <p:spPr>
              <a:xfrm>
                <a:off x="6486211"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3" name="Freeform 2912">
                <a:extLst>
                  <a:ext uri="{FF2B5EF4-FFF2-40B4-BE49-F238E27FC236}">
                    <a16:creationId xmlns:a16="http://schemas.microsoft.com/office/drawing/2014/main" id="{69F0B870-456F-3E43-BEA5-C0CD7656B2B6}"/>
                  </a:ext>
                </a:extLst>
              </p:cNvPr>
              <p:cNvSpPr/>
              <p:nvPr/>
            </p:nvSpPr>
            <p:spPr>
              <a:xfrm>
                <a:off x="6463269" y="38828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4" name="Freeform 2913">
                <a:extLst>
                  <a:ext uri="{FF2B5EF4-FFF2-40B4-BE49-F238E27FC236}">
                    <a16:creationId xmlns:a16="http://schemas.microsoft.com/office/drawing/2014/main" id="{613E6295-0BE1-B043-996B-85C570575445}"/>
                  </a:ext>
                </a:extLst>
              </p:cNvPr>
              <p:cNvSpPr/>
              <p:nvPr/>
            </p:nvSpPr>
            <p:spPr>
              <a:xfrm>
                <a:off x="6505917"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5" name="Freeform 2914">
                <a:extLst>
                  <a:ext uri="{FF2B5EF4-FFF2-40B4-BE49-F238E27FC236}">
                    <a16:creationId xmlns:a16="http://schemas.microsoft.com/office/drawing/2014/main" id="{39638069-5661-5540-820E-9402A3611077}"/>
                  </a:ext>
                </a:extLst>
              </p:cNvPr>
              <p:cNvSpPr/>
              <p:nvPr/>
            </p:nvSpPr>
            <p:spPr>
              <a:xfrm>
                <a:off x="6482975" y="38828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6" name="Freeform 2915">
                <a:extLst>
                  <a:ext uri="{FF2B5EF4-FFF2-40B4-BE49-F238E27FC236}">
                    <a16:creationId xmlns:a16="http://schemas.microsoft.com/office/drawing/2014/main" id="{50F4692C-3C8C-9645-BE41-5601E96AFE44}"/>
                  </a:ext>
                </a:extLst>
              </p:cNvPr>
              <p:cNvSpPr/>
              <p:nvPr/>
            </p:nvSpPr>
            <p:spPr>
              <a:xfrm>
                <a:off x="6525528"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7" name="Freeform 2916">
                <a:extLst>
                  <a:ext uri="{FF2B5EF4-FFF2-40B4-BE49-F238E27FC236}">
                    <a16:creationId xmlns:a16="http://schemas.microsoft.com/office/drawing/2014/main" id="{6CC57135-D01E-AC40-9986-B80CAC295B3B}"/>
                  </a:ext>
                </a:extLst>
              </p:cNvPr>
              <p:cNvSpPr/>
              <p:nvPr/>
            </p:nvSpPr>
            <p:spPr>
              <a:xfrm>
                <a:off x="6492589" y="38828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8" name="Freeform 2917">
                <a:extLst>
                  <a:ext uri="{FF2B5EF4-FFF2-40B4-BE49-F238E27FC236}">
                    <a16:creationId xmlns:a16="http://schemas.microsoft.com/office/drawing/2014/main" id="{0C3EB461-B690-1D4E-B5F3-5422E9175D49}"/>
                  </a:ext>
                </a:extLst>
              </p:cNvPr>
              <p:cNvSpPr/>
              <p:nvPr/>
            </p:nvSpPr>
            <p:spPr>
              <a:xfrm>
                <a:off x="6535238"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19" name="Freeform 2918">
                <a:extLst>
                  <a:ext uri="{FF2B5EF4-FFF2-40B4-BE49-F238E27FC236}">
                    <a16:creationId xmlns:a16="http://schemas.microsoft.com/office/drawing/2014/main" id="{35A62A0D-F6CA-7B47-9F37-1C44E1C44CE6}"/>
                  </a:ext>
                </a:extLst>
              </p:cNvPr>
              <p:cNvSpPr/>
              <p:nvPr/>
            </p:nvSpPr>
            <p:spPr>
              <a:xfrm>
                <a:off x="6865475" y="388283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0" name="Freeform 2919">
                <a:extLst>
                  <a:ext uri="{FF2B5EF4-FFF2-40B4-BE49-F238E27FC236}">
                    <a16:creationId xmlns:a16="http://schemas.microsoft.com/office/drawing/2014/main" id="{DF78D461-40D2-4945-89BE-1BF568BE3ECF}"/>
                  </a:ext>
                </a:extLst>
              </p:cNvPr>
              <p:cNvSpPr/>
              <p:nvPr/>
            </p:nvSpPr>
            <p:spPr>
              <a:xfrm>
                <a:off x="6908028" y="38557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1" name="Freeform 2920">
                <a:extLst>
                  <a:ext uri="{FF2B5EF4-FFF2-40B4-BE49-F238E27FC236}">
                    <a16:creationId xmlns:a16="http://schemas.microsoft.com/office/drawing/2014/main" id="{1EC6DAD4-132C-5048-8C02-1486D8EAD8E5}"/>
                  </a:ext>
                </a:extLst>
              </p:cNvPr>
              <p:cNvSpPr/>
              <p:nvPr/>
            </p:nvSpPr>
            <p:spPr>
              <a:xfrm>
                <a:off x="6914502" y="39256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2" name="Freeform 2921">
                <a:extLst>
                  <a:ext uri="{FF2B5EF4-FFF2-40B4-BE49-F238E27FC236}">
                    <a16:creationId xmlns:a16="http://schemas.microsoft.com/office/drawing/2014/main" id="{6BFDF3C8-D538-7B43-8B77-F06CC3D0B2BF}"/>
                  </a:ext>
                </a:extLst>
              </p:cNvPr>
              <p:cNvSpPr/>
              <p:nvPr/>
            </p:nvSpPr>
            <p:spPr>
              <a:xfrm>
                <a:off x="6957055"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3" name="Freeform 2922">
                <a:extLst>
                  <a:ext uri="{FF2B5EF4-FFF2-40B4-BE49-F238E27FC236}">
                    <a16:creationId xmlns:a16="http://schemas.microsoft.com/office/drawing/2014/main" id="{BD5154D0-2F82-9F44-9B91-F066462D827B}"/>
                  </a:ext>
                </a:extLst>
              </p:cNvPr>
              <p:cNvSpPr/>
              <p:nvPr/>
            </p:nvSpPr>
            <p:spPr>
              <a:xfrm>
                <a:off x="6944013" y="39256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4" name="Freeform 2923">
                <a:extLst>
                  <a:ext uri="{FF2B5EF4-FFF2-40B4-BE49-F238E27FC236}">
                    <a16:creationId xmlns:a16="http://schemas.microsoft.com/office/drawing/2014/main" id="{CA0AE422-6B4C-DC46-8456-092E9E5B40A0}"/>
                  </a:ext>
                </a:extLst>
              </p:cNvPr>
              <p:cNvSpPr/>
              <p:nvPr/>
            </p:nvSpPr>
            <p:spPr>
              <a:xfrm>
                <a:off x="6986566"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5" name="Freeform 2924">
                <a:extLst>
                  <a:ext uri="{FF2B5EF4-FFF2-40B4-BE49-F238E27FC236}">
                    <a16:creationId xmlns:a16="http://schemas.microsoft.com/office/drawing/2014/main" id="{5F5336D9-5742-A14F-9ADA-C2308549686F}"/>
                  </a:ext>
                </a:extLst>
              </p:cNvPr>
              <p:cNvSpPr/>
              <p:nvPr/>
            </p:nvSpPr>
            <p:spPr>
              <a:xfrm>
                <a:off x="6973333" y="39256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6" name="Freeform 2925">
                <a:extLst>
                  <a:ext uri="{FF2B5EF4-FFF2-40B4-BE49-F238E27FC236}">
                    <a16:creationId xmlns:a16="http://schemas.microsoft.com/office/drawing/2014/main" id="{8FD199C4-A2E4-1642-979A-E0679399532F}"/>
                  </a:ext>
                </a:extLst>
              </p:cNvPr>
              <p:cNvSpPr/>
              <p:nvPr/>
            </p:nvSpPr>
            <p:spPr>
              <a:xfrm>
                <a:off x="7015886"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7" name="Freeform 2926">
                <a:extLst>
                  <a:ext uri="{FF2B5EF4-FFF2-40B4-BE49-F238E27FC236}">
                    <a16:creationId xmlns:a16="http://schemas.microsoft.com/office/drawing/2014/main" id="{5AF368D6-B93F-C543-A530-BFBA17800235}"/>
                  </a:ext>
                </a:extLst>
              </p:cNvPr>
              <p:cNvSpPr/>
              <p:nvPr/>
            </p:nvSpPr>
            <p:spPr>
              <a:xfrm>
                <a:off x="6993039" y="39256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8" name="Freeform 2927">
                <a:extLst>
                  <a:ext uri="{FF2B5EF4-FFF2-40B4-BE49-F238E27FC236}">
                    <a16:creationId xmlns:a16="http://schemas.microsoft.com/office/drawing/2014/main" id="{42D41005-CE47-024E-838D-EAF4F29E35C9}"/>
                  </a:ext>
                </a:extLst>
              </p:cNvPr>
              <p:cNvSpPr/>
              <p:nvPr/>
            </p:nvSpPr>
            <p:spPr>
              <a:xfrm>
                <a:off x="7035592"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29" name="Freeform 2928">
                <a:extLst>
                  <a:ext uri="{FF2B5EF4-FFF2-40B4-BE49-F238E27FC236}">
                    <a16:creationId xmlns:a16="http://schemas.microsoft.com/office/drawing/2014/main" id="{82751E7C-5062-194F-BA07-AB5F811C2847}"/>
                  </a:ext>
                </a:extLst>
              </p:cNvPr>
              <p:cNvSpPr/>
              <p:nvPr/>
            </p:nvSpPr>
            <p:spPr>
              <a:xfrm>
                <a:off x="7179434" y="39256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0" name="Freeform 2929">
                <a:extLst>
                  <a:ext uri="{FF2B5EF4-FFF2-40B4-BE49-F238E27FC236}">
                    <a16:creationId xmlns:a16="http://schemas.microsoft.com/office/drawing/2014/main" id="{B054239D-C48F-BD4A-96AB-1D767E0F6F41}"/>
                  </a:ext>
                </a:extLst>
              </p:cNvPr>
              <p:cNvSpPr/>
              <p:nvPr/>
            </p:nvSpPr>
            <p:spPr>
              <a:xfrm>
                <a:off x="7221987"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1" name="Freeform 2930">
                <a:extLst>
                  <a:ext uri="{FF2B5EF4-FFF2-40B4-BE49-F238E27FC236}">
                    <a16:creationId xmlns:a16="http://schemas.microsoft.com/office/drawing/2014/main" id="{051B38B4-82DB-B648-A5AF-741024E325D5}"/>
                  </a:ext>
                </a:extLst>
              </p:cNvPr>
              <p:cNvSpPr/>
              <p:nvPr/>
            </p:nvSpPr>
            <p:spPr>
              <a:xfrm>
                <a:off x="7267587" y="39256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2" name="Freeform 2931">
                <a:extLst>
                  <a:ext uri="{FF2B5EF4-FFF2-40B4-BE49-F238E27FC236}">
                    <a16:creationId xmlns:a16="http://schemas.microsoft.com/office/drawing/2014/main" id="{D07A5CB7-689C-AE48-AF98-2E8092FDAAFD}"/>
                  </a:ext>
                </a:extLst>
              </p:cNvPr>
              <p:cNvSpPr/>
              <p:nvPr/>
            </p:nvSpPr>
            <p:spPr>
              <a:xfrm>
                <a:off x="7310235"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3" name="Freeform 2932">
                <a:extLst>
                  <a:ext uri="{FF2B5EF4-FFF2-40B4-BE49-F238E27FC236}">
                    <a16:creationId xmlns:a16="http://schemas.microsoft.com/office/drawing/2014/main" id="{ED93150F-F70B-9D4D-B4D3-0E01FAA50F8D}"/>
                  </a:ext>
                </a:extLst>
              </p:cNvPr>
              <p:cNvSpPr/>
              <p:nvPr/>
            </p:nvSpPr>
            <p:spPr>
              <a:xfrm>
                <a:off x="7316803" y="39256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4" name="Freeform 2933">
                <a:extLst>
                  <a:ext uri="{FF2B5EF4-FFF2-40B4-BE49-F238E27FC236}">
                    <a16:creationId xmlns:a16="http://schemas.microsoft.com/office/drawing/2014/main" id="{8BA835A6-646C-204B-90ED-6CAB1C79FEFA}"/>
                  </a:ext>
                </a:extLst>
              </p:cNvPr>
              <p:cNvSpPr/>
              <p:nvPr/>
            </p:nvSpPr>
            <p:spPr>
              <a:xfrm>
                <a:off x="7359452" y="38984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5" name="Freeform 2934">
                <a:extLst>
                  <a:ext uri="{FF2B5EF4-FFF2-40B4-BE49-F238E27FC236}">
                    <a16:creationId xmlns:a16="http://schemas.microsoft.com/office/drawing/2014/main" id="{6E7D57BF-33FF-9946-954E-573DDE896C63}"/>
                  </a:ext>
                </a:extLst>
              </p:cNvPr>
              <p:cNvSpPr/>
              <p:nvPr/>
            </p:nvSpPr>
            <p:spPr>
              <a:xfrm>
                <a:off x="7414856"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6" name="Freeform 2935">
                <a:extLst>
                  <a:ext uri="{FF2B5EF4-FFF2-40B4-BE49-F238E27FC236}">
                    <a16:creationId xmlns:a16="http://schemas.microsoft.com/office/drawing/2014/main" id="{07C253C2-B51B-C942-AB5F-0570EE89D244}"/>
                  </a:ext>
                </a:extLst>
              </p:cNvPr>
              <p:cNvSpPr/>
              <p:nvPr/>
            </p:nvSpPr>
            <p:spPr>
              <a:xfrm>
                <a:off x="7457409"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7" name="Freeform 2936">
                <a:extLst>
                  <a:ext uri="{FF2B5EF4-FFF2-40B4-BE49-F238E27FC236}">
                    <a16:creationId xmlns:a16="http://schemas.microsoft.com/office/drawing/2014/main" id="{4F0FF743-4A14-914E-92BD-F44BF539579D}"/>
                  </a:ext>
                </a:extLst>
              </p:cNvPr>
              <p:cNvSpPr/>
              <p:nvPr/>
            </p:nvSpPr>
            <p:spPr>
              <a:xfrm>
                <a:off x="7699304"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8" name="Freeform 2937">
                <a:extLst>
                  <a:ext uri="{FF2B5EF4-FFF2-40B4-BE49-F238E27FC236}">
                    <a16:creationId xmlns:a16="http://schemas.microsoft.com/office/drawing/2014/main" id="{62C5CF36-0133-4E4A-BD28-84E033CBFDF5}"/>
                  </a:ext>
                </a:extLst>
              </p:cNvPr>
              <p:cNvSpPr/>
              <p:nvPr/>
            </p:nvSpPr>
            <p:spPr>
              <a:xfrm>
                <a:off x="7741857"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39" name="Freeform 2938">
                <a:extLst>
                  <a:ext uri="{FF2B5EF4-FFF2-40B4-BE49-F238E27FC236}">
                    <a16:creationId xmlns:a16="http://schemas.microsoft.com/office/drawing/2014/main" id="{1FAAF26A-AA2C-794F-A062-22B907916873}"/>
                  </a:ext>
                </a:extLst>
              </p:cNvPr>
              <p:cNvSpPr/>
              <p:nvPr/>
            </p:nvSpPr>
            <p:spPr>
              <a:xfrm>
                <a:off x="7738525" y="39900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0" name="Freeform 2939">
                <a:extLst>
                  <a:ext uri="{FF2B5EF4-FFF2-40B4-BE49-F238E27FC236}">
                    <a16:creationId xmlns:a16="http://schemas.microsoft.com/office/drawing/2014/main" id="{A28C03C3-9B83-3549-B01C-46B2BDF17343}"/>
                  </a:ext>
                </a:extLst>
              </p:cNvPr>
              <p:cNvSpPr/>
              <p:nvPr/>
            </p:nvSpPr>
            <p:spPr>
              <a:xfrm>
                <a:off x="7781078"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1" name="Freeform 2940">
                <a:extLst>
                  <a:ext uri="{FF2B5EF4-FFF2-40B4-BE49-F238E27FC236}">
                    <a16:creationId xmlns:a16="http://schemas.microsoft.com/office/drawing/2014/main" id="{9A703588-4438-5947-B715-72866F4CB03B}"/>
                  </a:ext>
                </a:extLst>
              </p:cNvPr>
              <p:cNvSpPr/>
              <p:nvPr/>
            </p:nvSpPr>
            <p:spPr>
              <a:xfrm>
                <a:off x="7777842"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2" name="Freeform 2941">
                <a:extLst>
                  <a:ext uri="{FF2B5EF4-FFF2-40B4-BE49-F238E27FC236}">
                    <a16:creationId xmlns:a16="http://schemas.microsoft.com/office/drawing/2014/main" id="{5F3D868F-63EA-AD47-B1CD-6118B178A4F2}"/>
                  </a:ext>
                </a:extLst>
              </p:cNvPr>
              <p:cNvSpPr/>
              <p:nvPr/>
            </p:nvSpPr>
            <p:spPr>
              <a:xfrm>
                <a:off x="7820395"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3" name="Freeform 2942">
                <a:extLst>
                  <a:ext uri="{FF2B5EF4-FFF2-40B4-BE49-F238E27FC236}">
                    <a16:creationId xmlns:a16="http://schemas.microsoft.com/office/drawing/2014/main" id="{83576EBD-BB56-9D43-B45E-31AE458709A2}"/>
                  </a:ext>
                </a:extLst>
              </p:cNvPr>
              <p:cNvSpPr/>
              <p:nvPr/>
            </p:nvSpPr>
            <p:spPr>
              <a:xfrm>
                <a:off x="7797357" y="39900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4" name="Freeform 2943">
                <a:extLst>
                  <a:ext uri="{FF2B5EF4-FFF2-40B4-BE49-F238E27FC236}">
                    <a16:creationId xmlns:a16="http://schemas.microsoft.com/office/drawing/2014/main" id="{CDDE5272-5CD8-F54F-BD1E-1501018E87BB}"/>
                  </a:ext>
                </a:extLst>
              </p:cNvPr>
              <p:cNvSpPr/>
              <p:nvPr/>
            </p:nvSpPr>
            <p:spPr>
              <a:xfrm>
                <a:off x="7839910"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5" name="Freeform 2944">
                <a:extLst>
                  <a:ext uri="{FF2B5EF4-FFF2-40B4-BE49-F238E27FC236}">
                    <a16:creationId xmlns:a16="http://schemas.microsoft.com/office/drawing/2014/main" id="{BE725C09-D6AF-FA46-AEBF-9349F5E99ADB}"/>
                  </a:ext>
                </a:extLst>
              </p:cNvPr>
              <p:cNvSpPr/>
              <p:nvPr/>
            </p:nvSpPr>
            <p:spPr>
              <a:xfrm>
                <a:off x="7865994"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6" name="Freeform 2945">
                <a:extLst>
                  <a:ext uri="{FF2B5EF4-FFF2-40B4-BE49-F238E27FC236}">
                    <a16:creationId xmlns:a16="http://schemas.microsoft.com/office/drawing/2014/main" id="{4D9BC82F-04F2-9F47-83AC-70A671E2380C}"/>
                  </a:ext>
                </a:extLst>
              </p:cNvPr>
              <p:cNvSpPr/>
              <p:nvPr/>
            </p:nvSpPr>
            <p:spPr>
              <a:xfrm>
                <a:off x="7908642"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7" name="Freeform 2946">
                <a:extLst>
                  <a:ext uri="{FF2B5EF4-FFF2-40B4-BE49-F238E27FC236}">
                    <a16:creationId xmlns:a16="http://schemas.microsoft.com/office/drawing/2014/main" id="{BB1F28B7-CFB4-6E4B-9DEE-643BC39692F9}"/>
                  </a:ext>
                </a:extLst>
              </p:cNvPr>
              <p:cNvSpPr/>
              <p:nvPr/>
            </p:nvSpPr>
            <p:spPr>
              <a:xfrm>
                <a:off x="7944626" y="39900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8" name="Freeform 2947">
                <a:extLst>
                  <a:ext uri="{FF2B5EF4-FFF2-40B4-BE49-F238E27FC236}">
                    <a16:creationId xmlns:a16="http://schemas.microsoft.com/office/drawing/2014/main" id="{0D3AC054-67C7-3B4B-A748-F27065C413EE}"/>
                  </a:ext>
                </a:extLst>
              </p:cNvPr>
              <p:cNvSpPr/>
              <p:nvPr/>
            </p:nvSpPr>
            <p:spPr>
              <a:xfrm>
                <a:off x="7987179"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49" name="Freeform 2948">
                <a:extLst>
                  <a:ext uri="{FF2B5EF4-FFF2-40B4-BE49-F238E27FC236}">
                    <a16:creationId xmlns:a16="http://schemas.microsoft.com/office/drawing/2014/main" id="{9B55E07F-2D19-3C4E-B387-97FEEA0A6C64}"/>
                  </a:ext>
                </a:extLst>
              </p:cNvPr>
              <p:cNvSpPr/>
              <p:nvPr/>
            </p:nvSpPr>
            <p:spPr>
              <a:xfrm>
                <a:off x="8140827"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0" name="Freeform 2949">
                <a:extLst>
                  <a:ext uri="{FF2B5EF4-FFF2-40B4-BE49-F238E27FC236}">
                    <a16:creationId xmlns:a16="http://schemas.microsoft.com/office/drawing/2014/main" id="{46D4A0D0-D2B3-C040-9D61-2182BBA31561}"/>
                  </a:ext>
                </a:extLst>
              </p:cNvPr>
              <p:cNvSpPr/>
              <p:nvPr/>
            </p:nvSpPr>
            <p:spPr>
              <a:xfrm>
                <a:off x="8183380"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1" name="Freeform 2950">
                <a:extLst>
                  <a:ext uri="{FF2B5EF4-FFF2-40B4-BE49-F238E27FC236}">
                    <a16:creationId xmlns:a16="http://schemas.microsoft.com/office/drawing/2014/main" id="{CFC117DB-F4CA-4445-874C-E227996E67ED}"/>
                  </a:ext>
                </a:extLst>
              </p:cNvPr>
              <p:cNvSpPr/>
              <p:nvPr/>
            </p:nvSpPr>
            <p:spPr>
              <a:xfrm>
                <a:off x="8219174"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2" name="Freeform 2951">
                <a:extLst>
                  <a:ext uri="{FF2B5EF4-FFF2-40B4-BE49-F238E27FC236}">
                    <a16:creationId xmlns:a16="http://schemas.microsoft.com/office/drawing/2014/main" id="{76350AB2-65EE-DA49-B8B6-4F939115C84D}"/>
                  </a:ext>
                </a:extLst>
              </p:cNvPr>
              <p:cNvSpPr/>
              <p:nvPr/>
            </p:nvSpPr>
            <p:spPr>
              <a:xfrm>
                <a:off x="8261727"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3" name="Freeform 2952">
                <a:extLst>
                  <a:ext uri="{FF2B5EF4-FFF2-40B4-BE49-F238E27FC236}">
                    <a16:creationId xmlns:a16="http://schemas.microsoft.com/office/drawing/2014/main" id="{47E1D9CE-13E3-C846-90B1-6690B90A3E50}"/>
                  </a:ext>
                </a:extLst>
              </p:cNvPr>
              <p:cNvSpPr/>
              <p:nvPr/>
            </p:nvSpPr>
            <p:spPr>
              <a:xfrm>
                <a:off x="8513427"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4" name="Freeform 2953">
                <a:extLst>
                  <a:ext uri="{FF2B5EF4-FFF2-40B4-BE49-F238E27FC236}">
                    <a16:creationId xmlns:a16="http://schemas.microsoft.com/office/drawing/2014/main" id="{EC8023F6-5943-C140-A7BD-0E6A5340DD3B}"/>
                  </a:ext>
                </a:extLst>
              </p:cNvPr>
              <p:cNvSpPr/>
              <p:nvPr/>
            </p:nvSpPr>
            <p:spPr>
              <a:xfrm>
                <a:off x="8556076"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5" name="Freeform 2954">
                <a:extLst>
                  <a:ext uri="{FF2B5EF4-FFF2-40B4-BE49-F238E27FC236}">
                    <a16:creationId xmlns:a16="http://schemas.microsoft.com/office/drawing/2014/main" id="{C2C2F2EA-3C19-1148-AA80-067AEB9300A2}"/>
                  </a:ext>
                </a:extLst>
              </p:cNvPr>
              <p:cNvSpPr/>
              <p:nvPr/>
            </p:nvSpPr>
            <p:spPr>
              <a:xfrm>
                <a:off x="8513427"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6" name="Freeform 2955">
                <a:extLst>
                  <a:ext uri="{FF2B5EF4-FFF2-40B4-BE49-F238E27FC236}">
                    <a16:creationId xmlns:a16="http://schemas.microsoft.com/office/drawing/2014/main" id="{ED20A371-88A2-7C4B-B17F-2185CA6A2091}"/>
                  </a:ext>
                </a:extLst>
              </p:cNvPr>
              <p:cNvSpPr/>
              <p:nvPr/>
            </p:nvSpPr>
            <p:spPr>
              <a:xfrm>
                <a:off x="8556076"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7" name="Freeform 2956">
                <a:extLst>
                  <a:ext uri="{FF2B5EF4-FFF2-40B4-BE49-F238E27FC236}">
                    <a16:creationId xmlns:a16="http://schemas.microsoft.com/office/drawing/2014/main" id="{87F4B145-0E2E-5840-8639-8D980F1CD144}"/>
                  </a:ext>
                </a:extLst>
              </p:cNvPr>
              <p:cNvSpPr/>
              <p:nvPr/>
            </p:nvSpPr>
            <p:spPr>
              <a:xfrm>
                <a:off x="8582160" y="39900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8" name="Freeform 2957">
                <a:extLst>
                  <a:ext uri="{FF2B5EF4-FFF2-40B4-BE49-F238E27FC236}">
                    <a16:creationId xmlns:a16="http://schemas.microsoft.com/office/drawing/2014/main" id="{020A45A2-C22D-EE48-9EAF-8C57ADBD59FB}"/>
                  </a:ext>
                </a:extLst>
              </p:cNvPr>
              <p:cNvSpPr/>
              <p:nvPr/>
            </p:nvSpPr>
            <p:spPr>
              <a:xfrm>
                <a:off x="8624713"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59" name="Freeform 2958">
                <a:extLst>
                  <a:ext uri="{FF2B5EF4-FFF2-40B4-BE49-F238E27FC236}">
                    <a16:creationId xmlns:a16="http://schemas.microsoft.com/office/drawing/2014/main" id="{13B223C7-8A07-9543-90A5-1CC3E2C282BA}"/>
                  </a:ext>
                </a:extLst>
              </p:cNvPr>
              <p:cNvSpPr/>
              <p:nvPr/>
            </p:nvSpPr>
            <p:spPr>
              <a:xfrm>
                <a:off x="10887446" y="3990035"/>
                <a:ext cx="85201" cy="9520"/>
              </a:xfrm>
              <a:custGeom>
                <a:avLst/>
                <a:gdLst>
                  <a:gd name="connsiteX0" fmla="*/ -1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1" y="0"/>
                    </a:moveTo>
                    <a:lnTo>
                      <a:pt x="85201" y="0"/>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960" name="Freeform 2959">
                <a:extLst>
                  <a:ext uri="{FF2B5EF4-FFF2-40B4-BE49-F238E27FC236}">
                    <a16:creationId xmlns:a16="http://schemas.microsoft.com/office/drawing/2014/main" id="{AE9A0B09-7759-B545-BBE7-839076A459E8}"/>
                  </a:ext>
                </a:extLst>
              </p:cNvPr>
              <p:cNvSpPr/>
              <p:nvPr/>
            </p:nvSpPr>
            <p:spPr>
              <a:xfrm>
                <a:off x="10929999" y="3962807"/>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grpSp>
        <p:grpSp>
          <p:nvGrpSpPr>
            <p:cNvPr id="2280" name="Graphic 1485">
              <a:extLst>
                <a:ext uri="{FF2B5EF4-FFF2-40B4-BE49-F238E27FC236}">
                  <a16:creationId xmlns:a16="http://schemas.microsoft.com/office/drawing/2014/main" id="{A1FD7CF2-06F8-B248-9BA7-40170E8C1662}"/>
                </a:ext>
              </a:extLst>
            </p:cNvPr>
            <p:cNvGrpSpPr/>
            <p:nvPr/>
          </p:nvGrpSpPr>
          <p:grpSpPr>
            <a:xfrm>
              <a:off x="829217" y="979613"/>
              <a:ext cx="7161815" cy="1384670"/>
              <a:chOff x="1548638" y="1498648"/>
              <a:chExt cx="8727549" cy="1687391"/>
            </a:xfrm>
            <a:noFill/>
          </p:grpSpPr>
          <p:sp>
            <p:nvSpPr>
              <p:cNvPr id="2400" name="Freeform 2399">
                <a:extLst>
                  <a:ext uri="{FF2B5EF4-FFF2-40B4-BE49-F238E27FC236}">
                    <a16:creationId xmlns:a16="http://schemas.microsoft.com/office/drawing/2014/main" id="{C9B4DCA8-41E0-7741-84A3-D631AF8C1426}"/>
                  </a:ext>
                </a:extLst>
              </p:cNvPr>
              <p:cNvSpPr/>
              <p:nvPr/>
            </p:nvSpPr>
            <p:spPr>
              <a:xfrm>
                <a:off x="1581386" y="1525781"/>
                <a:ext cx="8652153" cy="1633030"/>
              </a:xfrm>
              <a:custGeom>
                <a:avLst/>
                <a:gdLst>
                  <a:gd name="connsiteX0" fmla="*/ 0 w 8652153"/>
                  <a:gd name="connsiteY0" fmla="*/ 0 h 1633030"/>
                  <a:gd name="connsiteX1" fmla="*/ 215811 w 8652153"/>
                  <a:gd name="connsiteY1" fmla="*/ 0 h 1633030"/>
                  <a:gd name="connsiteX2" fmla="*/ 215811 w 8652153"/>
                  <a:gd name="connsiteY2" fmla="*/ 12853 h 1633030"/>
                  <a:gd name="connsiteX3" fmla="*/ 382596 w 8652153"/>
                  <a:gd name="connsiteY3" fmla="*/ 12853 h 1633030"/>
                  <a:gd name="connsiteX4" fmla="*/ 382596 w 8652153"/>
                  <a:gd name="connsiteY4" fmla="*/ 25705 h 1633030"/>
                  <a:gd name="connsiteX5" fmla="*/ 392306 w 8652153"/>
                  <a:gd name="connsiteY5" fmla="*/ 25705 h 1633030"/>
                  <a:gd name="connsiteX6" fmla="*/ 392306 w 8652153"/>
                  <a:gd name="connsiteY6" fmla="*/ 38558 h 1633030"/>
                  <a:gd name="connsiteX7" fmla="*/ 411917 w 8652153"/>
                  <a:gd name="connsiteY7" fmla="*/ 38558 h 1633030"/>
                  <a:gd name="connsiteX8" fmla="*/ 411917 w 8652153"/>
                  <a:gd name="connsiteY8" fmla="*/ 51505 h 1633030"/>
                  <a:gd name="connsiteX9" fmla="*/ 500355 w 8652153"/>
                  <a:gd name="connsiteY9" fmla="*/ 51505 h 1633030"/>
                  <a:gd name="connsiteX10" fmla="*/ 500355 w 8652153"/>
                  <a:gd name="connsiteY10" fmla="*/ 64453 h 1633030"/>
                  <a:gd name="connsiteX11" fmla="*/ 706265 w 8652153"/>
                  <a:gd name="connsiteY11" fmla="*/ 64453 h 1633030"/>
                  <a:gd name="connsiteX12" fmla="*/ 706265 w 8652153"/>
                  <a:gd name="connsiteY12" fmla="*/ 77401 h 1633030"/>
                  <a:gd name="connsiteX13" fmla="*/ 804508 w 8652153"/>
                  <a:gd name="connsiteY13" fmla="*/ 77401 h 1633030"/>
                  <a:gd name="connsiteX14" fmla="*/ 804508 w 8652153"/>
                  <a:gd name="connsiteY14" fmla="*/ 90348 h 1633030"/>
                  <a:gd name="connsiteX15" fmla="*/ 833829 w 8652153"/>
                  <a:gd name="connsiteY15" fmla="*/ 90348 h 1633030"/>
                  <a:gd name="connsiteX16" fmla="*/ 833829 w 8652153"/>
                  <a:gd name="connsiteY16" fmla="*/ 103201 h 1633030"/>
                  <a:gd name="connsiteX17" fmla="*/ 843634 w 8652153"/>
                  <a:gd name="connsiteY17" fmla="*/ 103201 h 1633030"/>
                  <a:gd name="connsiteX18" fmla="*/ 843634 w 8652153"/>
                  <a:gd name="connsiteY18" fmla="*/ 116244 h 1633030"/>
                  <a:gd name="connsiteX19" fmla="*/ 892661 w 8652153"/>
                  <a:gd name="connsiteY19" fmla="*/ 116244 h 1633030"/>
                  <a:gd name="connsiteX20" fmla="*/ 892661 w 8652153"/>
                  <a:gd name="connsiteY20" fmla="*/ 129382 h 1633030"/>
                  <a:gd name="connsiteX21" fmla="*/ 912366 w 8652153"/>
                  <a:gd name="connsiteY21" fmla="*/ 129382 h 1633030"/>
                  <a:gd name="connsiteX22" fmla="*/ 912366 w 8652153"/>
                  <a:gd name="connsiteY22" fmla="*/ 142234 h 1633030"/>
                  <a:gd name="connsiteX23" fmla="*/ 1118277 w 8652153"/>
                  <a:gd name="connsiteY23" fmla="*/ 142234 h 1633030"/>
                  <a:gd name="connsiteX24" fmla="*/ 1118277 w 8652153"/>
                  <a:gd name="connsiteY24" fmla="*/ 155277 h 1633030"/>
                  <a:gd name="connsiteX25" fmla="*/ 1186914 w 8652153"/>
                  <a:gd name="connsiteY25" fmla="*/ 155277 h 1633030"/>
                  <a:gd name="connsiteX26" fmla="*/ 1186914 w 8652153"/>
                  <a:gd name="connsiteY26" fmla="*/ 168416 h 1633030"/>
                  <a:gd name="connsiteX27" fmla="*/ 1235940 w 8652153"/>
                  <a:gd name="connsiteY27" fmla="*/ 168416 h 1633030"/>
                  <a:gd name="connsiteX28" fmla="*/ 1235940 w 8652153"/>
                  <a:gd name="connsiteY28" fmla="*/ 181554 h 1633030"/>
                  <a:gd name="connsiteX29" fmla="*/ 1245841 w 8652153"/>
                  <a:gd name="connsiteY29" fmla="*/ 181554 h 1633030"/>
                  <a:gd name="connsiteX30" fmla="*/ 1245841 w 8652153"/>
                  <a:gd name="connsiteY30" fmla="*/ 208211 h 1633030"/>
                  <a:gd name="connsiteX31" fmla="*/ 1255646 w 8652153"/>
                  <a:gd name="connsiteY31" fmla="*/ 208211 h 1633030"/>
                  <a:gd name="connsiteX32" fmla="*/ 1255646 w 8652153"/>
                  <a:gd name="connsiteY32" fmla="*/ 221634 h 1633030"/>
                  <a:gd name="connsiteX33" fmla="*/ 1275352 w 8652153"/>
                  <a:gd name="connsiteY33" fmla="*/ 221634 h 1633030"/>
                  <a:gd name="connsiteX34" fmla="*/ 1275352 w 8652153"/>
                  <a:gd name="connsiteY34" fmla="*/ 235058 h 1633030"/>
                  <a:gd name="connsiteX35" fmla="*/ 1334183 w 8652153"/>
                  <a:gd name="connsiteY35" fmla="*/ 235058 h 1633030"/>
                  <a:gd name="connsiteX36" fmla="*/ 1334183 w 8652153"/>
                  <a:gd name="connsiteY36" fmla="*/ 248577 h 1633030"/>
                  <a:gd name="connsiteX37" fmla="*/ 1343893 w 8652153"/>
                  <a:gd name="connsiteY37" fmla="*/ 248577 h 1633030"/>
                  <a:gd name="connsiteX38" fmla="*/ 1343893 w 8652153"/>
                  <a:gd name="connsiteY38" fmla="*/ 262096 h 1633030"/>
                  <a:gd name="connsiteX39" fmla="*/ 1383210 w 8652153"/>
                  <a:gd name="connsiteY39" fmla="*/ 262096 h 1633030"/>
                  <a:gd name="connsiteX40" fmla="*/ 1383210 w 8652153"/>
                  <a:gd name="connsiteY40" fmla="*/ 275520 h 1633030"/>
                  <a:gd name="connsiteX41" fmla="*/ 1589121 w 8652153"/>
                  <a:gd name="connsiteY41" fmla="*/ 275520 h 1633030"/>
                  <a:gd name="connsiteX42" fmla="*/ 1589121 w 8652153"/>
                  <a:gd name="connsiteY42" fmla="*/ 289039 h 1633030"/>
                  <a:gd name="connsiteX43" fmla="*/ 1598926 w 8652153"/>
                  <a:gd name="connsiteY43" fmla="*/ 289039 h 1633030"/>
                  <a:gd name="connsiteX44" fmla="*/ 1598926 w 8652153"/>
                  <a:gd name="connsiteY44" fmla="*/ 315981 h 1633030"/>
                  <a:gd name="connsiteX45" fmla="*/ 1608826 w 8652153"/>
                  <a:gd name="connsiteY45" fmla="*/ 315981 h 1633030"/>
                  <a:gd name="connsiteX46" fmla="*/ 1608826 w 8652153"/>
                  <a:gd name="connsiteY46" fmla="*/ 329596 h 1633030"/>
                  <a:gd name="connsiteX47" fmla="*/ 1628437 w 8652153"/>
                  <a:gd name="connsiteY47" fmla="*/ 329596 h 1633030"/>
                  <a:gd name="connsiteX48" fmla="*/ 1628437 w 8652153"/>
                  <a:gd name="connsiteY48" fmla="*/ 343115 h 1633030"/>
                  <a:gd name="connsiteX49" fmla="*/ 1638147 w 8652153"/>
                  <a:gd name="connsiteY49" fmla="*/ 343115 h 1633030"/>
                  <a:gd name="connsiteX50" fmla="*/ 1638147 w 8652153"/>
                  <a:gd name="connsiteY50" fmla="*/ 356633 h 1633030"/>
                  <a:gd name="connsiteX51" fmla="*/ 1647952 w 8652153"/>
                  <a:gd name="connsiteY51" fmla="*/ 356633 h 1633030"/>
                  <a:gd name="connsiteX52" fmla="*/ 1647952 w 8652153"/>
                  <a:gd name="connsiteY52" fmla="*/ 370057 h 1633030"/>
                  <a:gd name="connsiteX53" fmla="*/ 1726489 w 8652153"/>
                  <a:gd name="connsiteY53" fmla="*/ 370057 h 1633030"/>
                  <a:gd name="connsiteX54" fmla="*/ 1726489 w 8652153"/>
                  <a:gd name="connsiteY54" fmla="*/ 383671 h 1633030"/>
                  <a:gd name="connsiteX55" fmla="*/ 1795222 w 8652153"/>
                  <a:gd name="connsiteY55" fmla="*/ 383671 h 1633030"/>
                  <a:gd name="connsiteX56" fmla="*/ 1795222 w 8652153"/>
                  <a:gd name="connsiteY56" fmla="*/ 397286 h 1633030"/>
                  <a:gd name="connsiteX57" fmla="*/ 1961911 w 8652153"/>
                  <a:gd name="connsiteY57" fmla="*/ 397286 h 1633030"/>
                  <a:gd name="connsiteX58" fmla="*/ 1961911 w 8652153"/>
                  <a:gd name="connsiteY58" fmla="*/ 410995 h 1633030"/>
                  <a:gd name="connsiteX59" fmla="*/ 2010938 w 8652153"/>
                  <a:gd name="connsiteY59" fmla="*/ 410995 h 1633030"/>
                  <a:gd name="connsiteX60" fmla="*/ 2010938 w 8652153"/>
                  <a:gd name="connsiteY60" fmla="*/ 424799 h 1633030"/>
                  <a:gd name="connsiteX61" fmla="*/ 2020838 w 8652153"/>
                  <a:gd name="connsiteY61" fmla="*/ 424799 h 1633030"/>
                  <a:gd name="connsiteX62" fmla="*/ 2020838 w 8652153"/>
                  <a:gd name="connsiteY62" fmla="*/ 452028 h 1633030"/>
                  <a:gd name="connsiteX63" fmla="*/ 2059964 w 8652153"/>
                  <a:gd name="connsiteY63" fmla="*/ 452028 h 1633030"/>
                  <a:gd name="connsiteX64" fmla="*/ 2059964 w 8652153"/>
                  <a:gd name="connsiteY64" fmla="*/ 465832 h 1633030"/>
                  <a:gd name="connsiteX65" fmla="*/ 2069864 w 8652153"/>
                  <a:gd name="connsiteY65" fmla="*/ 465832 h 1633030"/>
                  <a:gd name="connsiteX66" fmla="*/ 2069864 w 8652153"/>
                  <a:gd name="connsiteY66" fmla="*/ 493536 h 1633030"/>
                  <a:gd name="connsiteX67" fmla="*/ 2167822 w 8652153"/>
                  <a:gd name="connsiteY67" fmla="*/ 493536 h 1633030"/>
                  <a:gd name="connsiteX68" fmla="*/ 2167822 w 8652153"/>
                  <a:gd name="connsiteY68" fmla="*/ 507531 h 1633030"/>
                  <a:gd name="connsiteX69" fmla="*/ 2422949 w 8652153"/>
                  <a:gd name="connsiteY69" fmla="*/ 507531 h 1633030"/>
                  <a:gd name="connsiteX70" fmla="*/ 2422949 w 8652153"/>
                  <a:gd name="connsiteY70" fmla="*/ 521431 h 1633030"/>
                  <a:gd name="connsiteX71" fmla="*/ 2471976 w 8652153"/>
                  <a:gd name="connsiteY71" fmla="*/ 521431 h 1633030"/>
                  <a:gd name="connsiteX72" fmla="*/ 2471976 w 8652153"/>
                  <a:gd name="connsiteY72" fmla="*/ 549421 h 1633030"/>
                  <a:gd name="connsiteX73" fmla="*/ 2491682 w 8652153"/>
                  <a:gd name="connsiteY73" fmla="*/ 549421 h 1633030"/>
                  <a:gd name="connsiteX74" fmla="*/ 2491682 w 8652153"/>
                  <a:gd name="connsiteY74" fmla="*/ 577697 h 1633030"/>
                  <a:gd name="connsiteX75" fmla="*/ 2501487 w 8652153"/>
                  <a:gd name="connsiteY75" fmla="*/ 577697 h 1633030"/>
                  <a:gd name="connsiteX76" fmla="*/ 2501487 w 8652153"/>
                  <a:gd name="connsiteY76" fmla="*/ 620062 h 1633030"/>
                  <a:gd name="connsiteX77" fmla="*/ 2511292 w 8652153"/>
                  <a:gd name="connsiteY77" fmla="*/ 620062 h 1633030"/>
                  <a:gd name="connsiteX78" fmla="*/ 2511292 w 8652153"/>
                  <a:gd name="connsiteY78" fmla="*/ 634152 h 1633030"/>
                  <a:gd name="connsiteX79" fmla="*/ 2540708 w 8652153"/>
                  <a:gd name="connsiteY79" fmla="*/ 634152 h 1633030"/>
                  <a:gd name="connsiteX80" fmla="*/ 2540708 w 8652153"/>
                  <a:gd name="connsiteY80" fmla="*/ 648338 h 1633030"/>
                  <a:gd name="connsiteX81" fmla="*/ 2560318 w 8652153"/>
                  <a:gd name="connsiteY81" fmla="*/ 648338 h 1633030"/>
                  <a:gd name="connsiteX82" fmla="*/ 2560318 w 8652153"/>
                  <a:gd name="connsiteY82" fmla="*/ 662523 h 1633030"/>
                  <a:gd name="connsiteX83" fmla="*/ 2834961 w 8652153"/>
                  <a:gd name="connsiteY83" fmla="*/ 662523 h 1633030"/>
                  <a:gd name="connsiteX84" fmla="*/ 2834961 w 8652153"/>
                  <a:gd name="connsiteY84" fmla="*/ 677089 h 1633030"/>
                  <a:gd name="connsiteX85" fmla="*/ 2854667 w 8652153"/>
                  <a:gd name="connsiteY85" fmla="*/ 677089 h 1633030"/>
                  <a:gd name="connsiteX86" fmla="*/ 2854667 w 8652153"/>
                  <a:gd name="connsiteY86" fmla="*/ 691656 h 1633030"/>
                  <a:gd name="connsiteX87" fmla="*/ 2893793 w 8652153"/>
                  <a:gd name="connsiteY87" fmla="*/ 691656 h 1633030"/>
                  <a:gd name="connsiteX88" fmla="*/ 2893793 w 8652153"/>
                  <a:gd name="connsiteY88" fmla="*/ 706698 h 1633030"/>
                  <a:gd name="connsiteX89" fmla="*/ 2942819 w 8652153"/>
                  <a:gd name="connsiteY89" fmla="*/ 706698 h 1633030"/>
                  <a:gd name="connsiteX90" fmla="*/ 2942819 w 8652153"/>
                  <a:gd name="connsiteY90" fmla="*/ 721740 h 1633030"/>
                  <a:gd name="connsiteX91" fmla="*/ 2962525 w 8652153"/>
                  <a:gd name="connsiteY91" fmla="*/ 721740 h 1633030"/>
                  <a:gd name="connsiteX92" fmla="*/ 2962525 w 8652153"/>
                  <a:gd name="connsiteY92" fmla="*/ 736877 h 1633030"/>
                  <a:gd name="connsiteX93" fmla="*/ 3237168 w 8652153"/>
                  <a:gd name="connsiteY93" fmla="*/ 736877 h 1633030"/>
                  <a:gd name="connsiteX94" fmla="*/ 3237168 w 8652153"/>
                  <a:gd name="connsiteY94" fmla="*/ 752205 h 1633030"/>
                  <a:gd name="connsiteX95" fmla="*/ 3246973 w 8652153"/>
                  <a:gd name="connsiteY95" fmla="*/ 752205 h 1633030"/>
                  <a:gd name="connsiteX96" fmla="*/ 3246973 w 8652153"/>
                  <a:gd name="connsiteY96" fmla="*/ 767533 h 1633030"/>
                  <a:gd name="connsiteX97" fmla="*/ 3295999 w 8652153"/>
                  <a:gd name="connsiteY97" fmla="*/ 767533 h 1633030"/>
                  <a:gd name="connsiteX98" fmla="*/ 3295999 w 8652153"/>
                  <a:gd name="connsiteY98" fmla="*/ 783146 h 1633030"/>
                  <a:gd name="connsiteX99" fmla="*/ 3354831 w 8652153"/>
                  <a:gd name="connsiteY99" fmla="*/ 783146 h 1633030"/>
                  <a:gd name="connsiteX100" fmla="*/ 3354831 w 8652153"/>
                  <a:gd name="connsiteY100" fmla="*/ 799141 h 1633030"/>
                  <a:gd name="connsiteX101" fmla="*/ 3658985 w 8652153"/>
                  <a:gd name="connsiteY101" fmla="*/ 799141 h 1633030"/>
                  <a:gd name="connsiteX102" fmla="*/ 3658985 w 8652153"/>
                  <a:gd name="connsiteY102" fmla="*/ 815801 h 1633030"/>
                  <a:gd name="connsiteX103" fmla="*/ 3688496 w 8652153"/>
                  <a:gd name="connsiteY103" fmla="*/ 815801 h 1633030"/>
                  <a:gd name="connsiteX104" fmla="*/ 3688496 w 8652153"/>
                  <a:gd name="connsiteY104" fmla="*/ 849218 h 1633030"/>
                  <a:gd name="connsiteX105" fmla="*/ 3698301 w 8652153"/>
                  <a:gd name="connsiteY105" fmla="*/ 849218 h 1633030"/>
                  <a:gd name="connsiteX106" fmla="*/ 3698301 w 8652153"/>
                  <a:gd name="connsiteY106" fmla="*/ 866164 h 1633030"/>
                  <a:gd name="connsiteX107" fmla="*/ 3708012 w 8652153"/>
                  <a:gd name="connsiteY107" fmla="*/ 866164 h 1633030"/>
                  <a:gd name="connsiteX108" fmla="*/ 3708012 w 8652153"/>
                  <a:gd name="connsiteY108" fmla="*/ 883206 h 1633030"/>
                  <a:gd name="connsiteX109" fmla="*/ 3717816 w 8652153"/>
                  <a:gd name="connsiteY109" fmla="*/ 883206 h 1633030"/>
                  <a:gd name="connsiteX110" fmla="*/ 3717816 w 8652153"/>
                  <a:gd name="connsiteY110" fmla="*/ 900342 h 1633030"/>
                  <a:gd name="connsiteX111" fmla="*/ 3727717 w 8652153"/>
                  <a:gd name="connsiteY111" fmla="*/ 900342 h 1633030"/>
                  <a:gd name="connsiteX112" fmla="*/ 3727717 w 8652153"/>
                  <a:gd name="connsiteY112" fmla="*/ 917479 h 1633030"/>
                  <a:gd name="connsiteX113" fmla="*/ 3766843 w 8652153"/>
                  <a:gd name="connsiteY113" fmla="*/ 917479 h 1633030"/>
                  <a:gd name="connsiteX114" fmla="*/ 3766843 w 8652153"/>
                  <a:gd name="connsiteY114" fmla="*/ 934901 h 1633030"/>
                  <a:gd name="connsiteX115" fmla="*/ 3972944 w 8652153"/>
                  <a:gd name="connsiteY115" fmla="*/ 934901 h 1633030"/>
                  <a:gd name="connsiteX116" fmla="*/ 3972944 w 8652153"/>
                  <a:gd name="connsiteY116" fmla="*/ 952800 h 1633030"/>
                  <a:gd name="connsiteX117" fmla="*/ 4090702 w 8652153"/>
                  <a:gd name="connsiteY117" fmla="*/ 952800 h 1633030"/>
                  <a:gd name="connsiteX118" fmla="*/ 4090702 w 8652153"/>
                  <a:gd name="connsiteY118" fmla="*/ 971269 h 1633030"/>
                  <a:gd name="connsiteX119" fmla="*/ 4120214 w 8652153"/>
                  <a:gd name="connsiteY119" fmla="*/ 971269 h 1633030"/>
                  <a:gd name="connsiteX120" fmla="*/ 4120214 w 8652153"/>
                  <a:gd name="connsiteY120" fmla="*/ 989929 h 1633030"/>
                  <a:gd name="connsiteX121" fmla="*/ 4139634 w 8652153"/>
                  <a:gd name="connsiteY121" fmla="*/ 989929 h 1633030"/>
                  <a:gd name="connsiteX122" fmla="*/ 4139634 w 8652153"/>
                  <a:gd name="connsiteY122" fmla="*/ 1009255 h 1633030"/>
                  <a:gd name="connsiteX123" fmla="*/ 4198561 w 8652153"/>
                  <a:gd name="connsiteY123" fmla="*/ 1009255 h 1633030"/>
                  <a:gd name="connsiteX124" fmla="*/ 4198561 w 8652153"/>
                  <a:gd name="connsiteY124" fmla="*/ 1029629 h 1633030"/>
                  <a:gd name="connsiteX125" fmla="*/ 4237877 w 8652153"/>
                  <a:gd name="connsiteY125" fmla="*/ 1029629 h 1633030"/>
                  <a:gd name="connsiteX126" fmla="*/ 4237877 w 8652153"/>
                  <a:gd name="connsiteY126" fmla="*/ 1050669 h 1633030"/>
                  <a:gd name="connsiteX127" fmla="*/ 4483009 w 8652153"/>
                  <a:gd name="connsiteY127" fmla="*/ 1050669 h 1633030"/>
                  <a:gd name="connsiteX128" fmla="*/ 4483009 w 8652153"/>
                  <a:gd name="connsiteY128" fmla="*/ 1072090 h 1633030"/>
                  <a:gd name="connsiteX129" fmla="*/ 4492814 w 8652153"/>
                  <a:gd name="connsiteY129" fmla="*/ 1072090 h 1633030"/>
                  <a:gd name="connsiteX130" fmla="*/ 4492814 w 8652153"/>
                  <a:gd name="connsiteY130" fmla="*/ 1093701 h 1633030"/>
                  <a:gd name="connsiteX131" fmla="*/ 4512520 w 8652153"/>
                  <a:gd name="connsiteY131" fmla="*/ 1093701 h 1633030"/>
                  <a:gd name="connsiteX132" fmla="*/ 4512520 w 8652153"/>
                  <a:gd name="connsiteY132" fmla="*/ 1115312 h 1633030"/>
                  <a:gd name="connsiteX133" fmla="*/ 4610573 w 8652153"/>
                  <a:gd name="connsiteY133" fmla="*/ 1115312 h 1633030"/>
                  <a:gd name="connsiteX134" fmla="*/ 4610573 w 8652153"/>
                  <a:gd name="connsiteY134" fmla="*/ 1139875 h 1633030"/>
                  <a:gd name="connsiteX135" fmla="*/ 4620378 w 8652153"/>
                  <a:gd name="connsiteY135" fmla="*/ 1139875 h 1633030"/>
                  <a:gd name="connsiteX136" fmla="*/ 4620378 w 8652153"/>
                  <a:gd name="connsiteY136" fmla="*/ 1164343 h 1633030"/>
                  <a:gd name="connsiteX137" fmla="*/ 4649889 w 8652153"/>
                  <a:gd name="connsiteY137" fmla="*/ 1164343 h 1633030"/>
                  <a:gd name="connsiteX138" fmla="*/ 4649889 w 8652153"/>
                  <a:gd name="connsiteY138" fmla="*/ 1189857 h 1633030"/>
                  <a:gd name="connsiteX139" fmla="*/ 4934337 w 8652153"/>
                  <a:gd name="connsiteY139" fmla="*/ 1189857 h 1633030"/>
                  <a:gd name="connsiteX140" fmla="*/ 4934337 w 8652153"/>
                  <a:gd name="connsiteY140" fmla="*/ 1217276 h 1633030"/>
                  <a:gd name="connsiteX141" fmla="*/ 5003069 w 8652153"/>
                  <a:gd name="connsiteY141" fmla="*/ 1217276 h 1633030"/>
                  <a:gd name="connsiteX142" fmla="*/ 5003069 w 8652153"/>
                  <a:gd name="connsiteY142" fmla="*/ 1248312 h 1633030"/>
                  <a:gd name="connsiteX143" fmla="*/ 5297322 w 8652153"/>
                  <a:gd name="connsiteY143" fmla="*/ 1248312 h 1633030"/>
                  <a:gd name="connsiteX144" fmla="*/ 5297322 w 8652153"/>
                  <a:gd name="connsiteY144" fmla="*/ 1280872 h 1633030"/>
                  <a:gd name="connsiteX145" fmla="*/ 5346349 w 8652153"/>
                  <a:gd name="connsiteY145" fmla="*/ 1280872 h 1633030"/>
                  <a:gd name="connsiteX146" fmla="*/ 5346349 w 8652153"/>
                  <a:gd name="connsiteY146" fmla="*/ 1315811 h 1633030"/>
                  <a:gd name="connsiteX147" fmla="*/ 5385474 w 8652153"/>
                  <a:gd name="connsiteY147" fmla="*/ 1315811 h 1633030"/>
                  <a:gd name="connsiteX148" fmla="*/ 5385474 w 8652153"/>
                  <a:gd name="connsiteY148" fmla="*/ 1353798 h 1633030"/>
                  <a:gd name="connsiteX149" fmla="*/ 5522939 w 8652153"/>
                  <a:gd name="connsiteY149" fmla="*/ 1353798 h 1633030"/>
                  <a:gd name="connsiteX150" fmla="*/ 5522939 w 8652153"/>
                  <a:gd name="connsiteY150" fmla="*/ 1396259 h 1633030"/>
                  <a:gd name="connsiteX151" fmla="*/ 6444920 w 8652153"/>
                  <a:gd name="connsiteY151" fmla="*/ 1396259 h 1633030"/>
                  <a:gd name="connsiteX152" fmla="*/ 6444920 w 8652153"/>
                  <a:gd name="connsiteY152" fmla="*/ 1461854 h 1633030"/>
                  <a:gd name="connsiteX153" fmla="*/ 6641216 w 8652153"/>
                  <a:gd name="connsiteY153" fmla="*/ 1461854 h 1633030"/>
                  <a:gd name="connsiteX154" fmla="*/ 6641216 w 8652153"/>
                  <a:gd name="connsiteY154" fmla="*/ 1545348 h 1633030"/>
                  <a:gd name="connsiteX155" fmla="*/ 6690242 w 8652153"/>
                  <a:gd name="connsiteY155" fmla="*/ 1545348 h 1633030"/>
                  <a:gd name="connsiteX156" fmla="*/ 6690242 w 8652153"/>
                  <a:gd name="connsiteY156" fmla="*/ 1633031 h 1633030"/>
                  <a:gd name="connsiteX157" fmla="*/ 8652153 w 8652153"/>
                  <a:gd name="connsiteY157" fmla="*/ 1633031 h 16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8652153" h="1633030">
                    <a:moveTo>
                      <a:pt x="0" y="0"/>
                    </a:moveTo>
                    <a:lnTo>
                      <a:pt x="215811" y="0"/>
                    </a:lnTo>
                    <a:lnTo>
                      <a:pt x="215811" y="12853"/>
                    </a:lnTo>
                    <a:lnTo>
                      <a:pt x="382596" y="12853"/>
                    </a:lnTo>
                    <a:lnTo>
                      <a:pt x="382596" y="25705"/>
                    </a:lnTo>
                    <a:lnTo>
                      <a:pt x="392306" y="25705"/>
                    </a:lnTo>
                    <a:lnTo>
                      <a:pt x="392306" y="38558"/>
                    </a:lnTo>
                    <a:lnTo>
                      <a:pt x="411917" y="38558"/>
                    </a:lnTo>
                    <a:lnTo>
                      <a:pt x="411917" y="51505"/>
                    </a:lnTo>
                    <a:lnTo>
                      <a:pt x="500355" y="51505"/>
                    </a:lnTo>
                    <a:lnTo>
                      <a:pt x="500355" y="64453"/>
                    </a:lnTo>
                    <a:lnTo>
                      <a:pt x="706265" y="64453"/>
                    </a:lnTo>
                    <a:lnTo>
                      <a:pt x="706265" y="77401"/>
                    </a:lnTo>
                    <a:lnTo>
                      <a:pt x="804508" y="77401"/>
                    </a:lnTo>
                    <a:lnTo>
                      <a:pt x="804508" y="90348"/>
                    </a:lnTo>
                    <a:lnTo>
                      <a:pt x="833829" y="90348"/>
                    </a:lnTo>
                    <a:lnTo>
                      <a:pt x="833829" y="103201"/>
                    </a:lnTo>
                    <a:lnTo>
                      <a:pt x="843634" y="103201"/>
                    </a:lnTo>
                    <a:lnTo>
                      <a:pt x="843634" y="116244"/>
                    </a:lnTo>
                    <a:lnTo>
                      <a:pt x="892661" y="116244"/>
                    </a:lnTo>
                    <a:lnTo>
                      <a:pt x="892661" y="129382"/>
                    </a:lnTo>
                    <a:lnTo>
                      <a:pt x="912366" y="129382"/>
                    </a:lnTo>
                    <a:lnTo>
                      <a:pt x="912366" y="142234"/>
                    </a:lnTo>
                    <a:lnTo>
                      <a:pt x="1118277" y="142234"/>
                    </a:lnTo>
                    <a:lnTo>
                      <a:pt x="1118277" y="155277"/>
                    </a:lnTo>
                    <a:lnTo>
                      <a:pt x="1186914" y="155277"/>
                    </a:lnTo>
                    <a:lnTo>
                      <a:pt x="1186914" y="168416"/>
                    </a:lnTo>
                    <a:lnTo>
                      <a:pt x="1235940" y="168416"/>
                    </a:lnTo>
                    <a:lnTo>
                      <a:pt x="1235940" y="181554"/>
                    </a:lnTo>
                    <a:lnTo>
                      <a:pt x="1245841" y="181554"/>
                    </a:lnTo>
                    <a:lnTo>
                      <a:pt x="1245841" y="208211"/>
                    </a:lnTo>
                    <a:lnTo>
                      <a:pt x="1255646" y="208211"/>
                    </a:lnTo>
                    <a:lnTo>
                      <a:pt x="1255646" y="221634"/>
                    </a:lnTo>
                    <a:lnTo>
                      <a:pt x="1275352" y="221634"/>
                    </a:lnTo>
                    <a:lnTo>
                      <a:pt x="1275352" y="235058"/>
                    </a:lnTo>
                    <a:lnTo>
                      <a:pt x="1334183" y="235058"/>
                    </a:lnTo>
                    <a:lnTo>
                      <a:pt x="1334183" y="248577"/>
                    </a:lnTo>
                    <a:lnTo>
                      <a:pt x="1343893" y="248577"/>
                    </a:lnTo>
                    <a:lnTo>
                      <a:pt x="1343893" y="262096"/>
                    </a:lnTo>
                    <a:lnTo>
                      <a:pt x="1383210" y="262096"/>
                    </a:lnTo>
                    <a:lnTo>
                      <a:pt x="1383210" y="275520"/>
                    </a:lnTo>
                    <a:lnTo>
                      <a:pt x="1589121" y="275520"/>
                    </a:lnTo>
                    <a:lnTo>
                      <a:pt x="1589121" y="289039"/>
                    </a:lnTo>
                    <a:lnTo>
                      <a:pt x="1598926" y="289039"/>
                    </a:lnTo>
                    <a:lnTo>
                      <a:pt x="1598926" y="315981"/>
                    </a:lnTo>
                    <a:lnTo>
                      <a:pt x="1608826" y="315981"/>
                    </a:lnTo>
                    <a:lnTo>
                      <a:pt x="1608826" y="329596"/>
                    </a:lnTo>
                    <a:lnTo>
                      <a:pt x="1628437" y="329596"/>
                    </a:lnTo>
                    <a:lnTo>
                      <a:pt x="1628437" y="343115"/>
                    </a:lnTo>
                    <a:lnTo>
                      <a:pt x="1638147" y="343115"/>
                    </a:lnTo>
                    <a:lnTo>
                      <a:pt x="1638147" y="356633"/>
                    </a:lnTo>
                    <a:lnTo>
                      <a:pt x="1647952" y="356633"/>
                    </a:lnTo>
                    <a:lnTo>
                      <a:pt x="1647952" y="370057"/>
                    </a:lnTo>
                    <a:lnTo>
                      <a:pt x="1726489" y="370057"/>
                    </a:lnTo>
                    <a:lnTo>
                      <a:pt x="1726489" y="383671"/>
                    </a:lnTo>
                    <a:lnTo>
                      <a:pt x="1795222" y="383671"/>
                    </a:lnTo>
                    <a:lnTo>
                      <a:pt x="1795222" y="397286"/>
                    </a:lnTo>
                    <a:lnTo>
                      <a:pt x="1961911" y="397286"/>
                    </a:lnTo>
                    <a:lnTo>
                      <a:pt x="1961911" y="410995"/>
                    </a:lnTo>
                    <a:lnTo>
                      <a:pt x="2010938" y="410995"/>
                    </a:lnTo>
                    <a:lnTo>
                      <a:pt x="2010938" y="424799"/>
                    </a:lnTo>
                    <a:lnTo>
                      <a:pt x="2020838" y="424799"/>
                    </a:lnTo>
                    <a:lnTo>
                      <a:pt x="2020838" y="452028"/>
                    </a:lnTo>
                    <a:lnTo>
                      <a:pt x="2059964" y="452028"/>
                    </a:lnTo>
                    <a:lnTo>
                      <a:pt x="2059964" y="465832"/>
                    </a:lnTo>
                    <a:lnTo>
                      <a:pt x="2069864" y="465832"/>
                    </a:lnTo>
                    <a:lnTo>
                      <a:pt x="2069864" y="493536"/>
                    </a:lnTo>
                    <a:lnTo>
                      <a:pt x="2167822" y="493536"/>
                    </a:lnTo>
                    <a:lnTo>
                      <a:pt x="2167822" y="507531"/>
                    </a:lnTo>
                    <a:lnTo>
                      <a:pt x="2422949" y="507531"/>
                    </a:lnTo>
                    <a:lnTo>
                      <a:pt x="2422949" y="521431"/>
                    </a:lnTo>
                    <a:lnTo>
                      <a:pt x="2471976" y="521431"/>
                    </a:lnTo>
                    <a:lnTo>
                      <a:pt x="2471976" y="549421"/>
                    </a:lnTo>
                    <a:lnTo>
                      <a:pt x="2491682" y="549421"/>
                    </a:lnTo>
                    <a:lnTo>
                      <a:pt x="2491682" y="577697"/>
                    </a:lnTo>
                    <a:lnTo>
                      <a:pt x="2501487" y="577697"/>
                    </a:lnTo>
                    <a:lnTo>
                      <a:pt x="2501487" y="620062"/>
                    </a:lnTo>
                    <a:lnTo>
                      <a:pt x="2511292" y="620062"/>
                    </a:lnTo>
                    <a:lnTo>
                      <a:pt x="2511292" y="634152"/>
                    </a:lnTo>
                    <a:lnTo>
                      <a:pt x="2540708" y="634152"/>
                    </a:lnTo>
                    <a:lnTo>
                      <a:pt x="2540708" y="648338"/>
                    </a:lnTo>
                    <a:lnTo>
                      <a:pt x="2560318" y="648338"/>
                    </a:lnTo>
                    <a:lnTo>
                      <a:pt x="2560318" y="662523"/>
                    </a:lnTo>
                    <a:lnTo>
                      <a:pt x="2834961" y="662523"/>
                    </a:lnTo>
                    <a:lnTo>
                      <a:pt x="2834961" y="677089"/>
                    </a:lnTo>
                    <a:lnTo>
                      <a:pt x="2854667" y="677089"/>
                    </a:lnTo>
                    <a:lnTo>
                      <a:pt x="2854667" y="691656"/>
                    </a:lnTo>
                    <a:lnTo>
                      <a:pt x="2893793" y="691656"/>
                    </a:lnTo>
                    <a:lnTo>
                      <a:pt x="2893793" y="706698"/>
                    </a:lnTo>
                    <a:lnTo>
                      <a:pt x="2942819" y="706698"/>
                    </a:lnTo>
                    <a:lnTo>
                      <a:pt x="2942819" y="721740"/>
                    </a:lnTo>
                    <a:lnTo>
                      <a:pt x="2962525" y="721740"/>
                    </a:lnTo>
                    <a:lnTo>
                      <a:pt x="2962525" y="736877"/>
                    </a:lnTo>
                    <a:lnTo>
                      <a:pt x="3237168" y="736877"/>
                    </a:lnTo>
                    <a:lnTo>
                      <a:pt x="3237168" y="752205"/>
                    </a:lnTo>
                    <a:lnTo>
                      <a:pt x="3246973" y="752205"/>
                    </a:lnTo>
                    <a:lnTo>
                      <a:pt x="3246973" y="767533"/>
                    </a:lnTo>
                    <a:lnTo>
                      <a:pt x="3295999" y="767533"/>
                    </a:lnTo>
                    <a:lnTo>
                      <a:pt x="3295999" y="783146"/>
                    </a:lnTo>
                    <a:lnTo>
                      <a:pt x="3354831" y="783146"/>
                    </a:lnTo>
                    <a:lnTo>
                      <a:pt x="3354831" y="799141"/>
                    </a:lnTo>
                    <a:lnTo>
                      <a:pt x="3658985" y="799141"/>
                    </a:lnTo>
                    <a:lnTo>
                      <a:pt x="3658985" y="815801"/>
                    </a:lnTo>
                    <a:lnTo>
                      <a:pt x="3688496" y="815801"/>
                    </a:lnTo>
                    <a:lnTo>
                      <a:pt x="3688496" y="849218"/>
                    </a:lnTo>
                    <a:lnTo>
                      <a:pt x="3698301" y="849218"/>
                    </a:lnTo>
                    <a:lnTo>
                      <a:pt x="3698301" y="866164"/>
                    </a:lnTo>
                    <a:lnTo>
                      <a:pt x="3708012" y="866164"/>
                    </a:lnTo>
                    <a:lnTo>
                      <a:pt x="3708012" y="883206"/>
                    </a:lnTo>
                    <a:lnTo>
                      <a:pt x="3717816" y="883206"/>
                    </a:lnTo>
                    <a:lnTo>
                      <a:pt x="3717816" y="900342"/>
                    </a:lnTo>
                    <a:lnTo>
                      <a:pt x="3727717" y="900342"/>
                    </a:lnTo>
                    <a:lnTo>
                      <a:pt x="3727717" y="917479"/>
                    </a:lnTo>
                    <a:lnTo>
                      <a:pt x="3766843" y="917479"/>
                    </a:lnTo>
                    <a:lnTo>
                      <a:pt x="3766843" y="934901"/>
                    </a:lnTo>
                    <a:lnTo>
                      <a:pt x="3972944" y="934901"/>
                    </a:lnTo>
                    <a:lnTo>
                      <a:pt x="3972944" y="952800"/>
                    </a:lnTo>
                    <a:lnTo>
                      <a:pt x="4090702" y="952800"/>
                    </a:lnTo>
                    <a:lnTo>
                      <a:pt x="4090702" y="971269"/>
                    </a:lnTo>
                    <a:lnTo>
                      <a:pt x="4120214" y="971269"/>
                    </a:lnTo>
                    <a:lnTo>
                      <a:pt x="4120214" y="989929"/>
                    </a:lnTo>
                    <a:lnTo>
                      <a:pt x="4139634" y="989929"/>
                    </a:lnTo>
                    <a:lnTo>
                      <a:pt x="4139634" y="1009255"/>
                    </a:lnTo>
                    <a:lnTo>
                      <a:pt x="4198561" y="1009255"/>
                    </a:lnTo>
                    <a:lnTo>
                      <a:pt x="4198561" y="1029629"/>
                    </a:lnTo>
                    <a:lnTo>
                      <a:pt x="4237877" y="1029629"/>
                    </a:lnTo>
                    <a:lnTo>
                      <a:pt x="4237877" y="1050669"/>
                    </a:lnTo>
                    <a:lnTo>
                      <a:pt x="4483009" y="1050669"/>
                    </a:lnTo>
                    <a:lnTo>
                      <a:pt x="4483009" y="1072090"/>
                    </a:lnTo>
                    <a:lnTo>
                      <a:pt x="4492814" y="1072090"/>
                    </a:lnTo>
                    <a:lnTo>
                      <a:pt x="4492814" y="1093701"/>
                    </a:lnTo>
                    <a:lnTo>
                      <a:pt x="4512520" y="1093701"/>
                    </a:lnTo>
                    <a:lnTo>
                      <a:pt x="4512520" y="1115312"/>
                    </a:lnTo>
                    <a:lnTo>
                      <a:pt x="4610573" y="1115312"/>
                    </a:lnTo>
                    <a:lnTo>
                      <a:pt x="4610573" y="1139875"/>
                    </a:lnTo>
                    <a:lnTo>
                      <a:pt x="4620378" y="1139875"/>
                    </a:lnTo>
                    <a:lnTo>
                      <a:pt x="4620378" y="1164343"/>
                    </a:lnTo>
                    <a:lnTo>
                      <a:pt x="4649889" y="1164343"/>
                    </a:lnTo>
                    <a:lnTo>
                      <a:pt x="4649889" y="1189857"/>
                    </a:lnTo>
                    <a:lnTo>
                      <a:pt x="4934337" y="1189857"/>
                    </a:lnTo>
                    <a:lnTo>
                      <a:pt x="4934337" y="1217276"/>
                    </a:lnTo>
                    <a:lnTo>
                      <a:pt x="5003069" y="1217276"/>
                    </a:lnTo>
                    <a:lnTo>
                      <a:pt x="5003069" y="1248312"/>
                    </a:lnTo>
                    <a:lnTo>
                      <a:pt x="5297322" y="1248312"/>
                    </a:lnTo>
                    <a:lnTo>
                      <a:pt x="5297322" y="1280872"/>
                    </a:lnTo>
                    <a:lnTo>
                      <a:pt x="5346349" y="1280872"/>
                    </a:lnTo>
                    <a:lnTo>
                      <a:pt x="5346349" y="1315811"/>
                    </a:lnTo>
                    <a:lnTo>
                      <a:pt x="5385474" y="1315811"/>
                    </a:lnTo>
                    <a:lnTo>
                      <a:pt x="5385474" y="1353798"/>
                    </a:lnTo>
                    <a:lnTo>
                      <a:pt x="5522939" y="1353798"/>
                    </a:lnTo>
                    <a:lnTo>
                      <a:pt x="5522939" y="1396259"/>
                    </a:lnTo>
                    <a:lnTo>
                      <a:pt x="6444920" y="1396259"/>
                    </a:lnTo>
                    <a:lnTo>
                      <a:pt x="6444920" y="1461854"/>
                    </a:lnTo>
                    <a:lnTo>
                      <a:pt x="6641216" y="1461854"/>
                    </a:lnTo>
                    <a:lnTo>
                      <a:pt x="6641216" y="1545348"/>
                    </a:lnTo>
                    <a:lnTo>
                      <a:pt x="6690242" y="1545348"/>
                    </a:lnTo>
                    <a:lnTo>
                      <a:pt x="6690242" y="1633031"/>
                    </a:lnTo>
                    <a:lnTo>
                      <a:pt x="8652153" y="1633031"/>
                    </a:lnTo>
                  </a:path>
                </a:pathLst>
              </a:custGeom>
              <a:noFill/>
              <a:ln w="19034" cap="flat">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1" name="Freeform 2400">
                <a:extLst>
                  <a:ext uri="{FF2B5EF4-FFF2-40B4-BE49-F238E27FC236}">
                    <a16:creationId xmlns:a16="http://schemas.microsoft.com/office/drawing/2014/main" id="{157E4A5D-9E7E-BC46-BDF8-C258883E0DB6}"/>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2" name="Freeform 2401">
                <a:extLst>
                  <a:ext uri="{FF2B5EF4-FFF2-40B4-BE49-F238E27FC236}">
                    <a16:creationId xmlns:a16="http://schemas.microsoft.com/office/drawing/2014/main" id="{8E76D31D-D32B-424B-BC1A-64763AC8B461}"/>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3" name="Freeform 2402">
                <a:extLst>
                  <a:ext uri="{FF2B5EF4-FFF2-40B4-BE49-F238E27FC236}">
                    <a16:creationId xmlns:a16="http://schemas.microsoft.com/office/drawing/2014/main" id="{3CE08D8D-1A85-D448-900D-D820918BA4B4}"/>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4" name="Freeform 2403">
                <a:extLst>
                  <a:ext uri="{FF2B5EF4-FFF2-40B4-BE49-F238E27FC236}">
                    <a16:creationId xmlns:a16="http://schemas.microsoft.com/office/drawing/2014/main" id="{0DD5E50C-C1C9-B04E-B1DE-F12C465DFEBF}"/>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5" name="Freeform 2404">
                <a:extLst>
                  <a:ext uri="{FF2B5EF4-FFF2-40B4-BE49-F238E27FC236}">
                    <a16:creationId xmlns:a16="http://schemas.microsoft.com/office/drawing/2014/main" id="{1335FDBC-65DA-484B-98BF-499D68834D93}"/>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6" name="Freeform 2405">
                <a:extLst>
                  <a:ext uri="{FF2B5EF4-FFF2-40B4-BE49-F238E27FC236}">
                    <a16:creationId xmlns:a16="http://schemas.microsoft.com/office/drawing/2014/main" id="{97D2A79F-4B4A-E049-9F82-70B63B02D46B}"/>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7" name="Freeform 2406">
                <a:extLst>
                  <a:ext uri="{FF2B5EF4-FFF2-40B4-BE49-F238E27FC236}">
                    <a16:creationId xmlns:a16="http://schemas.microsoft.com/office/drawing/2014/main" id="{20C06748-EBAF-3040-BF01-423CBE4EC60F}"/>
                  </a:ext>
                </a:extLst>
              </p:cNvPr>
              <p:cNvSpPr/>
              <p:nvPr/>
            </p:nvSpPr>
            <p:spPr>
              <a:xfrm>
                <a:off x="1548638" y="152578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8" name="Freeform 2407">
                <a:extLst>
                  <a:ext uri="{FF2B5EF4-FFF2-40B4-BE49-F238E27FC236}">
                    <a16:creationId xmlns:a16="http://schemas.microsoft.com/office/drawing/2014/main" id="{42D75991-EE8C-7D40-A433-2F55FD535650}"/>
                  </a:ext>
                </a:extLst>
              </p:cNvPr>
              <p:cNvSpPr/>
              <p:nvPr/>
            </p:nvSpPr>
            <p:spPr>
              <a:xfrm>
                <a:off x="1591191" y="149864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09" name="Freeform 2408">
                <a:extLst>
                  <a:ext uri="{FF2B5EF4-FFF2-40B4-BE49-F238E27FC236}">
                    <a16:creationId xmlns:a16="http://schemas.microsoft.com/office/drawing/2014/main" id="{B99A9F3F-5823-0046-956D-C4642290286D}"/>
                  </a:ext>
                </a:extLst>
              </p:cNvPr>
              <p:cNvSpPr/>
              <p:nvPr/>
            </p:nvSpPr>
            <p:spPr>
              <a:xfrm>
                <a:off x="1921429" y="155148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0" name="Freeform 2409">
                <a:extLst>
                  <a:ext uri="{FF2B5EF4-FFF2-40B4-BE49-F238E27FC236}">
                    <a16:creationId xmlns:a16="http://schemas.microsoft.com/office/drawing/2014/main" id="{BC7A48D7-F511-D844-8774-56BD700A99A1}"/>
                  </a:ext>
                </a:extLst>
              </p:cNvPr>
              <p:cNvSpPr/>
              <p:nvPr/>
            </p:nvSpPr>
            <p:spPr>
              <a:xfrm>
                <a:off x="1963982" y="152425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1" name="Freeform 2410">
                <a:extLst>
                  <a:ext uri="{FF2B5EF4-FFF2-40B4-BE49-F238E27FC236}">
                    <a16:creationId xmlns:a16="http://schemas.microsoft.com/office/drawing/2014/main" id="{77FBFD94-AA6A-424B-9D90-EBBEA234F681}"/>
                  </a:ext>
                </a:extLst>
              </p:cNvPr>
              <p:cNvSpPr/>
              <p:nvPr/>
            </p:nvSpPr>
            <p:spPr>
              <a:xfrm>
                <a:off x="2029287" y="157728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2" name="Freeform 2411">
                <a:extLst>
                  <a:ext uri="{FF2B5EF4-FFF2-40B4-BE49-F238E27FC236}">
                    <a16:creationId xmlns:a16="http://schemas.microsoft.com/office/drawing/2014/main" id="{4C555237-4610-124B-BA1F-C8916B77C5A1}"/>
                  </a:ext>
                </a:extLst>
              </p:cNvPr>
              <p:cNvSpPr/>
              <p:nvPr/>
            </p:nvSpPr>
            <p:spPr>
              <a:xfrm>
                <a:off x="2071935" y="155015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3" name="Freeform 2412">
                <a:extLst>
                  <a:ext uri="{FF2B5EF4-FFF2-40B4-BE49-F238E27FC236}">
                    <a16:creationId xmlns:a16="http://schemas.microsoft.com/office/drawing/2014/main" id="{7B4BC8BA-B274-AB4A-8143-80DE17B9EAE5}"/>
                  </a:ext>
                </a:extLst>
              </p:cNvPr>
              <p:cNvSpPr/>
              <p:nvPr/>
            </p:nvSpPr>
            <p:spPr>
              <a:xfrm>
                <a:off x="2362761" y="161612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4" name="Freeform 2413">
                <a:extLst>
                  <a:ext uri="{FF2B5EF4-FFF2-40B4-BE49-F238E27FC236}">
                    <a16:creationId xmlns:a16="http://schemas.microsoft.com/office/drawing/2014/main" id="{F77C2861-91B2-8F4E-828B-8988CFB27060}"/>
                  </a:ext>
                </a:extLst>
              </p:cNvPr>
              <p:cNvSpPr/>
              <p:nvPr/>
            </p:nvSpPr>
            <p:spPr>
              <a:xfrm>
                <a:off x="2405314" y="158890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5" name="Freeform 2414">
                <a:extLst>
                  <a:ext uri="{FF2B5EF4-FFF2-40B4-BE49-F238E27FC236}">
                    <a16:creationId xmlns:a16="http://schemas.microsoft.com/office/drawing/2014/main" id="{6BB9666A-B827-EA4E-B90E-E11102635387}"/>
                  </a:ext>
                </a:extLst>
              </p:cNvPr>
              <p:cNvSpPr/>
              <p:nvPr/>
            </p:nvSpPr>
            <p:spPr>
              <a:xfrm>
                <a:off x="2451104" y="166801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6" name="Freeform 2415">
                <a:extLst>
                  <a:ext uri="{FF2B5EF4-FFF2-40B4-BE49-F238E27FC236}">
                    <a16:creationId xmlns:a16="http://schemas.microsoft.com/office/drawing/2014/main" id="{BADEC3F5-2948-6B4F-834B-87D0DBC9C806}"/>
                  </a:ext>
                </a:extLst>
              </p:cNvPr>
              <p:cNvSpPr/>
              <p:nvPr/>
            </p:nvSpPr>
            <p:spPr>
              <a:xfrm>
                <a:off x="2493752" y="164088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7" name="Freeform 2416">
                <a:extLst>
                  <a:ext uri="{FF2B5EF4-FFF2-40B4-BE49-F238E27FC236}">
                    <a16:creationId xmlns:a16="http://schemas.microsoft.com/office/drawing/2014/main" id="{061C32EA-94D6-6449-927B-88FBAB03B7E6}"/>
                  </a:ext>
                </a:extLst>
              </p:cNvPr>
              <p:cNvSpPr/>
              <p:nvPr/>
            </p:nvSpPr>
            <p:spPr>
              <a:xfrm>
                <a:off x="2735552" y="169410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8" name="Freeform 2417">
                <a:extLst>
                  <a:ext uri="{FF2B5EF4-FFF2-40B4-BE49-F238E27FC236}">
                    <a16:creationId xmlns:a16="http://schemas.microsoft.com/office/drawing/2014/main" id="{0EF7E3B0-F1AE-3345-B6DB-D70CE5ED50B5}"/>
                  </a:ext>
                </a:extLst>
              </p:cNvPr>
              <p:cNvSpPr/>
              <p:nvPr/>
            </p:nvSpPr>
            <p:spPr>
              <a:xfrm>
                <a:off x="2778200" y="166696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19" name="Freeform 2418">
                <a:extLst>
                  <a:ext uri="{FF2B5EF4-FFF2-40B4-BE49-F238E27FC236}">
                    <a16:creationId xmlns:a16="http://schemas.microsoft.com/office/drawing/2014/main" id="{B84425EF-4C7D-4E41-A229-0E8C727D142D}"/>
                  </a:ext>
                </a:extLst>
              </p:cNvPr>
              <p:cNvSpPr/>
              <p:nvPr/>
            </p:nvSpPr>
            <p:spPr>
              <a:xfrm>
                <a:off x="2745452" y="169410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0" name="Freeform 2419">
                <a:extLst>
                  <a:ext uri="{FF2B5EF4-FFF2-40B4-BE49-F238E27FC236}">
                    <a16:creationId xmlns:a16="http://schemas.microsoft.com/office/drawing/2014/main" id="{FFAEB9AC-A073-644B-92FC-FB8C1CC384F8}"/>
                  </a:ext>
                </a:extLst>
              </p:cNvPr>
              <p:cNvSpPr/>
              <p:nvPr/>
            </p:nvSpPr>
            <p:spPr>
              <a:xfrm>
                <a:off x="2788005" y="166696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1" name="Freeform 2420">
                <a:extLst>
                  <a:ext uri="{FF2B5EF4-FFF2-40B4-BE49-F238E27FC236}">
                    <a16:creationId xmlns:a16="http://schemas.microsoft.com/office/drawing/2014/main" id="{977CC015-1876-9949-938F-DC33CD3D7BC3}"/>
                  </a:ext>
                </a:extLst>
              </p:cNvPr>
              <p:cNvSpPr/>
              <p:nvPr/>
            </p:nvSpPr>
            <p:spPr>
              <a:xfrm>
                <a:off x="2745452" y="169410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2" name="Freeform 2421">
                <a:extLst>
                  <a:ext uri="{FF2B5EF4-FFF2-40B4-BE49-F238E27FC236}">
                    <a16:creationId xmlns:a16="http://schemas.microsoft.com/office/drawing/2014/main" id="{D9BF4D6D-FCB5-3747-8631-CC1F6AD5AB2A}"/>
                  </a:ext>
                </a:extLst>
              </p:cNvPr>
              <p:cNvSpPr/>
              <p:nvPr/>
            </p:nvSpPr>
            <p:spPr>
              <a:xfrm>
                <a:off x="2788005" y="166696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3" name="Freeform 2422">
                <a:extLst>
                  <a:ext uri="{FF2B5EF4-FFF2-40B4-BE49-F238E27FC236}">
                    <a16:creationId xmlns:a16="http://schemas.microsoft.com/office/drawing/2014/main" id="{962BF830-DA2E-0D49-BD18-B848CB76BC26}"/>
                  </a:ext>
                </a:extLst>
              </p:cNvPr>
              <p:cNvSpPr/>
              <p:nvPr/>
            </p:nvSpPr>
            <p:spPr>
              <a:xfrm>
                <a:off x="2774773" y="170733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4" name="Freeform 2423">
                <a:extLst>
                  <a:ext uri="{FF2B5EF4-FFF2-40B4-BE49-F238E27FC236}">
                    <a16:creationId xmlns:a16="http://schemas.microsoft.com/office/drawing/2014/main" id="{81FAC0CA-778B-7849-BB8F-AA018B671F2A}"/>
                  </a:ext>
                </a:extLst>
              </p:cNvPr>
              <p:cNvSpPr/>
              <p:nvPr/>
            </p:nvSpPr>
            <p:spPr>
              <a:xfrm>
                <a:off x="2817326" y="168010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5" name="Freeform 2424">
                <a:extLst>
                  <a:ext uri="{FF2B5EF4-FFF2-40B4-BE49-F238E27FC236}">
                    <a16:creationId xmlns:a16="http://schemas.microsoft.com/office/drawing/2014/main" id="{DE59CE01-9ED7-6540-BCE7-D54637F3546E}"/>
                  </a:ext>
                </a:extLst>
              </p:cNvPr>
              <p:cNvSpPr/>
              <p:nvPr/>
            </p:nvSpPr>
            <p:spPr>
              <a:xfrm>
                <a:off x="2774773" y="170733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6" name="Freeform 2425">
                <a:extLst>
                  <a:ext uri="{FF2B5EF4-FFF2-40B4-BE49-F238E27FC236}">
                    <a16:creationId xmlns:a16="http://schemas.microsoft.com/office/drawing/2014/main" id="{B1E5BB23-BFE0-D346-9F01-D09EA526FDCE}"/>
                  </a:ext>
                </a:extLst>
              </p:cNvPr>
              <p:cNvSpPr/>
              <p:nvPr/>
            </p:nvSpPr>
            <p:spPr>
              <a:xfrm>
                <a:off x="2817326" y="168010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7" name="Freeform 2426">
                <a:extLst>
                  <a:ext uri="{FF2B5EF4-FFF2-40B4-BE49-F238E27FC236}">
                    <a16:creationId xmlns:a16="http://schemas.microsoft.com/office/drawing/2014/main" id="{60CDCBD6-49F6-A94A-A1F9-A1DF6D400D55}"/>
                  </a:ext>
                </a:extLst>
              </p:cNvPr>
              <p:cNvSpPr/>
              <p:nvPr/>
            </p:nvSpPr>
            <p:spPr>
              <a:xfrm>
                <a:off x="2784578" y="173399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8" name="Freeform 2427">
                <a:extLst>
                  <a:ext uri="{FF2B5EF4-FFF2-40B4-BE49-F238E27FC236}">
                    <a16:creationId xmlns:a16="http://schemas.microsoft.com/office/drawing/2014/main" id="{DE590408-D4D1-3042-9BDA-2B0A229D9C6D}"/>
                  </a:ext>
                </a:extLst>
              </p:cNvPr>
              <p:cNvSpPr/>
              <p:nvPr/>
            </p:nvSpPr>
            <p:spPr>
              <a:xfrm>
                <a:off x="2827226" y="170685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29" name="Freeform 2428">
                <a:extLst>
                  <a:ext uri="{FF2B5EF4-FFF2-40B4-BE49-F238E27FC236}">
                    <a16:creationId xmlns:a16="http://schemas.microsoft.com/office/drawing/2014/main" id="{29350D2F-D323-0C45-B75C-4D0705B80495}"/>
                  </a:ext>
                </a:extLst>
              </p:cNvPr>
              <p:cNvSpPr/>
              <p:nvPr/>
            </p:nvSpPr>
            <p:spPr>
              <a:xfrm>
                <a:off x="2794479" y="174741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0" name="Freeform 2429">
                <a:extLst>
                  <a:ext uri="{FF2B5EF4-FFF2-40B4-BE49-F238E27FC236}">
                    <a16:creationId xmlns:a16="http://schemas.microsoft.com/office/drawing/2014/main" id="{AC195120-B733-C24B-8D31-A545948ADD7C}"/>
                  </a:ext>
                </a:extLst>
              </p:cNvPr>
              <p:cNvSpPr/>
              <p:nvPr/>
            </p:nvSpPr>
            <p:spPr>
              <a:xfrm>
                <a:off x="2837032" y="172028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1" name="Freeform 2430">
                <a:extLst>
                  <a:ext uri="{FF2B5EF4-FFF2-40B4-BE49-F238E27FC236}">
                    <a16:creationId xmlns:a16="http://schemas.microsoft.com/office/drawing/2014/main" id="{83FC5C1D-A3E6-C44E-B091-91170C7F7670}"/>
                  </a:ext>
                </a:extLst>
              </p:cNvPr>
              <p:cNvSpPr/>
              <p:nvPr/>
            </p:nvSpPr>
            <p:spPr>
              <a:xfrm>
                <a:off x="2853310" y="17608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2" name="Freeform 2431">
                <a:extLst>
                  <a:ext uri="{FF2B5EF4-FFF2-40B4-BE49-F238E27FC236}">
                    <a16:creationId xmlns:a16="http://schemas.microsoft.com/office/drawing/2014/main" id="{7769C88B-00B7-E04E-93BC-49902AFA5A73}"/>
                  </a:ext>
                </a:extLst>
              </p:cNvPr>
              <p:cNvSpPr/>
              <p:nvPr/>
            </p:nvSpPr>
            <p:spPr>
              <a:xfrm>
                <a:off x="2895863" y="1733611"/>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3" name="Freeform 2432">
                <a:extLst>
                  <a:ext uri="{FF2B5EF4-FFF2-40B4-BE49-F238E27FC236}">
                    <a16:creationId xmlns:a16="http://schemas.microsoft.com/office/drawing/2014/main" id="{D2BDB359-9720-C044-8CE8-186B489CB36B}"/>
                  </a:ext>
                </a:extLst>
              </p:cNvPr>
              <p:cNvSpPr/>
              <p:nvPr/>
            </p:nvSpPr>
            <p:spPr>
              <a:xfrm>
                <a:off x="3196590" y="189583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4" name="Freeform 2433">
                <a:extLst>
                  <a:ext uri="{FF2B5EF4-FFF2-40B4-BE49-F238E27FC236}">
                    <a16:creationId xmlns:a16="http://schemas.microsoft.com/office/drawing/2014/main" id="{7615013D-4E88-E948-B071-E566CF8D3542}"/>
                  </a:ext>
                </a:extLst>
              </p:cNvPr>
              <p:cNvSpPr/>
              <p:nvPr/>
            </p:nvSpPr>
            <p:spPr>
              <a:xfrm>
                <a:off x="3239238" y="186860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5" name="Freeform 2434">
                <a:extLst>
                  <a:ext uri="{FF2B5EF4-FFF2-40B4-BE49-F238E27FC236}">
                    <a16:creationId xmlns:a16="http://schemas.microsoft.com/office/drawing/2014/main" id="{383E4064-AF92-124F-B8DA-6B6BC354D56D}"/>
                  </a:ext>
                </a:extLst>
              </p:cNvPr>
              <p:cNvSpPr/>
              <p:nvPr/>
            </p:nvSpPr>
            <p:spPr>
              <a:xfrm>
                <a:off x="3255517" y="189583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6" name="Freeform 2435">
                <a:extLst>
                  <a:ext uri="{FF2B5EF4-FFF2-40B4-BE49-F238E27FC236}">
                    <a16:creationId xmlns:a16="http://schemas.microsoft.com/office/drawing/2014/main" id="{A58449D6-0795-E946-B796-F2791482344D}"/>
                  </a:ext>
                </a:extLst>
              </p:cNvPr>
              <p:cNvSpPr/>
              <p:nvPr/>
            </p:nvSpPr>
            <p:spPr>
              <a:xfrm>
                <a:off x="3298070" y="186860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7" name="Freeform 2436">
                <a:extLst>
                  <a:ext uri="{FF2B5EF4-FFF2-40B4-BE49-F238E27FC236}">
                    <a16:creationId xmlns:a16="http://schemas.microsoft.com/office/drawing/2014/main" id="{213D70A2-EC54-4545-89FC-651DBAC6221C}"/>
                  </a:ext>
                </a:extLst>
              </p:cNvPr>
              <p:cNvSpPr/>
              <p:nvPr/>
            </p:nvSpPr>
            <p:spPr>
              <a:xfrm>
                <a:off x="3343860" y="192316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8" name="Freeform 2437">
                <a:extLst>
                  <a:ext uri="{FF2B5EF4-FFF2-40B4-BE49-F238E27FC236}">
                    <a16:creationId xmlns:a16="http://schemas.microsoft.com/office/drawing/2014/main" id="{140AED25-E9A9-1A42-9E9A-6DA0CB1A171E}"/>
                  </a:ext>
                </a:extLst>
              </p:cNvPr>
              <p:cNvSpPr/>
              <p:nvPr/>
            </p:nvSpPr>
            <p:spPr>
              <a:xfrm>
                <a:off x="3386412" y="189593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39" name="Freeform 2438">
                <a:extLst>
                  <a:ext uri="{FF2B5EF4-FFF2-40B4-BE49-F238E27FC236}">
                    <a16:creationId xmlns:a16="http://schemas.microsoft.com/office/drawing/2014/main" id="{3632E49E-DC7C-A44D-A6EC-9E1FC10EFD8D}"/>
                  </a:ext>
                </a:extLst>
              </p:cNvPr>
              <p:cNvSpPr/>
              <p:nvPr/>
            </p:nvSpPr>
            <p:spPr>
              <a:xfrm>
                <a:off x="3569476" y="197780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0" name="Freeform 2439">
                <a:extLst>
                  <a:ext uri="{FF2B5EF4-FFF2-40B4-BE49-F238E27FC236}">
                    <a16:creationId xmlns:a16="http://schemas.microsoft.com/office/drawing/2014/main" id="{65A73D55-5F46-334F-B74B-81A8AFBB6483}"/>
                  </a:ext>
                </a:extLst>
              </p:cNvPr>
              <p:cNvSpPr/>
              <p:nvPr/>
            </p:nvSpPr>
            <p:spPr>
              <a:xfrm>
                <a:off x="3612029" y="195067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1" name="Freeform 2440">
                <a:extLst>
                  <a:ext uri="{FF2B5EF4-FFF2-40B4-BE49-F238E27FC236}">
                    <a16:creationId xmlns:a16="http://schemas.microsoft.com/office/drawing/2014/main" id="{45172CB8-2DCC-6E44-BF99-467A4E50872F}"/>
                  </a:ext>
                </a:extLst>
              </p:cNvPr>
              <p:cNvSpPr/>
              <p:nvPr/>
            </p:nvSpPr>
            <p:spPr>
              <a:xfrm>
                <a:off x="3598797" y="199161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2" name="Freeform 2441">
                <a:extLst>
                  <a:ext uri="{FF2B5EF4-FFF2-40B4-BE49-F238E27FC236}">
                    <a16:creationId xmlns:a16="http://schemas.microsoft.com/office/drawing/2014/main" id="{46526394-B533-9A42-910E-D1E7263A0BA3}"/>
                  </a:ext>
                </a:extLst>
              </p:cNvPr>
              <p:cNvSpPr/>
              <p:nvPr/>
            </p:nvSpPr>
            <p:spPr>
              <a:xfrm>
                <a:off x="3641350" y="196448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3" name="Freeform 2442">
                <a:extLst>
                  <a:ext uri="{FF2B5EF4-FFF2-40B4-BE49-F238E27FC236}">
                    <a16:creationId xmlns:a16="http://schemas.microsoft.com/office/drawing/2014/main" id="{BBDFA710-D66D-1244-ADDB-624A6DDEA694}"/>
                  </a:ext>
                </a:extLst>
              </p:cNvPr>
              <p:cNvSpPr/>
              <p:nvPr/>
            </p:nvSpPr>
            <p:spPr>
              <a:xfrm>
                <a:off x="3628308" y="20193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4" name="Freeform 2443">
                <a:extLst>
                  <a:ext uri="{FF2B5EF4-FFF2-40B4-BE49-F238E27FC236}">
                    <a16:creationId xmlns:a16="http://schemas.microsoft.com/office/drawing/2014/main" id="{E34D6AA7-B8AD-144F-B9AC-56D38AD1F2BB}"/>
                  </a:ext>
                </a:extLst>
              </p:cNvPr>
              <p:cNvSpPr/>
              <p:nvPr/>
            </p:nvSpPr>
            <p:spPr>
              <a:xfrm>
                <a:off x="3670861" y="199208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5" name="Freeform 2444">
                <a:extLst>
                  <a:ext uri="{FF2B5EF4-FFF2-40B4-BE49-F238E27FC236}">
                    <a16:creationId xmlns:a16="http://schemas.microsoft.com/office/drawing/2014/main" id="{7204CB90-E352-6540-9075-EEFA38855387}"/>
                  </a:ext>
                </a:extLst>
              </p:cNvPr>
              <p:cNvSpPr/>
              <p:nvPr/>
            </p:nvSpPr>
            <p:spPr>
              <a:xfrm>
                <a:off x="3687139" y="201931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6" name="Freeform 2445">
                <a:extLst>
                  <a:ext uri="{FF2B5EF4-FFF2-40B4-BE49-F238E27FC236}">
                    <a16:creationId xmlns:a16="http://schemas.microsoft.com/office/drawing/2014/main" id="{36AFF99F-5996-9D42-B7F7-D64993D5A104}"/>
                  </a:ext>
                </a:extLst>
              </p:cNvPr>
              <p:cNvSpPr/>
              <p:nvPr/>
            </p:nvSpPr>
            <p:spPr>
              <a:xfrm>
                <a:off x="3729692" y="199208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7" name="Freeform 2446">
                <a:extLst>
                  <a:ext uri="{FF2B5EF4-FFF2-40B4-BE49-F238E27FC236}">
                    <a16:creationId xmlns:a16="http://schemas.microsoft.com/office/drawing/2014/main" id="{22D507EE-22F0-A742-ABE2-6FEA57CDE8D6}"/>
                  </a:ext>
                </a:extLst>
              </p:cNvPr>
              <p:cNvSpPr/>
              <p:nvPr/>
            </p:nvSpPr>
            <p:spPr>
              <a:xfrm>
                <a:off x="3961782" y="204721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8" name="Freeform 2447">
                <a:extLst>
                  <a:ext uri="{FF2B5EF4-FFF2-40B4-BE49-F238E27FC236}">
                    <a16:creationId xmlns:a16="http://schemas.microsoft.com/office/drawing/2014/main" id="{4CF843E6-DB65-804C-9AE8-ADCE295C9690}"/>
                  </a:ext>
                </a:extLst>
              </p:cNvPr>
              <p:cNvSpPr/>
              <p:nvPr/>
            </p:nvSpPr>
            <p:spPr>
              <a:xfrm>
                <a:off x="4004335" y="2019983"/>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49" name="Freeform 2448">
                <a:extLst>
                  <a:ext uri="{FF2B5EF4-FFF2-40B4-BE49-F238E27FC236}">
                    <a16:creationId xmlns:a16="http://schemas.microsoft.com/office/drawing/2014/main" id="{09384527-337D-E746-AD31-B53A6AC4ECE5}"/>
                  </a:ext>
                </a:extLst>
              </p:cNvPr>
              <p:cNvSpPr/>
              <p:nvPr/>
            </p:nvSpPr>
            <p:spPr>
              <a:xfrm>
                <a:off x="4020614" y="207520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0" name="Freeform 2449">
                <a:extLst>
                  <a:ext uri="{FF2B5EF4-FFF2-40B4-BE49-F238E27FC236}">
                    <a16:creationId xmlns:a16="http://schemas.microsoft.com/office/drawing/2014/main" id="{2563ADA1-924B-0443-A97B-534FF04F0D85}"/>
                  </a:ext>
                </a:extLst>
              </p:cNvPr>
              <p:cNvSpPr/>
              <p:nvPr/>
            </p:nvSpPr>
            <p:spPr>
              <a:xfrm>
                <a:off x="4063167" y="204806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1" name="Freeform 2450">
                <a:extLst>
                  <a:ext uri="{FF2B5EF4-FFF2-40B4-BE49-F238E27FC236}">
                    <a16:creationId xmlns:a16="http://schemas.microsoft.com/office/drawing/2014/main" id="{8B96433E-13B1-D941-BFD0-D407E6945A29}"/>
                  </a:ext>
                </a:extLst>
              </p:cNvPr>
              <p:cNvSpPr/>
              <p:nvPr/>
            </p:nvSpPr>
            <p:spPr>
              <a:xfrm>
                <a:off x="4050125" y="215993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2" name="Freeform 2451">
                <a:extLst>
                  <a:ext uri="{FF2B5EF4-FFF2-40B4-BE49-F238E27FC236}">
                    <a16:creationId xmlns:a16="http://schemas.microsoft.com/office/drawing/2014/main" id="{38C64B40-4932-CE41-817A-5A3ABBA2F308}"/>
                  </a:ext>
                </a:extLst>
              </p:cNvPr>
              <p:cNvSpPr/>
              <p:nvPr/>
            </p:nvSpPr>
            <p:spPr>
              <a:xfrm>
                <a:off x="4092773" y="213280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3" name="Freeform 2452">
                <a:extLst>
                  <a:ext uri="{FF2B5EF4-FFF2-40B4-BE49-F238E27FC236}">
                    <a16:creationId xmlns:a16="http://schemas.microsoft.com/office/drawing/2014/main" id="{983964FC-11DF-FF41-B268-F9EAAF4B2176}"/>
                  </a:ext>
                </a:extLst>
              </p:cNvPr>
              <p:cNvSpPr/>
              <p:nvPr/>
            </p:nvSpPr>
            <p:spPr>
              <a:xfrm>
                <a:off x="4099151" y="218830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4" name="Freeform 2453">
                <a:extLst>
                  <a:ext uri="{FF2B5EF4-FFF2-40B4-BE49-F238E27FC236}">
                    <a16:creationId xmlns:a16="http://schemas.microsoft.com/office/drawing/2014/main" id="{A142B919-C297-FB4F-9E94-F8BBFD251D36}"/>
                  </a:ext>
                </a:extLst>
              </p:cNvPr>
              <p:cNvSpPr/>
              <p:nvPr/>
            </p:nvSpPr>
            <p:spPr>
              <a:xfrm>
                <a:off x="4141704" y="216117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5" name="Freeform 2454">
                <a:extLst>
                  <a:ext uri="{FF2B5EF4-FFF2-40B4-BE49-F238E27FC236}">
                    <a16:creationId xmlns:a16="http://schemas.microsoft.com/office/drawing/2014/main" id="{CDD97FFF-DF05-4942-9AEA-51F02210F626}"/>
                  </a:ext>
                </a:extLst>
              </p:cNvPr>
              <p:cNvSpPr/>
              <p:nvPr/>
            </p:nvSpPr>
            <p:spPr>
              <a:xfrm>
                <a:off x="4167883" y="2188304"/>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6" name="Freeform 2455">
                <a:extLst>
                  <a:ext uri="{FF2B5EF4-FFF2-40B4-BE49-F238E27FC236}">
                    <a16:creationId xmlns:a16="http://schemas.microsoft.com/office/drawing/2014/main" id="{7D86A5C3-2109-7B46-9282-9454D8958F2A}"/>
                  </a:ext>
                </a:extLst>
              </p:cNvPr>
              <p:cNvSpPr/>
              <p:nvPr/>
            </p:nvSpPr>
            <p:spPr>
              <a:xfrm>
                <a:off x="4210436" y="216117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7" name="Freeform 2456">
                <a:extLst>
                  <a:ext uri="{FF2B5EF4-FFF2-40B4-BE49-F238E27FC236}">
                    <a16:creationId xmlns:a16="http://schemas.microsoft.com/office/drawing/2014/main" id="{2500DC55-866D-3D4B-92CC-0862916D8811}"/>
                  </a:ext>
                </a:extLst>
              </p:cNvPr>
              <p:cNvSpPr/>
              <p:nvPr/>
            </p:nvSpPr>
            <p:spPr>
              <a:xfrm>
                <a:off x="4197204" y="2188304"/>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8" name="Freeform 2457">
                <a:extLst>
                  <a:ext uri="{FF2B5EF4-FFF2-40B4-BE49-F238E27FC236}">
                    <a16:creationId xmlns:a16="http://schemas.microsoft.com/office/drawing/2014/main" id="{0F463CEF-B575-3845-B706-E97B5733D83F}"/>
                  </a:ext>
                </a:extLst>
              </p:cNvPr>
              <p:cNvSpPr/>
              <p:nvPr/>
            </p:nvSpPr>
            <p:spPr>
              <a:xfrm>
                <a:off x="4239757" y="216117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59" name="Freeform 2458">
                <a:extLst>
                  <a:ext uri="{FF2B5EF4-FFF2-40B4-BE49-F238E27FC236}">
                    <a16:creationId xmlns:a16="http://schemas.microsoft.com/office/drawing/2014/main" id="{19384057-700E-854D-81A8-613F9434749A}"/>
                  </a:ext>
                </a:extLst>
              </p:cNvPr>
              <p:cNvSpPr/>
              <p:nvPr/>
            </p:nvSpPr>
            <p:spPr>
              <a:xfrm>
                <a:off x="4226715" y="218830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0" name="Freeform 2459">
                <a:extLst>
                  <a:ext uri="{FF2B5EF4-FFF2-40B4-BE49-F238E27FC236}">
                    <a16:creationId xmlns:a16="http://schemas.microsoft.com/office/drawing/2014/main" id="{1975B959-1577-6940-B9DF-8BEA9EA6D4E3}"/>
                  </a:ext>
                </a:extLst>
              </p:cNvPr>
              <p:cNvSpPr/>
              <p:nvPr/>
            </p:nvSpPr>
            <p:spPr>
              <a:xfrm>
                <a:off x="4269268" y="216117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1" name="Freeform 2460">
                <a:extLst>
                  <a:ext uri="{FF2B5EF4-FFF2-40B4-BE49-F238E27FC236}">
                    <a16:creationId xmlns:a16="http://schemas.microsoft.com/office/drawing/2014/main" id="{D179FC0D-C1C8-8049-865D-C4F81AF3CA1B}"/>
                  </a:ext>
                </a:extLst>
              </p:cNvPr>
              <p:cNvSpPr/>
              <p:nvPr/>
            </p:nvSpPr>
            <p:spPr>
              <a:xfrm>
                <a:off x="4246230" y="2188304"/>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2" name="Freeform 2461">
                <a:extLst>
                  <a:ext uri="{FF2B5EF4-FFF2-40B4-BE49-F238E27FC236}">
                    <a16:creationId xmlns:a16="http://schemas.microsoft.com/office/drawing/2014/main" id="{D74B26DD-4385-C647-BD61-E9AEA58E379E}"/>
                  </a:ext>
                </a:extLst>
              </p:cNvPr>
              <p:cNvSpPr/>
              <p:nvPr/>
            </p:nvSpPr>
            <p:spPr>
              <a:xfrm>
                <a:off x="4288783" y="216117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3" name="Freeform 2462">
                <a:extLst>
                  <a:ext uri="{FF2B5EF4-FFF2-40B4-BE49-F238E27FC236}">
                    <a16:creationId xmlns:a16="http://schemas.microsoft.com/office/drawing/2014/main" id="{AE1C753F-8A24-C84B-BF7A-11A33F955255}"/>
                  </a:ext>
                </a:extLst>
              </p:cNvPr>
              <p:cNvSpPr/>
              <p:nvPr/>
            </p:nvSpPr>
            <p:spPr>
              <a:xfrm>
                <a:off x="4373794" y="220287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4" name="Freeform 2463">
                <a:extLst>
                  <a:ext uri="{FF2B5EF4-FFF2-40B4-BE49-F238E27FC236}">
                    <a16:creationId xmlns:a16="http://schemas.microsoft.com/office/drawing/2014/main" id="{F7306064-F8F8-124C-8031-4740157B4BFE}"/>
                  </a:ext>
                </a:extLst>
              </p:cNvPr>
              <p:cNvSpPr/>
              <p:nvPr/>
            </p:nvSpPr>
            <p:spPr>
              <a:xfrm>
                <a:off x="4416347" y="217564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5" name="Freeform 2464">
                <a:extLst>
                  <a:ext uri="{FF2B5EF4-FFF2-40B4-BE49-F238E27FC236}">
                    <a16:creationId xmlns:a16="http://schemas.microsoft.com/office/drawing/2014/main" id="{29704675-8A93-224A-B15C-19F34C6622EA}"/>
                  </a:ext>
                </a:extLst>
              </p:cNvPr>
              <p:cNvSpPr/>
              <p:nvPr/>
            </p:nvSpPr>
            <p:spPr>
              <a:xfrm>
                <a:off x="4393404" y="22174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6" name="Freeform 2465">
                <a:extLst>
                  <a:ext uri="{FF2B5EF4-FFF2-40B4-BE49-F238E27FC236}">
                    <a16:creationId xmlns:a16="http://schemas.microsoft.com/office/drawing/2014/main" id="{8801B461-33E2-6840-8A7E-949F97855514}"/>
                  </a:ext>
                </a:extLst>
              </p:cNvPr>
              <p:cNvSpPr/>
              <p:nvPr/>
            </p:nvSpPr>
            <p:spPr>
              <a:xfrm>
                <a:off x="4436053" y="21903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7" name="Freeform 2466">
                <a:extLst>
                  <a:ext uri="{FF2B5EF4-FFF2-40B4-BE49-F238E27FC236}">
                    <a16:creationId xmlns:a16="http://schemas.microsoft.com/office/drawing/2014/main" id="{F3D0C98E-E3E9-C645-AB40-F25A0CEEAB0E}"/>
                  </a:ext>
                </a:extLst>
              </p:cNvPr>
              <p:cNvSpPr/>
              <p:nvPr/>
            </p:nvSpPr>
            <p:spPr>
              <a:xfrm>
                <a:off x="4393404" y="22174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8" name="Freeform 2467">
                <a:extLst>
                  <a:ext uri="{FF2B5EF4-FFF2-40B4-BE49-F238E27FC236}">
                    <a16:creationId xmlns:a16="http://schemas.microsoft.com/office/drawing/2014/main" id="{96F4F1FF-5881-734F-9086-BEC6D684C605}"/>
                  </a:ext>
                </a:extLst>
              </p:cNvPr>
              <p:cNvSpPr/>
              <p:nvPr/>
            </p:nvSpPr>
            <p:spPr>
              <a:xfrm>
                <a:off x="4436053" y="21903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69" name="Freeform 2468">
                <a:extLst>
                  <a:ext uri="{FF2B5EF4-FFF2-40B4-BE49-F238E27FC236}">
                    <a16:creationId xmlns:a16="http://schemas.microsoft.com/office/drawing/2014/main" id="{753755BF-9FF4-5E46-B7C2-EB08A6C09D4A}"/>
                  </a:ext>
                </a:extLst>
              </p:cNvPr>
              <p:cNvSpPr/>
              <p:nvPr/>
            </p:nvSpPr>
            <p:spPr>
              <a:xfrm>
                <a:off x="4393404" y="22174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0" name="Freeform 2469">
                <a:extLst>
                  <a:ext uri="{FF2B5EF4-FFF2-40B4-BE49-F238E27FC236}">
                    <a16:creationId xmlns:a16="http://schemas.microsoft.com/office/drawing/2014/main" id="{E3B24705-2EF8-8F4C-A5AB-99B2C0015EBE}"/>
                  </a:ext>
                </a:extLst>
              </p:cNvPr>
              <p:cNvSpPr/>
              <p:nvPr/>
            </p:nvSpPr>
            <p:spPr>
              <a:xfrm>
                <a:off x="4436053" y="219030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1" name="Freeform 2470">
                <a:extLst>
                  <a:ext uri="{FF2B5EF4-FFF2-40B4-BE49-F238E27FC236}">
                    <a16:creationId xmlns:a16="http://schemas.microsoft.com/office/drawing/2014/main" id="{A2955485-71B9-334C-9BC6-0F4B98631282}"/>
                  </a:ext>
                </a:extLst>
              </p:cNvPr>
              <p:cNvSpPr/>
              <p:nvPr/>
            </p:nvSpPr>
            <p:spPr>
              <a:xfrm>
                <a:off x="4432626" y="22324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2" name="Freeform 2471">
                <a:extLst>
                  <a:ext uri="{FF2B5EF4-FFF2-40B4-BE49-F238E27FC236}">
                    <a16:creationId xmlns:a16="http://schemas.microsoft.com/office/drawing/2014/main" id="{3A6F9BA9-55AA-6346-B6B6-7C8F814761F1}"/>
                  </a:ext>
                </a:extLst>
              </p:cNvPr>
              <p:cNvSpPr/>
              <p:nvPr/>
            </p:nvSpPr>
            <p:spPr>
              <a:xfrm>
                <a:off x="4475178" y="220525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3" name="Freeform 2472">
                <a:extLst>
                  <a:ext uri="{FF2B5EF4-FFF2-40B4-BE49-F238E27FC236}">
                    <a16:creationId xmlns:a16="http://schemas.microsoft.com/office/drawing/2014/main" id="{65A63378-C729-A748-AB3D-B589A38BA3A7}"/>
                  </a:ext>
                </a:extLst>
              </p:cNvPr>
              <p:cNvSpPr/>
              <p:nvPr/>
            </p:nvSpPr>
            <p:spPr>
              <a:xfrm>
                <a:off x="4471942" y="22324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4" name="Freeform 2473">
                <a:extLst>
                  <a:ext uri="{FF2B5EF4-FFF2-40B4-BE49-F238E27FC236}">
                    <a16:creationId xmlns:a16="http://schemas.microsoft.com/office/drawing/2014/main" id="{BC0E754C-F8F0-F24C-BA0E-A49E4360255E}"/>
                  </a:ext>
                </a:extLst>
              </p:cNvPr>
              <p:cNvSpPr/>
              <p:nvPr/>
            </p:nvSpPr>
            <p:spPr>
              <a:xfrm>
                <a:off x="4514590" y="220525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5" name="Freeform 2474">
                <a:extLst>
                  <a:ext uri="{FF2B5EF4-FFF2-40B4-BE49-F238E27FC236}">
                    <a16:creationId xmlns:a16="http://schemas.microsoft.com/office/drawing/2014/main" id="{80A29B53-4DD6-984C-B517-5905B5BC3837}"/>
                  </a:ext>
                </a:extLst>
              </p:cNvPr>
              <p:cNvSpPr/>
              <p:nvPr/>
            </p:nvSpPr>
            <p:spPr>
              <a:xfrm>
                <a:off x="4481652" y="224752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6" name="Freeform 2475">
                <a:extLst>
                  <a:ext uri="{FF2B5EF4-FFF2-40B4-BE49-F238E27FC236}">
                    <a16:creationId xmlns:a16="http://schemas.microsoft.com/office/drawing/2014/main" id="{3A35B829-E51E-DC4B-8FF4-BA9C948896BB}"/>
                  </a:ext>
                </a:extLst>
              </p:cNvPr>
              <p:cNvSpPr/>
              <p:nvPr/>
            </p:nvSpPr>
            <p:spPr>
              <a:xfrm>
                <a:off x="4524205" y="222038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7" name="Freeform 2476">
                <a:extLst>
                  <a:ext uri="{FF2B5EF4-FFF2-40B4-BE49-F238E27FC236}">
                    <a16:creationId xmlns:a16="http://schemas.microsoft.com/office/drawing/2014/main" id="{C4ADBB78-984A-5843-B050-9D70587D44B3}"/>
                  </a:ext>
                </a:extLst>
              </p:cNvPr>
              <p:cNvSpPr/>
              <p:nvPr/>
            </p:nvSpPr>
            <p:spPr>
              <a:xfrm>
                <a:off x="4501358" y="226265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8" name="Freeform 2477">
                <a:extLst>
                  <a:ext uri="{FF2B5EF4-FFF2-40B4-BE49-F238E27FC236}">
                    <a16:creationId xmlns:a16="http://schemas.microsoft.com/office/drawing/2014/main" id="{FCE9E291-8F52-1A45-A3D3-2983539A791C}"/>
                  </a:ext>
                </a:extLst>
              </p:cNvPr>
              <p:cNvSpPr/>
              <p:nvPr/>
            </p:nvSpPr>
            <p:spPr>
              <a:xfrm>
                <a:off x="4543911" y="223543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79" name="Freeform 2478">
                <a:extLst>
                  <a:ext uri="{FF2B5EF4-FFF2-40B4-BE49-F238E27FC236}">
                    <a16:creationId xmlns:a16="http://schemas.microsoft.com/office/drawing/2014/main" id="{BA68E510-6568-9F44-87D3-74941C250ECD}"/>
                  </a:ext>
                </a:extLst>
              </p:cNvPr>
              <p:cNvSpPr/>
              <p:nvPr/>
            </p:nvSpPr>
            <p:spPr>
              <a:xfrm>
                <a:off x="4560189" y="226265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0" name="Freeform 2479">
                <a:extLst>
                  <a:ext uri="{FF2B5EF4-FFF2-40B4-BE49-F238E27FC236}">
                    <a16:creationId xmlns:a16="http://schemas.microsoft.com/office/drawing/2014/main" id="{ACCF40A8-2762-4945-8A70-8D88B9C3227E}"/>
                  </a:ext>
                </a:extLst>
              </p:cNvPr>
              <p:cNvSpPr/>
              <p:nvPr/>
            </p:nvSpPr>
            <p:spPr>
              <a:xfrm>
                <a:off x="4602742" y="223543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1" name="Freeform 2480">
                <a:extLst>
                  <a:ext uri="{FF2B5EF4-FFF2-40B4-BE49-F238E27FC236}">
                    <a16:creationId xmlns:a16="http://schemas.microsoft.com/office/drawing/2014/main" id="{D08B2DDE-377C-144B-98F2-9D28E0DAFD09}"/>
                  </a:ext>
                </a:extLst>
              </p:cNvPr>
              <p:cNvSpPr/>
              <p:nvPr/>
            </p:nvSpPr>
            <p:spPr>
              <a:xfrm>
                <a:off x="4785806" y="2293314"/>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2" name="Freeform 2481">
                <a:extLst>
                  <a:ext uri="{FF2B5EF4-FFF2-40B4-BE49-F238E27FC236}">
                    <a16:creationId xmlns:a16="http://schemas.microsoft.com/office/drawing/2014/main" id="{FE38A61B-2645-2343-9747-42DFEAE911ED}"/>
                  </a:ext>
                </a:extLst>
              </p:cNvPr>
              <p:cNvSpPr/>
              <p:nvPr/>
            </p:nvSpPr>
            <p:spPr>
              <a:xfrm>
                <a:off x="4828359" y="226618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3" name="Freeform 2482">
                <a:extLst>
                  <a:ext uri="{FF2B5EF4-FFF2-40B4-BE49-F238E27FC236}">
                    <a16:creationId xmlns:a16="http://schemas.microsoft.com/office/drawing/2014/main" id="{16CA2EFC-33E3-C543-854F-84013F5C1A42}"/>
                  </a:ext>
                </a:extLst>
              </p:cNvPr>
              <p:cNvSpPr/>
              <p:nvPr/>
            </p:nvSpPr>
            <p:spPr>
              <a:xfrm>
                <a:off x="4825122" y="2293314"/>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4" name="Freeform 2483">
                <a:extLst>
                  <a:ext uri="{FF2B5EF4-FFF2-40B4-BE49-F238E27FC236}">
                    <a16:creationId xmlns:a16="http://schemas.microsoft.com/office/drawing/2014/main" id="{6F740739-8D87-7144-92DD-5FEEF96C0792}"/>
                  </a:ext>
                </a:extLst>
              </p:cNvPr>
              <p:cNvSpPr/>
              <p:nvPr/>
            </p:nvSpPr>
            <p:spPr>
              <a:xfrm>
                <a:off x="4867675" y="226618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5" name="Freeform 2484">
                <a:extLst>
                  <a:ext uri="{FF2B5EF4-FFF2-40B4-BE49-F238E27FC236}">
                    <a16:creationId xmlns:a16="http://schemas.microsoft.com/office/drawing/2014/main" id="{0BFEC0AE-99AE-BE41-91C4-87D73D23C779}"/>
                  </a:ext>
                </a:extLst>
              </p:cNvPr>
              <p:cNvSpPr/>
              <p:nvPr/>
            </p:nvSpPr>
            <p:spPr>
              <a:xfrm>
                <a:off x="4854443" y="230892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6" name="Freeform 2485">
                <a:extLst>
                  <a:ext uri="{FF2B5EF4-FFF2-40B4-BE49-F238E27FC236}">
                    <a16:creationId xmlns:a16="http://schemas.microsoft.com/office/drawing/2014/main" id="{FF5FCC42-DA33-5144-BC34-0C9B525154EE}"/>
                  </a:ext>
                </a:extLst>
              </p:cNvPr>
              <p:cNvSpPr/>
              <p:nvPr/>
            </p:nvSpPr>
            <p:spPr>
              <a:xfrm>
                <a:off x="4897091" y="2281699"/>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7" name="Freeform 2486">
                <a:extLst>
                  <a:ext uri="{FF2B5EF4-FFF2-40B4-BE49-F238E27FC236}">
                    <a16:creationId xmlns:a16="http://schemas.microsoft.com/office/drawing/2014/main" id="{6EA7C949-61A6-A448-81D7-33A76DEEAD9C}"/>
                  </a:ext>
                </a:extLst>
              </p:cNvPr>
              <p:cNvSpPr/>
              <p:nvPr/>
            </p:nvSpPr>
            <p:spPr>
              <a:xfrm>
                <a:off x="4874148" y="230892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8" name="Freeform 2487">
                <a:extLst>
                  <a:ext uri="{FF2B5EF4-FFF2-40B4-BE49-F238E27FC236}">
                    <a16:creationId xmlns:a16="http://schemas.microsoft.com/office/drawing/2014/main" id="{4008C2ED-6CDE-234C-A8B7-BADA75170181}"/>
                  </a:ext>
                </a:extLst>
              </p:cNvPr>
              <p:cNvSpPr/>
              <p:nvPr/>
            </p:nvSpPr>
            <p:spPr>
              <a:xfrm>
                <a:off x="4916701" y="2281699"/>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89" name="Freeform 2488">
                <a:extLst>
                  <a:ext uri="{FF2B5EF4-FFF2-40B4-BE49-F238E27FC236}">
                    <a16:creationId xmlns:a16="http://schemas.microsoft.com/office/drawing/2014/main" id="{5F95EC18-DD33-9C4A-875A-AA0EC3AFCF8E}"/>
                  </a:ext>
                </a:extLst>
              </p:cNvPr>
              <p:cNvSpPr/>
              <p:nvPr/>
            </p:nvSpPr>
            <p:spPr>
              <a:xfrm>
                <a:off x="4874148" y="230892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0" name="Freeform 2489">
                <a:extLst>
                  <a:ext uri="{FF2B5EF4-FFF2-40B4-BE49-F238E27FC236}">
                    <a16:creationId xmlns:a16="http://schemas.microsoft.com/office/drawing/2014/main" id="{FEEA2587-A378-3944-A509-C798BD80DF0C}"/>
                  </a:ext>
                </a:extLst>
              </p:cNvPr>
              <p:cNvSpPr/>
              <p:nvPr/>
            </p:nvSpPr>
            <p:spPr>
              <a:xfrm>
                <a:off x="4916701" y="2281699"/>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1" name="Freeform 2490">
                <a:extLst>
                  <a:ext uri="{FF2B5EF4-FFF2-40B4-BE49-F238E27FC236}">
                    <a16:creationId xmlns:a16="http://schemas.microsoft.com/office/drawing/2014/main" id="{D34CA221-6982-A147-BCCD-6C9D4DFA1B87}"/>
                  </a:ext>
                </a:extLst>
              </p:cNvPr>
              <p:cNvSpPr/>
              <p:nvPr/>
            </p:nvSpPr>
            <p:spPr>
              <a:xfrm>
                <a:off x="4874148" y="2308927"/>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2" name="Freeform 2491">
                <a:extLst>
                  <a:ext uri="{FF2B5EF4-FFF2-40B4-BE49-F238E27FC236}">
                    <a16:creationId xmlns:a16="http://schemas.microsoft.com/office/drawing/2014/main" id="{66208E1D-02A5-E141-9280-99F143586455}"/>
                  </a:ext>
                </a:extLst>
              </p:cNvPr>
              <p:cNvSpPr/>
              <p:nvPr/>
            </p:nvSpPr>
            <p:spPr>
              <a:xfrm>
                <a:off x="4916701" y="2281699"/>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3" name="Freeform 2492">
                <a:extLst>
                  <a:ext uri="{FF2B5EF4-FFF2-40B4-BE49-F238E27FC236}">
                    <a16:creationId xmlns:a16="http://schemas.microsoft.com/office/drawing/2014/main" id="{D27BAF14-4FF3-4D42-A6D5-3EF1B9F02D46}"/>
                  </a:ext>
                </a:extLst>
              </p:cNvPr>
              <p:cNvSpPr/>
              <p:nvPr/>
            </p:nvSpPr>
            <p:spPr>
              <a:xfrm>
                <a:off x="4903469"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4" name="Freeform 2493">
                <a:extLst>
                  <a:ext uri="{FF2B5EF4-FFF2-40B4-BE49-F238E27FC236}">
                    <a16:creationId xmlns:a16="http://schemas.microsoft.com/office/drawing/2014/main" id="{8BD857AA-BDC5-F04B-AC3E-264CBD1748E9}"/>
                  </a:ext>
                </a:extLst>
              </p:cNvPr>
              <p:cNvSpPr/>
              <p:nvPr/>
            </p:nvSpPr>
            <p:spPr>
              <a:xfrm>
                <a:off x="4946022"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5" name="Freeform 2494">
                <a:extLst>
                  <a:ext uri="{FF2B5EF4-FFF2-40B4-BE49-F238E27FC236}">
                    <a16:creationId xmlns:a16="http://schemas.microsoft.com/office/drawing/2014/main" id="{131A2B94-AA23-244C-AD32-1B3E559ED8C6}"/>
                  </a:ext>
                </a:extLst>
              </p:cNvPr>
              <p:cNvSpPr/>
              <p:nvPr/>
            </p:nvSpPr>
            <p:spPr>
              <a:xfrm>
                <a:off x="4923175"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6" name="Freeform 2495">
                <a:extLst>
                  <a:ext uri="{FF2B5EF4-FFF2-40B4-BE49-F238E27FC236}">
                    <a16:creationId xmlns:a16="http://schemas.microsoft.com/office/drawing/2014/main" id="{CFC7F2C5-AC20-0742-BA0B-3749A1458807}"/>
                  </a:ext>
                </a:extLst>
              </p:cNvPr>
              <p:cNvSpPr/>
              <p:nvPr/>
            </p:nvSpPr>
            <p:spPr>
              <a:xfrm>
                <a:off x="4965728"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7" name="Freeform 2496">
                <a:extLst>
                  <a:ext uri="{FF2B5EF4-FFF2-40B4-BE49-F238E27FC236}">
                    <a16:creationId xmlns:a16="http://schemas.microsoft.com/office/drawing/2014/main" id="{3F83F885-04B4-9448-9576-316B13943AF8}"/>
                  </a:ext>
                </a:extLst>
              </p:cNvPr>
              <p:cNvSpPr/>
              <p:nvPr/>
            </p:nvSpPr>
            <p:spPr>
              <a:xfrm>
                <a:off x="4923175"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8" name="Freeform 2497">
                <a:extLst>
                  <a:ext uri="{FF2B5EF4-FFF2-40B4-BE49-F238E27FC236}">
                    <a16:creationId xmlns:a16="http://schemas.microsoft.com/office/drawing/2014/main" id="{4F156944-07FA-5A45-9965-930293406687}"/>
                  </a:ext>
                </a:extLst>
              </p:cNvPr>
              <p:cNvSpPr/>
              <p:nvPr/>
            </p:nvSpPr>
            <p:spPr>
              <a:xfrm>
                <a:off x="4965728"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499" name="Freeform 2498">
                <a:extLst>
                  <a:ext uri="{FF2B5EF4-FFF2-40B4-BE49-F238E27FC236}">
                    <a16:creationId xmlns:a16="http://schemas.microsoft.com/office/drawing/2014/main" id="{01244893-03B9-6F40-9B3B-88793CF64E36}"/>
                  </a:ext>
                </a:extLst>
              </p:cNvPr>
              <p:cNvSpPr/>
              <p:nvPr/>
            </p:nvSpPr>
            <p:spPr>
              <a:xfrm>
                <a:off x="4923175"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0" name="Freeform 2499">
                <a:extLst>
                  <a:ext uri="{FF2B5EF4-FFF2-40B4-BE49-F238E27FC236}">
                    <a16:creationId xmlns:a16="http://schemas.microsoft.com/office/drawing/2014/main" id="{4696392E-246C-584F-83D3-FA24B5D868D8}"/>
                  </a:ext>
                </a:extLst>
              </p:cNvPr>
              <p:cNvSpPr/>
              <p:nvPr/>
            </p:nvSpPr>
            <p:spPr>
              <a:xfrm>
                <a:off x="4965728"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1" name="Freeform 2500">
                <a:extLst>
                  <a:ext uri="{FF2B5EF4-FFF2-40B4-BE49-F238E27FC236}">
                    <a16:creationId xmlns:a16="http://schemas.microsoft.com/office/drawing/2014/main" id="{4FAD5A1A-1E88-0645-9ACC-7BA4845DBF63}"/>
                  </a:ext>
                </a:extLst>
              </p:cNvPr>
              <p:cNvSpPr/>
              <p:nvPr/>
            </p:nvSpPr>
            <p:spPr>
              <a:xfrm>
                <a:off x="4932980"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2" name="Freeform 2501">
                <a:extLst>
                  <a:ext uri="{FF2B5EF4-FFF2-40B4-BE49-F238E27FC236}">
                    <a16:creationId xmlns:a16="http://schemas.microsoft.com/office/drawing/2014/main" id="{3A10A9D4-C914-114B-BEAC-FA52921937B1}"/>
                  </a:ext>
                </a:extLst>
              </p:cNvPr>
              <p:cNvSpPr/>
              <p:nvPr/>
            </p:nvSpPr>
            <p:spPr>
              <a:xfrm>
                <a:off x="4975628"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3" name="Freeform 2502">
                <a:extLst>
                  <a:ext uri="{FF2B5EF4-FFF2-40B4-BE49-F238E27FC236}">
                    <a16:creationId xmlns:a16="http://schemas.microsoft.com/office/drawing/2014/main" id="{95A452B8-5C55-3A46-B362-FF0A69CCA241}"/>
                  </a:ext>
                </a:extLst>
              </p:cNvPr>
              <p:cNvSpPr/>
              <p:nvPr/>
            </p:nvSpPr>
            <p:spPr>
              <a:xfrm>
                <a:off x="4952495"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4" name="Freeform 2503">
                <a:extLst>
                  <a:ext uri="{FF2B5EF4-FFF2-40B4-BE49-F238E27FC236}">
                    <a16:creationId xmlns:a16="http://schemas.microsoft.com/office/drawing/2014/main" id="{6F2CAF83-F94C-B349-BD3C-A4929B3879B7}"/>
                  </a:ext>
                </a:extLst>
              </p:cNvPr>
              <p:cNvSpPr/>
              <p:nvPr/>
            </p:nvSpPr>
            <p:spPr>
              <a:xfrm>
                <a:off x="4995048"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5" name="Freeform 2504">
                <a:extLst>
                  <a:ext uri="{FF2B5EF4-FFF2-40B4-BE49-F238E27FC236}">
                    <a16:creationId xmlns:a16="http://schemas.microsoft.com/office/drawing/2014/main" id="{9FA377F0-C273-CD41-A22C-39EF8653F29B}"/>
                  </a:ext>
                </a:extLst>
              </p:cNvPr>
              <p:cNvSpPr/>
              <p:nvPr/>
            </p:nvSpPr>
            <p:spPr>
              <a:xfrm>
                <a:off x="5080059" y="232492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6" name="Freeform 2505">
                <a:extLst>
                  <a:ext uri="{FF2B5EF4-FFF2-40B4-BE49-F238E27FC236}">
                    <a16:creationId xmlns:a16="http://schemas.microsoft.com/office/drawing/2014/main" id="{20A8EC33-B5D4-CF48-AD1E-861591C84223}"/>
                  </a:ext>
                </a:extLst>
              </p:cNvPr>
              <p:cNvSpPr/>
              <p:nvPr/>
            </p:nvSpPr>
            <p:spPr>
              <a:xfrm>
                <a:off x="5122612" y="229769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7" name="Freeform 2506">
                <a:extLst>
                  <a:ext uri="{FF2B5EF4-FFF2-40B4-BE49-F238E27FC236}">
                    <a16:creationId xmlns:a16="http://schemas.microsoft.com/office/drawing/2014/main" id="{17E7A85A-A296-814E-AEB1-C81AE3C81380}"/>
                  </a:ext>
                </a:extLst>
              </p:cNvPr>
              <p:cNvSpPr/>
              <p:nvPr/>
            </p:nvSpPr>
            <p:spPr>
              <a:xfrm>
                <a:off x="5197818" y="234158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8" name="Freeform 2507">
                <a:extLst>
                  <a:ext uri="{FF2B5EF4-FFF2-40B4-BE49-F238E27FC236}">
                    <a16:creationId xmlns:a16="http://schemas.microsoft.com/office/drawing/2014/main" id="{FA749C8C-CB31-9D45-B6FF-068CE594CB55}"/>
                  </a:ext>
                </a:extLst>
              </p:cNvPr>
              <p:cNvSpPr/>
              <p:nvPr/>
            </p:nvSpPr>
            <p:spPr>
              <a:xfrm>
                <a:off x="5240371" y="231435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09" name="Freeform 2508">
                <a:extLst>
                  <a:ext uri="{FF2B5EF4-FFF2-40B4-BE49-F238E27FC236}">
                    <a16:creationId xmlns:a16="http://schemas.microsoft.com/office/drawing/2014/main" id="{247AF3C0-C1FD-0443-B772-3ECFA73FEA29}"/>
                  </a:ext>
                </a:extLst>
              </p:cNvPr>
              <p:cNvSpPr/>
              <p:nvPr/>
            </p:nvSpPr>
            <p:spPr>
              <a:xfrm>
                <a:off x="5227329" y="237499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0" name="Freeform 2509">
                <a:extLst>
                  <a:ext uri="{FF2B5EF4-FFF2-40B4-BE49-F238E27FC236}">
                    <a16:creationId xmlns:a16="http://schemas.microsoft.com/office/drawing/2014/main" id="{686116AE-E4DD-EC40-84F1-7F10AD255890}"/>
                  </a:ext>
                </a:extLst>
              </p:cNvPr>
              <p:cNvSpPr/>
              <p:nvPr/>
            </p:nvSpPr>
            <p:spPr>
              <a:xfrm>
                <a:off x="5269882" y="234786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1" name="Freeform 2510">
                <a:extLst>
                  <a:ext uri="{FF2B5EF4-FFF2-40B4-BE49-F238E27FC236}">
                    <a16:creationId xmlns:a16="http://schemas.microsoft.com/office/drawing/2014/main" id="{B9C2CFBE-8D56-294F-A18E-18789C08DF3C}"/>
                  </a:ext>
                </a:extLst>
              </p:cNvPr>
              <p:cNvSpPr/>
              <p:nvPr/>
            </p:nvSpPr>
            <p:spPr>
              <a:xfrm>
                <a:off x="5237134" y="239194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2" name="Freeform 2511">
                <a:extLst>
                  <a:ext uri="{FF2B5EF4-FFF2-40B4-BE49-F238E27FC236}">
                    <a16:creationId xmlns:a16="http://schemas.microsoft.com/office/drawing/2014/main" id="{67EEB7E8-D70B-9342-B9B0-F0CB36243040}"/>
                  </a:ext>
                </a:extLst>
              </p:cNvPr>
              <p:cNvSpPr/>
              <p:nvPr/>
            </p:nvSpPr>
            <p:spPr>
              <a:xfrm>
                <a:off x="5279687" y="236471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3" name="Freeform 2512">
                <a:extLst>
                  <a:ext uri="{FF2B5EF4-FFF2-40B4-BE49-F238E27FC236}">
                    <a16:creationId xmlns:a16="http://schemas.microsoft.com/office/drawing/2014/main" id="{3168C0D7-AEF1-CC4F-946F-ABD81DFEB536}"/>
                  </a:ext>
                </a:extLst>
              </p:cNvPr>
              <p:cNvSpPr/>
              <p:nvPr/>
            </p:nvSpPr>
            <p:spPr>
              <a:xfrm>
                <a:off x="5246749" y="240898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4" name="Freeform 2513">
                <a:extLst>
                  <a:ext uri="{FF2B5EF4-FFF2-40B4-BE49-F238E27FC236}">
                    <a16:creationId xmlns:a16="http://schemas.microsoft.com/office/drawing/2014/main" id="{F555AD88-1D0A-A041-8122-9A7710F259DE}"/>
                  </a:ext>
                </a:extLst>
              </p:cNvPr>
              <p:cNvSpPr/>
              <p:nvPr/>
            </p:nvSpPr>
            <p:spPr>
              <a:xfrm>
                <a:off x="5289397" y="238175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5" name="Freeform 2514">
                <a:extLst>
                  <a:ext uri="{FF2B5EF4-FFF2-40B4-BE49-F238E27FC236}">
                    <a16:creationId xmlns:a16="http://schemas.microsoft.com/office/drawing/2014/main" id="{93C6EF57-F3AC-BC4C-B261-6A0431BA4BA2}"/>
                  </a:ext>
                </a:extLst>
              </p:cNvPr>
              <p:cNvSpPr/>
              <p:nvPr/>
            </p:nvSpPr>
            <p:spPr>
              <a:xfrm>
                <a:off x="5266454" y="244326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6" name="Freeform 2515">
                <a:extLst>
                  <a:ext uri="{FF2B5EF4-FFF2-40B4-BE49-F238E27FC236}">
                    <a16:creationId xmlns:a16="http://schemas.microsoft.com/office/drawing/2014/main" id="{BA6A4668-6017-284C-8901-E46619223645}"/>
                  </a:ext>
                </a:extLst>
              </p:cNvPr>
              <p:cNvSpPr/>
              <p:nvPr/>
            </p:nvSpPr>
            <p:spPr>
              <a:xfrm>
                <a:off x="5309007" y="241612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7" name="Freeform 2516">
                <a:extLst>
                  <a:ext uri="{FF2B5EF4-FFF2-40B4-BE49-F238E27FC236}">
                    <a16:creationId xmlns:a16="http://schemas.microsoft.com/office/drawing/2014/main" id="{BE1359C0-A04C-3144-9053-634F2ED13053}"/>
                  </a:ext>
                </a:extLst>
              </p:cNvPr>
              <p:cNvSpPr/>
              <p:nvPr/>
            </p:nvSpPr>
            <p:spPr>
              <a:xfrm>
                <a:off x="5276355" y="244326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8" name="Freeform 2517">
                <a:extLst>
                  <a:ext uri="{FF2B5EF4-FFF2-40B4-BE49-F238E27FC236}">
                    <a16:creationId xmlns:a16="http://schemas.microsoft.com/office/drawing/2014/main" id="{12171FAD-07B2-714D-B33F-6C194F9D62FE}"/>
                  </a:ext>
                </a:extLst>
              </p:cNvPr>
              <p:cNvSpPr/>
              <p:nvPr/>
            </p:nvSpPr>
            <p:spPr>
              <a:xfrm>
                <a:off x="5318908" y="241612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19" name="Freeform 2518">
                <a:extLst>
                  <a:ext uri="{FF2B5EF4-FFF2-40B4-BE49-F238E27FC236}">
                    <a16:creationId xmlns:a16="http://schemas.microsoft.com/office/drawing/2014/main" id="{FD42FBFA-1AF5-284D-A86A-322A94C63AEB}"/>
                  </a:ext>
                </a:extLst>
              </p:cNvPr>
              <p:cNvSpPr/>
              <p:nvPr/>
            </p:nvSpPr>
            <p:spPr>
              <a:xfrm>
                <a:off x="5315481" y="246068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0" name="Freeform 2519">
                <a:extLst>
                  <a:ext uri="{FF2B5EF4-FFF2-40B4-BE49-F238E27FC236}">
                    <a16:creationId xmlns:a16="http://schemas.microsoft.com/office/drawing/2014/main" id="{A7E0EEDC-AFB1-0946-8021-FC7D746D7E8D}"/>
                  </a:ext>
                </a:extLst>
              </p:cNvPr>
              <p:cNvSpPr/>
              <p:nvPr/>
            </p:nvSpPr>
            <p:spPr>
              <a:xfrm>
                <a:off x="5358034" y="24335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1" name="Freeform 2520">
                <a:extLst>
                  <a:ext uri="{FF2B5EF4-FFF2-40B4-BE49-F238E27FC236}">
                    <a16:creationId xmlns:a16="http://schemas.microsoft.com/office/drawing/2014/main" id="{EBE09F73-FEEC-3C4B-AED6-2E1C6E5F70F6}"/>
                  </a:ext>
                </a:extLst>
              </p:cNvPr>
              <p:cNvSpPr/>
              <p:nvPr/>
            </p:nvSpPr>
            <p:spPr>
              <a:xfrm>
                <a:off x="5315481" y="246068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2" name="Freeform 2521">
                <a:extLst>
                  <a:ext uri="{FF2B5EF4-FFF2-40B4-BE49-F238E27FC236}">
                    <a16:creationId xmlns:a16="http://schemas.microsoft.com/office/drawing/2014/main" id="{1D73A4C9-3164-7946-B2C0-D10EE13B7F36}"/>
                  </a:ext>
                </a:extLst>
              </p:cNvPr>
              <p:cNvSpPr/>
              <p:nvPr/>
            </p:nvSpPr>
            <p:spPr>
              <a:xfrm>
                <a:off x="5358034" y="24335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3" name="Freeform 2522">
                <a:extLst>
                  <a:ext uri="{FF2B5EF4-FFF2-40B4-BE49-F238E27FC236}">
                    <a16:creationId xmlns:a16="http://schemas.microsoft.com/office/drawing/2014/main" id="{160D6FBA-33D4-2A4A-B1EC-057C19F0D6F1}"/>
                  </a:ext>
                </a:extLst>
              </p:cNvPr>
              <p:cNvSpPr/>
              <p:nvPr/>
            </p:nvSpPr>
            <p:spPr>
              <a:xfrm>
                <a:off x="5325286" y="246068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4" name="Freeform 2523">
                <a:extLst>
                  <a:ext uri="{FF2B5EF4-FFF2-40B4-BE49-F238E27FC236}">
                    <a16:creationId xmlns:a16="http://schemas.microsoft.com/office/drawing/2014/main" id="{8E0109B7-C423-814F-8215-BDCA5285A348}"/>
                  </a:ext>
                </a:extLst>
              </p:cNvPr>
              <p:cNvSpPr/>
              <p:nvPr/>
            </p:nvSpPr>
            <p:spPr>
              <a:xfrm>
                <a:off x="5367934" y="24335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5" name="Freeform 2524">
                <a:extLst>
                  <a:ext uri="{FF2B5EF4-FFF2-40B4-BE49-F238E27FC236}">
                    <a16:creationId xmlns:a16="http://schemas.microsoft.com/office/drawing/2014/main" id="{BBD5A549-55B7-AD4E-9278-BDFCE047D544}"/>
                  </a:ext>
                </a:extLst>
              </p:cNvPr>
              <p:cNvSpPr/>
              <p:nvPr/>
            </p:nvSpPr>
            <p:spPr>
              <a:xfrm>
                <a:off x="5354892" y="246068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6" name="Freeform 2525">
                <a:extLst>
                  <a:ext uri="{FF2B5EF4-FFF2-40B4-BE49-F238E27FC236}">
                    <a16:creationId xmlns:a16="http://schemas.microsoft.com/office/drawing/2014/main" id="{40200ACF-F06B-7640-83AE-3FAD28922160}"/>
                  </a:ext>
                </a:extLst>
              </p:cNvPr>
              <p:cNvSpPr/>
              <p:nvPr/>
            </p:nvSpPr>
            <p:spPr>
              <a:xfrm>
                <a:off x="5397445" y="2433549"/>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7" name="Freeform 2526">
                <a:extLst>
                  <a:ext uri="{FF2B5EF4-FFF2-40B4-BE49-F238E27FC236}">
                    <a16:creationId xmlns:a16="http://schemas.microsoft.com/office/drawing/2014/main" id="{1B253749-6D8B-CB4A-9269-AA35B6AEA20D}"/>
                  </a:ext>
                </a:extLst>
              </p:cNvPr>
              <p:cNvSpPr/>
              <p:nvPr/>
            </p:nvSpPr>
            <p:spPr>
              <a:xfrm>
                <a:off x="5600119" y="247858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8" name="Freeform 2527">
                <a:extLst>
                  <a:ext uri="{FF2B5EF4-FFF2-40B4-BE49-F238E27FC236}">
                    <a16:creationId xmlns:a16="http://schemas.microsoft.com/office/drawing/2014/main" id="{D88092EB-9E36-5A46-A3F9-76D07DB1460B}"/>
                  </a:ext>
                </a:extLst>
              </p:cNvPr>
              <p:cNvSpPr/>
              <p:nvPr/>
            </p:nvSpPr>
            <p:spPr>
              <a:xfrm>
                <a:off x="5642672" y="245135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29" name="Freeform 2528">
                <a:extLst>
                  <a:ext uri="{FF2B5EF4-FFF2-40B4-BE49-F238E27FC236}">
                    <a16:creationId xmlns:a16="http://schemas.microsoft.com/office/drawing/2014/main" id="{356064FF-ABC0-D243-958C-46AC6ABD252B}"/>
                  </a:ext>
                </a:extLst>
              </p:cNvPr>
              <p:cNvSpPr/>
              <p:nvPr/>
            </p:nvSpPr>
            <p:spPr>
              <a:xfrm>
                <a:off x="5600119" y="247858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0" name="Freeform 2529">
                <a:extLst>
                  <a:ext uri="{FF2B5EF4-FFF2-40B4-BE49-F238E27FC236}">
                    <a16:creationId xmlns:a16="http://schemas.microsoft.com/office/drawing/2014/main" id="{B87B2ADD-C693-8240-BCF7-04DE44513649}"/>
                  </a:ext>
                </a:extLst>
              </p:cNvPr>
              <p:cNvSpPr/>
              <p:nvPr/>
            </p:nvSpPr>
            <p:spPr>
              <a:xfrm>
                <a:off x="5642672" y="245135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1" name="Freeform 2530">
                <a:extLst>
                  <a:ext uri="{FF2B5EF4-FFF2-40B4-BE49-F238E27FC236}">
                    <a16:creationId xmlns:a16="http://schemas.microsoft.com/office/drawing/2014/main" id="{A25D32A8-F154-DD42-809C-498A7F12C7F4}"/>
                  </a:ext>
                </a:extLst>
              </p:cNvPr>
              <p:cNvSpPr/>
              <p:nvPr/>
            </p:nvSpPr>
            <p:spPr>
              <a:xfrm>
                <a:off x="5609734" y="247858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2" name="Freeform 2531">
                <a:extLst>
                  <a:ext uri="{FF2B5EF4-FFF2-40B4-BE49-F238E27FC236}">
                    <a16:creationId xmlns:a16="http://schemas.microsoft.com/office/drawing/2014/main" id="{DF6C7686-3257-4B43-94B7-08E722879D84}"/>
                  </a:ext>
                </a:extLst>
              </p:cNvPr>
              <p:cNvSpPr/>
              <p:nvPr/>
            </p:nvSpPr>
            <p:spPr>
              <a:xfrm>
                <a:off x="5652382" y="245135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3" name="Freeform 2532">
                <a:extLst>
                  <a:ext uri="{FF2B5EF4-FFF2-40B4-BE49-F238E27FC236}">
                    <a16:creationId xmlns:a16="http://schemas.microsoft.com/office/drawing/2014/main" id="{CF2B556D-E88F-E840-B546-C5376AB891C3}"/>
                  </a:ext>
                </a:extLst>
              </p:cNvPr>
              <p:cNvSpPr/>
              <p:nvPr/>
            </p:nvSpPr>
            <p:spPr>
              <a:xfrm>
                <a:off x="5609734" y="247858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4" name="Freeform 2533">
                <a:extLst>
                  <a:ext uri="{FF2B5EF4-FFF2-40B4-BE49-F238E27FC236}">
                    <a16:creationId xmlns:a16="http://schemas.microsoft.com/office/drawing/2014/main" id="{69E2415F-FBF4-7142-9B9F-272B2D98808D}"/>
                  </a:ext>
                </a:extLst>
              </p:cNvPr>
              <p:cNvSpPr/>
              <p:nvPr/>
            </p:nvSpPr>
            <p:spPr>
              <a:xfrm>
                <a:off x="5652382" y="245135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5" name="Freeform 2534">
                <a:extLst>
                  <a:ext uri="{FF2B5EF4-FFF2-40B4-BE49-F238E27FC236}">
                    <a16:creationId xmlns:a16="http://schemas.microsoft.com/office/drawing/2014/main" id="{F1B2B409-3A8D-DE40-8357-A24A4B14BCC7}"/>
                  </a:ext>
                </a:extLst>
              </p:cNvPr>
              <p:cNvSpPr/>
              <p:nvPr/>
            </p:nvSpPr>
            <p:spPr>
              <a:xfrm>
                <a:off x="5639340" y="249705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6" name="Freeform 2535">
                <a:extLst>
                  <a:ext uri="{FF2B5EF4-FFF2-40B4-BE49-F238E27FC236}">
                    <a16:creationId xmlns:a16="http://schemas.microsoft.com/office/drawing/2014/main" id="{15D5BB49-AA42-1D4E-90C1-696B6DC07D4A}"/>
                  </a:ext>
                </a:extLst>
              </p:cNvPr>
              <p:cNvSpPr/>
              <p:nvPr/>
            </p:nvSpPr>
            <p:spPr>
              <a:xfrm>
                <a:off x="5681893" y="2469917"/>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7" name="Freeform 2536">
                <a:extLst>
                  <a:ext uri="{FF2B5EF4-FFF2-40B4-BE49-F238E27FC236}">
                    <a16:creationId xmlns:a16="http://schemas.microsoft.com/office/drawing/2014/main" id="{CE81DF48-D052-E344-BED9-EE050D16F2C3}"/>
                  </a:ext>
                </a:extLst>
              </p:cNvPr>
              <p:cNvSpPr/>
              <p:nvPr/>
            </p:nvSpPr>
            <p:spPr>
              <a:xfrm>
                <a:off x="5658951" y="251571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8" name="Freeform 2537">
                <a:extLst>
                  <a:ext uri="{FF2B5EF4-FFF2-40B4-BE49-F238E27FC236}">
                    <a16:creationId xmlns:a16="http://schemas.microsoft.com/office/drawing/2014/main" id="{0FE9544D-32C1-FD41-9854-AC60C842644C}"/>
                  </a:ext>
                </a:extLst>
              </p:cNvPr>
              <p:cNvSpPr/>
              <p:nvPr/>
            </p:nvSpPr>
            <p:spPr>
              <a:xfrm>
                <a:off x="5701599" y="248848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39" name="Freeform 2538">
                <a:extLst>
                  <a:ext uri="{FF2B5EF4-FFF2-40B4-BE49-F238E27FC236}">
                    <a16:creationId xmlns:a16="http://schemas.microsoft.com/office/drawing/2014/main" id="{9A7EF356-3E86-0647-81D9-3FCBB493C11F}"/>
                  </a:ext>
                </a:extLst>
              </p:cNvPr>
              <p:cNvSpPr/>
              <p:nvPr/>
            </p:nvSpPr>
            <p:spPr>
              <a:xfrm>
                <a:off x="5658951" y="251571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0" name="Freeform 2539">
                <a:extLst>
                  <a:ext uri="{FF2B5EF4-FFF2-40B4-BE49-F238E27FC236}">
                    <a16:creationId xmlns:a16="http://schemas.microsoft.com/office/drawing/2014/main" id="{68A5E750-854E-B948-BAFC-3EDB45B5E5C5}"/>
                  </a:ext>
                </a:extLst>
              </p:cNvPr>
              <p:cNvSpPr/>
              <p:nvPr/>
            </p:nvSpPr>
            <p:spPr>
              <a:xfrm>
                <a:off x="5701599" y="248848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1" name="Freeform 2540">
                <a:extLst>
                  <a:ext uri="{FF2B5EF4-FFF2-40B4-BE49-F238E27FC236}">
                    <a16:creationId xmlns:a16="http://schemas.microsoft.com/office/drawing/2014/main" id="{144CF5C4-2829-094E-B6FD-59AF6DE05C4D}"/>
                  </a:ext>
                </a:extLst>
              </p:cNvPr>
              <p:cNvSpPr/>
              <p:nvPr/>
            </p:nvSpPr>
            <p:spPr>
              <a:xfrm>
                <a:off x="5658951" y="251571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2" name="Freeform 2541">
                <a:extLst>
                  <a:ext uri="{FF2B5EF4-FFF2-40B4-BE49-F238E27FC236}">
                    <a16:creationId xmlns:a16="http://schemas.microsoft.com/office/drawing/2014/main" id="{507D7FAD-4C04-A245-AA72-3C64EBD12468}"/>
                  </a:ext>
                </a:extLst>
              </p:cNvPr>
              <p:cNvSpPr/>
              <p:nvPr/>
            </p:nvSpPr>
            <p:spPr>
              <a:xfrm>
                <a:off x="5701599" y="248848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3" name="Freeform 2542">
                <a:extLst>
                  <a:ext uri="{FF2B5EF4-FFF2-40B4-BE49-F238E27FC236}">
                    <a16:creationId xmlns:a16="http://schemas.microsoft.com/office/drawing/2014/main" id="{484D31FD-CF81-AB4E-B668-A73B593BE7BA}"/>
                  </a:ext>
                </a:extLst>
              </p:cNvPr>
              <p:cNvSpPr/>
              <p:nvPr/>
            </p:nvSpPr>
            <p:spPr>
              <a:xfrm>
                <a:off x="5668661" y="251571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4" name="Freeform 2543">
                <a:extLst>
                  <a:ext uri="{FF2B5EF4-FFF2-40B4-BE49-F238E27FC236}">
                    <a16:creationId xmlns:a16="http://schemas.microsoft.com/office/drawing/2014/main" id="{C211B910-8E27-724E-9946-1F207A9A4EAB}"/>
                  </a:ext>
                </a:extLst>
              </p:cNvPr>
              <p:cNvSpPr/>
              <p:nvPr/>
            </p:nvSpPr>
            <p:spPr>
              <a:xfrm>
                <a:off x="5711214" y="248848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5" name="Freeform 2544">
                <a:extLst>
                  <a:ext uri="{FF2B5EF4-FFF2-40B4-BE49-F238E27FC236}">
                    <a16:creationId xmlns:a16="http://schemas.microsoft.com/office/drawing/2014/main" id="{74017B9F-CAB8-3941-9092-17AD13E39D76}"/>
                  </a:ext>
                </a:extLst>
              </p:cNvPr>
              <p:cNvSpPr/>
              <p:nvPr/>
            </p:nvSpPr>
            <p:spPr>
              <a:xfrm>
                <a:off x="5678466" y="25350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6" name="Freeform 2545">
                <a:extLst>
                  <a:ext uri="{FF2B5EF4-FFF2-40B4-BE49-F238E27FC236}">
                    <a16:creationId xmlns:a16="http://schemas.microsoft.com/office/drawing/2014/main" id="{A878AC40-DD02-7C43-B01B-702667697B2F}"/>
                  </a:ext>
                </a:extLst>
              </p:cNvPr>
              <p:cNvSpPr/>
              <p:nvPr/>
            </p:nvSpPr>
            <p:spPr>
              <a:xfrm>
                <a:off x="5721019"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7" name="Freeform 2546">
                <a:extLst>
                  <a:ext uri="{FF2B5EF4-FFF2-40B4-BE49-F238E27FC236}">
                    <a16:creationId xmlns:a16="http://schemas.microsoft.com/office/drawing/2014/main" id="{100E3335-02D4-944E-B36E-05B9C1F3BA2A}"/>
                  </a:ext>
                </a:extLst>
              </p:cNvPr>
              <p:cNvSpPr/>
              <p:nvPr/>
            </p:nvSpPr>
            <p:spPr>
              <a:xfrm>
                <a:off x="5678466" y="25350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8" name="Freeform 2547">
                <a:extLst>
                  <a:ext uri="{FF2B5EF4-FFF2-40B4-BE49-F238E27FC236}">
                    <a16:creationId xmlns:a16="http://schemas.microsoft.com/office/drawing/2014/main" id="{98AC6508-DD68-5748-A416-A68E299F438B}"/>
                  </a:ext>
                </a:extLst>
              </p:cNvPr>
              <p:cNvSpPr/>
              <p:nvPr/>
            </p:nvSpPr>
            <p:spPr>
              <a:xfrm>
                <a:off x="5721019"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49" name="Freeform 2548">
                <a:extLst>
                  <a:ext uri="{FF2B5EF4-FFF2-40B4-BE49-F238E27FC236}">
                    <a16:creationId xmlns:a16="http://schemas.microsoft.com/office/drawing/2014/main" id="{DBA1D337-6959-DB47-8428-571295CEAAAF}"/>
                  </a:ext>
                </a:extLst>
              </p:cNvPr>
              <p:cNvSpPr/>
              <p:nvPr/>
            </p:nvSpPr>
            <p:spPr>
              <a:xfrm>
                <a:off x="5688272" y="25350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0" name="Freeform 2549">
                <a:extLst>
                  <a:ext uri="{FF2B5EF4-FFF2-40B4-BE49-F238E27FC236}">
                    <a16:creationId xmlns:a16="http://schemas.microsoft.com/office/drawing/2014/main" id="{EA9491E4-1CF9-EC47-96A9-F9CA89DBDB07}"/>
                  </a:ext>
                </a:extLst>
              </p:cNvPr>
              <p:cNvSpPr/>
              <p:nvPr/>
            </p:nvSpPr>
            <p:spPr>
              <a:xfrm>
                <a:off x="5730920"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1" name="Freeform 2550">
                <a:extLst>
                  <a:ext uri="{FF2B5EF4-FFF2-40B4-BE49-F238E27FC236}">
                    <a16:creationId xmlns:a16="http://schemas.microsoft.com/office/drawing/2014/main" id="{5A229598-2502-A042-A913-33DB0B3E428C}"/>
                  </a:ext>
                </a:extLst>
              </p:cNvPr>
              <p:cNvSpPr/>
              <p:nvPr/>
            </p:nvSpPr>
            <p:spPr>
              <a:xfrm>
                <a:off x="5707977" y="25350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2" name="Freeform 2551">
                <a:extLst>
                  <a:ext uri="{FF2B5EF4-FFF2-40B4-BE49-F238E27FC236}">
                    <a16:creationId xmlns:a16="http://schemas.microsoft.com/office/drawing/2014/main" id="{5E12D442-E9EF-D844-89AC-3E9DA57B4ADB}"/>
                  </a:ext>
                </a:extLst>
              </p:cNvPr>
              <p:cNvSpPr/>
              <p:nvPr/>
            </p:nvSpPr>
            <p:spPr>
              <a:xfrm>
                <a:off x="5750530"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3" name="Freeform 2552">
                <a:extLst>
                  <a:ext uri="{FF2B5EF4-FFF2-40B4-BE49-F238E27FC236}">
                    <a16:creationId xmlns:a16="http://schemas.microsoft.com/office/drawing/2014/main" id="{9DA86D45-AD88-EF4F-A3A1-EA6551D57F97}"/>
                  </a:ext>
                </a:extLst>
              </p:cNvPr>
              <p:cNvSpPr/>
              <p:nvPr/>
            </p:nvSpPr>
            <p:spPr>
              <a:xfrm>
                <a:off x="5707977" y="253503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4" name="Freeform 2553">
                <a:extLst>
                  <a:ext uri="{FF2B5EF4-FFF2-40B4-BE49-F238E27FC236}">
                    <a16:creationId xmlns:a16="http://schemas.microsoft.com/office/drawing/2014/main" id="{021359AA-8AA8-7643-9419-37967E49C1CF}"/>
                  </a:ext>
                </a:extLst>
              </p:cNvPr>
              <p:cNvSpPr/>
              <p:nvPr/>
            </p:nvSpPr>
            <p:spPr>
              <a:xfrm>
                <a:off x="5750530"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5" name="Freeform 2554">
                <a:extLst>
                  <a:ext uri="{FF2B5EF4-FFF2-40B4-BE49-F238E27FC236}">
                    <a16:creationId xmlns:a16="http://schemas.microsoft.com/office/drawing/2014/main" id="{B0194430-4E7D-8544-88F0-E0906CCAAD21}"/>
                  </a:ext>
                </a:extLst>
              </p:cNvPr>
              <p:cNvSpPr/>
              <p:nvPr/>
            </p:nvSpPr>
            <p:spPr>
              <a:xfrm>
                <a:off x="5717878" y="253503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6" name="Freeform 2555">
                <a:extLst>
                  <a:ext uri="{FF2B5EF4-FFF2-40B4-BE49-F238E27FC236}">
                    <a16:creationId xmlns:a16="http://schemas.microsoft.com/office/drawing/2014/main" id="{A4B2ACA4-64EA-8748-8427-4EBB23E580C3}"/>
                  </a:ext>
                </a:extLst>
              </p:cNvPr>
              <p:cNvSpPr/>
              <p:nvPr/>
            </p:nvSpPr>
            <p:spPr>
              <a:xfrm>
                <a:off x="5760431"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7" name="Freeform 2556">
                <a:extLst>
                  <a:ext uri="{FF2B5EF4-FFF2-40B4-BE49-F238E27FC236}">
                    <a16:creationId xmlns:a16="http://schemas.microsoft.com/office/drawing/2014/main" id="{BE8A2189-875B-5347-ABE0-734ADE1B4C7C}"/>
                  </a:ext>
                </a:extLst>
              </p:cNvPr>
              <p:cNvSpPr/>
              <p:nvPr/>
            </p:nvSpPr>
            <p:spPr>
              <a:xfrm>
                <a:off x="5717878" y="253503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8" name="Freeform 2557">
                <a:extLst>
                  <a:ext uri="{FF2B5EF4-FFF2-40B4-BE49-F238E27FC236}">
                    <a16:creationId xmlns:a16="http://schemas.microsoft.com/office/drawing/2014/main" id="{18DEB939-15AE-7E4A-A3A2-716B69070C09}"/>
                  </a:ext>
                </a:extLst>
              </p:cNvPr>
              <p:cNvSpPr/>
              <p:nvPr/>
            </p:nvSpPr>
            <p:spPr>
              <a:xfrm>
                <a:off x="5760431" y="250780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59" name="Freeform 2558">
                <a:extLst>
                  <a:ext uri="{FF2B5EF4-FFF2-40B4-BE49-F238E27FC236}">
                    <a16:creationId xmlns:a16="http://schemas.microsoft.com/office/drawing/2014/main" id="{8CB38942-51E5-B54A-A321-94B9A135066D}"/>
                  </a:ext>
                </a:extLst>
              </p:cNvPr>
              <p:cNvSpPr/>
              <p:nvPr/>
            </p:nvSpPr>
            <p:spPr>
              <a:xfrm>
                <a:off x="5737298" y="255541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0" name="Freeform 2559">
                <a:extLst>
                  <a:ext uri="{FF2B5EF4-FFF2-40B4-BE49-F238E27FC236}">
                    <a16:creationId xmlns:a16="http://schemas.microsoft.com/office/drawing/2014/main" id="{B0AE9D7F-18DE-774D-A7CE-66BFDB7E136E}"/>
                  </a:ext>
                </a:extLst>
              </p:cNvPr>
              <p:cNvSpPr/>
              <p:nvPr/>
            </p:nvSpPr>
            <p:spPr>
              <a:xfrm>
                <a:off x="5779946" y="252827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1" name="Freeform 2560">
                <a:extLst>
                  <a:ext uri="{FF2B5EF4-FFF2-40B4-BE49-F238E27FC236}">
                    <a16:creationId xmlns:a16="http://schemas.microsoft.com/office/drawing/2014/main" id="{C876C930-5E90-6342-8F61-321C34B7984E}"/>
                  </a:ext>
                </a:extLst>
              </p:cNvPr>
              <p:cNvSpPr/>
              <p:nvPr/>
            </p:nvSpPr>
            <p:spPr>
              <a:xfrm>
                <a:off x="5737298" y="255541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2" name="Freeform 2561">
                <a:extLst>
                  <a:ext uri="{FF2B5EF4-FFF2-40B4-BE49-F238E27FC236}">
                    <a16:creationId xmlns:a16="http://schemas.microsoft.com/office/drawing/2014/main" id="{A840DB68-198B-234F-9052-6E2EF3133EC9}"/>
                  </a:ext>
                </a:extLst>
              </p:cNvPr>
              <p:cNvSpPr/>
              <p:nvPr/>
            </p:nvSpPr>
            <p:spPr>
              <a:xfrm>
                <a:off x="5779946" y="252827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3" name="Freeform 2562">
                <a:extLst>
                  <a:ext uri="{FF2B5EF4-FFF2-40B4-BE49-F238E27FC236}">
                    <a16:creationId xmlns:a16="http://schemas.microsoft.com/office/drawing/2014/main" id="{5E135C70-3F39-D248-8625-D06F535ACFB5}"/>
                  </a:ext>
                </a:extLst>
              </p:cNvPr>
              <p:cNvSpPr/>
              <p:nvPr/>
            </p:nvSpPr>
            <p:spPr>
              <a:xfrm>
                <a:off x="5747198" y="2555410"/>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4" name="Freeform 2563">
                <a:extLst>
                  <a:ext uri="{FF2B5EF4-FFF2-40B4-BE49-F238E27FC236}">
                    <a16:creationId xmlns:a16="http://schemas.microsoft.com/office/drawing/2014/main" id="{A81C0ED8-B8C6-2B49-B29C-9DAC87356267}"/>
                  </a:ext>
                </a:extLst>
              </p:cNvPr>
              <p:cNvSpPr/>
              <p:nvPr/>
            </p:nvSpPr>
            <p:spPr>
              <a:xfrm>
                <a:off x="5789751" y="2528276"/>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5" name="Freeform 2564">
                <a:extLst>
                  <a:ext uri="{FF2B5EF4-FFF2-40B4-BE49-F238E27FC236}">
                    <a16:creationId xmlns:a16="http://schemas.microsoft.com/office/drawing/2014/main" id="{A7C16587-3480-8040-B67C-E590B68CDA0D}"/>
                  </a:ext>
                </a:extLst>
              </p:cNvPr>
              <p:cNvSpPr/>
              <p:nvPr/>
            </p:nvSpPr>
            <p:spPr>
              <a:xfrm>
                <a:off x="5786324" y="25764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6" name="Freeform 2565">
                <a:extLst>
                  <a:ext uri="{FF2B5EF4-FFF2-40B4-BE49-F238E27FC236}">
                    <a16:creationId xmlns:a16="http://schemas.microsoft.com/office/drawing/2014/main" id="{B06F27E8-BEEF-4647-9819-1B353E51AAEC}"/>
                  </a:ext>
                </a:extLst>
              </p:cNvPr>
              <p:cNvSpPr/>
              <p:nvPr/>
            </p:nvSpPr>
            <p:spPr>
              <a:xfrm>
                <a:off x="5828972" y="2549221"/>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7" name="Freeform 2566">
                <a:extLst>
                  <a:ext uri="{FF2B5EF4-FFF2-40B4-BE49-F238E27FC236}">
                    <a16:creationId xmlns:a16="http://schemas.microsoft.com/office/drawing/2014/main" id="{6B025245-19E3-4C49-B12C-5F939CE2DD8C}"/>
                  </a:ext>
                </a:extLst>
              </p:cNvPr>
              <p:cNvSpPr/>
              <p:nvPr/>
            </p:nvSpPr>
            <p:spPr>
              <a:xfrm>
                <a:off x="6012131" y="257645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8" name="Freeform 2567">
                <a:extLst>
                  <a:ext uri="{FF2B5EF4-FFF2-40B4-BE49-F238E27FC236}">
                    <a16:creationId xmlns:a16="http://schemas.microsoft.com/office/drawing/2014/main" id="{BC880435-AD34-484F-800F-A5FBBC801022}"/>
                  </a:ext>
                </a:extLst>
              </p:cNvPr>
              <p:cNvSpPr/>
              <p:nvPr/>
            </p:nvSpPr>
            <p:spPr>
              <a:xfrm>
                <a:off x="6054684" y="2549221"/>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69" name="Freeform 2568">
                <a:extLst>
                  <a:ext uri="{FF2B5EF4-FFF2-40B4-BE49-F238E27FC236}">
                    <a16:creationId xmlns:a16="http://schemas.microsoft.com/office/drawing/2014/main" id="{36312B57-61B7-D144-B380-5DC283D5DB61}"/>
                  </a:ext>
                </a:extLst>
              </p:cNvPr>
              <p:cNvSpPr/>
              <p:nvPr/>
            </p:nvSpPr>
            <p:spPr>
              <a:xfrm>
                <a:off x="6021746" y="2597870"/>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0" name="Freeform 2569">
                <a:extLst>
                  <a:ext uri="{FF2B5EF4-FFF2-40B4-BE49-F238E27FC236}">
                    <a16:creationId xmlns:a16="http://schemas.microsoft.com/office/drawing/2014/main" id="{CF0FB9D4-7AEC-684D-B0C0-B643CAF3D37C}"/>
                  </a:ext>
                </a:extLst>
              </p:cNvPr>
              <p:cNvSpPr/>
              <p:nvPr/>
            </p:nvSpPr>
            <p:spPr>
              <a:xfrm>
                <a:off x="6064394" y="2570642"/>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1" name="Freeform 2570">
                <a:extLst>
                  <a:ext uri="{FF2B5EF4-FFF2-40B4-BE49-F238E27FC236}">
                    <a16:creationId xmlns:a16="http://schemas.microsoft.com/office/drawing/2014/main" id="{AC98CEDB-8EB6-094D-A7C0-0B7EDCC00992}"/>
                  </a:ext>
                </a:extLst>
              </p:cNvPr>
              <p:cNvSpPr/>
              <p:nvPr/>
            </p:nvSpPr>
            <p:spPr>
              <a:xfrm>
                <a:off x="6051257"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2" name="Freeform 2571">
                <a:extLst>
                  <a:ext uri="{FF2B5EF4-FFF2-40B4-BE49-F238E27FC236}">
                    <a16:creationId xmlns:a16="http://schemas.microsoft.com/office/drawing/2014/main" id="{9010E0D3-8A63-934C-8673-FDE45CCAF626}"/>
                  </a:ext>
                </a:extLst>
              </p:cNvPr>
              <p:cNvSpPr/>
              <p:nvPr/>
            </p:nvSpPr>
            <p:spPr>
              <a:xfrm>
                <a:off x="6093905"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3" name="Freeform 2572">
                <a:extLst>
                  <a:ext uri="{FF2B5EF4-FFF2-40B4-BE49-F238E27FC236}">
                    <a16:creationId xmlns:a16="http://schemas.microsoft.com/office/drawing/2014/main" id="{71390534-E73F-AE4E-ADB7-742110124EBE}"/>
                  </a:ext>
                </a:extLst>
              </p:cNvPr>
              <p:cNvSpPr/>
              <p:nvPr/>
            </p:nvSpPr>
            <p:spPr>
              <a:xfrm>
                <a:off x="6061157" y="264109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4" name="Freeform 2573">
                <a:extLst>
                  <a:ext uri="{FF2B5EF4-FFF2-40B4-BE49-F238E27FC236}">
                    <a16:creationId xmlns:a16="http://schemas.microsoft.com/office/drawing/2014/main" id="{189CA4A6-2648-3246-815D-0364A1363186}"/>
                  </a:ext>
                </a:extLst>
              </p:cNvPr>
              <p:cNvSpPr/>
              <p:nvPr/>
            </p:nvSpPr>
            <p:spPr>
              <a:xfrm>
                <a:off x="6103710"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5" name="Freeform 2574">
                <a:extLst>
                  <a:ext uri="{FF2B5EF4-FFF2-40B4-BE49-F238E27FC236}">
                    <a16:creationId xmlns:a16="http://schemas.microsoft.com/office/drawing/2014/main" id="{914AB3D3-59F9-7543-87D8-FD2C03B0D418}"/>
                  </a:ext>
                </a:extLst>
              </p:cNvPr>
              <p:cNvSpPr/>
              <p:nvPr/>
            </p:nvSpPr>
            <p:spPr>
              <a:xfrm>
                <a:off x="6061157" y="264109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6" name="Freeform 2575">
                <a:extLst>
                  <a:ext uri="{FF2B5EF4-FFF2-40B4-BE49-F238E27FC236}">
                    <a16:creationId xmlns:a16="http://schemas.microsoft.com/office/drawing/2014/main" id="{66C068D5-8F7E-EA47-8E22-1758FA0F40C7}"/>
                  </a:ext>
                </a:extLst>
              </p:cNvPr>
              <p:cNvSpPr/>
              <p:nvPr/>
            </p:nvSpPr>
            <p:spPr>
              <a:xfrm>
                <a:off x="6103710"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7" name="Freeform 2576">
                <a:extLst>
                  <a:ext uri="{FF2B5EF4-FFF2-40B4-BE49-F238E27FC236}">
                    <a16:creationId xmlns:a16="http://schemas.microsoft.com/office/drawing/2014/main" id="{8A0498FF-272D-BF4B-BA94-7EA5ECA5111B}"/>
                  </a:ext>
                </a:extLst>
              </p:cNvPr>
              <p:cNvSpPr/>
              <p:nvPr/>
            </p:nvSpPr>
            <p:spPr>
              <a:xfrm>
                <a:off x="6061157" y="264109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8" name="Freeform 2577">
                <a:extLst>
                  <a:ext uri="{FF2B5EF4-FFF2-40B4-BE49-F238E27FC236}">
                    <a16:creationId xmlns:a16="http://schemas.microsoft.com/office/drawing/2014/main" id="{4373510C-7E78-5F4F-8842-A6DD9A73B48E}"/>
                  </a:ext>
                </a:extLst>
              </p:cNvPr>
              <p:cNvSpPr/>
              <p:nvPr/>
            </p:nvSpPr>
            <p:spPr>
              <a:xfrm>
                <a:off x="6103710"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79" name="Freeform 2578">
                <a:extLst>
                  <a:ext uri="{FF2B5EF4-FFF2-40B4-BE49-F238E27FC236}">
                    <a16:creationId xmlns:a16="http://schemas.microsoft.com/office/drawing/2014/main" id="{0C9C2460-8092-6D43-A659-77997422E635}"/>
                  </a:ext>
                </a:extLst>
              </p:cNvPr>
              <p:cNvSpPr/>
              <p:nvPr/>
            </p:nvSpPr>
            <p:spPr>
              <a:xfrm>
                <a:off x="6070963"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0" name="Freeform 2579">
                <a:extLst>
                  <a:ext uri="{FF2B5EF4-FFF2-40B4-BE49-F238E27FC236}">
                    <a16:creationId xmlns:a16="http://schemas.microsoft.com/office/drawing/2014/main" id="{F07FEAB7-7603-2543-BAA4-2323BC32183A}"/>
                  </a:ext>
                </a:extLst>
              </p:cNvPr>
              <p:cNvSpPr/>
              <p:nvPr/>
            </p:nvSpPr>
            <p:spPr>
              <a:xfrm>
                <a:off x="6113611"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1" name="Freeform 2580">
                <a:extLst>
                  <a:ext uri="{FF2B5EF4-FFF2-40B4-BE49-F238E27FC236}">
                    <a16:creationId xmlns:a16="http://schemas.microsoft.com/office/drawing/2014/main" id="{3BE7B3B9-8ECD-4F48-B65C-040ED1A210B3}"/>
                  </a:ext>
                </a:extLst>
              </p:cNvPr>
              <p:cNvSpPr/>
              <p:nvPr/>
            </p:nvSpPr>
            <p:spPr>
              <a:xfrm>
                <a:off x="6070963"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2" name="Freeform 2581">
                <a:extLst>
                  <a:ext uri="{FF2B5EF4-FFF2-40B4-BE49-F238E27FC236}">
                    <a16:creationId xmlns:a16="http://schemas.microsoft.com/office/drawing/2014/main" id="{2E0824F7-93D4-E14A-BD22-CEE6B875B778}"/>
                  </a:ext>
                </a:extLst>
              </p:cNvPr>
              <p:cNvSpPr/>
              <p:nvPr/>
            </p:nvSpPr>
            <p:spPr>
              <a:xfrm>
                <a:off x="6113611"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3" name="Freeform 2582">
                <a:extLst>
                  <a:ext uri="{FF2B5EF4-FFF2-40B4-BE49-F238E27FC236}">
                    <a16:creationId xmlns:a16="http://schemas.microsoft.com/office/drawing/2014/main" id="{0E3DF1BE-74EA-9B46-994E-F9CAA9FDF04F}"/>
                  </a:ext>
                </a:extLst>
              </p:cNvPr>
              <p:cNvSpPr/>
              <p:nvPr/>
            </p:nvSpPr>
            <p:spPr>
              <a:xfrm>
                <a:off x="6070963"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4" name="Freeform 2583">
                <a:extLst>
                  <a:ext uri="{FF2B5EF4-FFF2-40B4-BE49-F238E27FC236}">
                    <a16:creationId xmlns:a16="http://schemas.microsoft.com/office/drawing/2014/main" id="{F6F5C324-4DEB-CD4A-AD47-DF4CAFCABA4F}"/>
                  </a:ext>
                </a:extLst>
              </p:cNvPr>
              <p:cNvSpPr/>
              <p:nvPr/>
            </p:nvSpPr>
            <p:spPr>
              <a:xfrm>
                <a:off x="6113611"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5" name="Freeform 2584">
                <a:extLst>
                  <a:ext uri="{FF2B5EF4-FFF2-40B4-BE49-F238E27FC236}">
                    <a16:creationId xmlns:a16="http://schemas.microsoft.com/office/drawing/2014/main" id="{BC7F1CDF-C43F-0C4F-9621-710FD53064B1}"/>
                  </a:ext>
                </a:extLst>
              </p:cNvPr>
              <p:cNvSpPr/>
              <p:nvPr/>
            </p:nvSpPr>
            <p:spPr>
              <a:xfrm>
                <a:off x="6080673" y="264109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6" name="Freeform 2585">
                <a:extLst>
                  <a:ext uri="{FF2B5EF4-FFF2-40B4-BE49-F238E27FC236}">
                    <a16:creationId xmlns:a16="http://schemas.microsoft.com/office/drawing/2014/main" id="{27B97583-6955-EF47-8064-366D6AFDF65D}"/>
                  </a:ext>
                </a:extLst>
              </p:cNvPr>
              <p:cNvSpPr/>
              <p:nvPr/>
            </p:nvSpPr>
            <p:spPr>
              <a:xfrm>
                <a:off x="6123226"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7" name="Freeform 2586">
                <a:extLst>
                  <a:ext uri="{FF2B5EF4-FFF2-40B4-BE49-F238E27FC236}">
                    <a16:creationId xmlns:a16="http://schemas.microsoft.com/office/drawing/2014/main" id="{F34B65F4-8DDE-994D-8D68-4B5FC3C6D6A6}"/>
                  </a:ext>
                </a:extLst>
              </p:cNvPr>
              <p:cNvSpPr/>
              <p:nvPr/>
            </p:nvSpPr>
            <p:spPr>
              <a:xfrm>
                <a:off x="6090478"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8" name="Freeform 2587">
                <a:extLst>
                  <a:ext uri="{FF2B5EF4-FFF2-40B4-BE49-F238E27FC236}">
                    <a16:creationId xmlns:a16="http://schemas.microsoft.com/office/drawing/2014/main" id="{0993B09A-53E9-324D-BF01-0065EB4D870E}"/>
                  </a:ext>
                </a:extLst>
              </p:cNvPr>
              <p:cNvSpPr/>
              <p:nvPr/>
            </p:nvSpPr>
            <p:spPr>
              <a:xfrm>
                <a:off x="6133031"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89" name="Freeform 2588">
                <a:extLst>
                  <a:ext uri="{FF2B5EF4-FFF2-40B4-BE49-F238E27FC236}">
                    <a16:creationId xmlns:a16="http://schemas.microsoft.com/office/drawing/2014/main" id="{7BC89FA2-4ACF-7D4E-A7C1-F73DEF3D8924}"/>
                  </a:ext>
                </a:extLst>
              </p:cNvPr>
              <p:cNvSpPr/>
              <p:nvPr/>
            </p:nvSpPr>
            <p:spPr>
              <a:xfrm>
                <a:off x="6100283"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0" name="Freeform 2589">
                <a:extLst>
                  <a:ext uri="{FF2B5EF4-FFF2-40B4-BE49-F238E27FC236}">
                    <a16:creationId xmlns:a16="http://schemas.microsoft.com/office/drawing/2014/main" id="{73ABC2CA-8B4B-734B-AE97-C5DD16D5D73F}"/>
                  </a:ext>
                </a:extLst>
              </p:cNvPr>
              <p:cNvSpPr/>
              <p:nvPr/>
            </p:nvSpPr>
            <p:spPr>
              <a:xfrm>
                <a:off x="6142932"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1" name="Freeform 2590">
                <a:extLst>
                  <a:ext uri="{FF2B5EF4-FFF2-40B4-BE49-F238E27FC236}">
                    <a16:creationId xmlns:a16="http://schemas.microsoft.com/office/drawing/2014/main" id="{24271F8F-B4FD-C945-A861-9CF3BAE44AF3}"/>
                  </a:ext>
                </a:extLst>
              </p:cNvPr>
              <p:cNvSpPr/>
              <p:nvPr/>
            </p:nvSpPr>
            <p:spPr>
              <a:xfrm>
                <a:off x="6100283"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2" name="Freeform 2591">
                <a:extLst>
                  <a:ext uri="{FF2B5EF4-FFF2-40B4-BE49-F238E27FC236}">
                    <a16:creationId xmlns:a16="http://schemas.microsoft.com/office/drawing/2014/main" id="{92556D84-FDC8-174F-AD6F-F755B34DB133}"/>
                  </a:ext>
                </a:extLst>
              </p:cNvPr>
              <p:cNvSpPr/>
              <p:nvPr/>
            </p:nvSpPr>
            <p:spPr>
              <a:xfrm>
                <a:off x="6142932"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3" name="Freeform 2592">
                <a:extLst>
                  <a:ext uri="{FF2B5EF4-FFF2-40B4-BE49-F238E27FC236}">
                    <a16:creationId xmlns:a16="http://schemas.microsoft.com/office/drawing/2014/main" id="{6A421048-04A2-BD4C-A968-BC09FC0DA9E3}"/>
                  </a:ext>
                </a:extLst>
              </p:cNvPr>
              <p:cNvSpPr/>
              <p:nvPr/>
            </p:nvSpPr>
            <p:spPr>
              <a:xfrm>
                <a:off x="6129794" y="2641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4" name="Freeform 2593">
                <a:extLst>
                  <a:ext uri="{FF2B5EF4-FFF2-40B4-BE49-F238E27FC236}">
                    <a16:creationId xmlns:a16="http://schemas.microsoft.com/office/drawing/2014/main" id="{09EF0C23-45F9-D64A-9A1A-3E10DFBBD727}"/>
                  </a:ext>
                </a:extLst>
              </p:cNvPr>
              <p:cNvSpPr/>
              <p:nvPr/>
            </p:nvSpPr>
            <p:spPr>
              <a:xfrm>
                <a:off x="6172443" y="2613865"/>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5" name="Freeform 2594">
                <a:extLst>
                  <a:ext uri="{FF2B5EF4-FFF2-40B4-BE49-F238E27FC236}">
                    <a16:creationId xmlns:a16="http://schemas.microsoft.com/office/drawing/2014/main" id="{7E97C987-C521-B44F-9EF3-90289A7B5BCA}"/>
                  </a:ext>
                </a:extLst>
              </p:cNvPr>
              <p:cNvSpPr/>
              <p:nvPr/>
            </p:nvSpPr>
            <p:spPr>
              <a:xfrm>
                <a:off x="6159210" y="269012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6" name="Freeform 2595">
                <a:extLst>
                  <a:ext uri="{FF2B5EF4-FFF2-40B4-BE49-F238E27FC236}">
                    <a16:creationId xmlns:a16="http://schemas.microsoft.com/office/drawing/2014/main" id="{2A3C2B74-CB28-F04E-B712-2336B6F15B42}"/>
                  </a:ext>
                </a:extLst>
              </p:cNvPr>
              <p:cNvSpPr/>
              <p:nvPr/>
            </p:nvSpPr>
            <p:spPr>
              <a:xfrm>
                <a:off x="6201763" y="266299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7" name="Freeform 2596">
                <a:extLst>
                  <a:ext uri="{FF2B5EF4-FFF2-40B4-BE49-F238E27FC236}">
                    <a16:creationId xmlns:a16="http://schemas.microsoft.com/office/drawing/2014/main" id="{E59CBAEB-4D9D-5944-9C72-D45452A1016F}"/>
                  </a:ext>
                </a:extLst>
              </p:cNvPr>
              <p:cNvSpPr/>
              <p:nvPr/>
            </p:nvSpPr>
            <p:spPr>
              <a:xfrm>
                <a:off x="6159210" y="269012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8" name="Freeform 2597">
                <a:extLst>
                  <a:ext uri="{FF2B5EF4-FFF2-40B4-BE49-F238E27FC236}">
                    <a16:creationId xmlns:a16="http://schemas.microsoft.com/office/drawing/2014/main" id="{DEC2061F-8C95-0F45-A1F2-6E5C215602B1}"/>
                  </a:ext>
                </a:extLst>
              </p:cNvPr>
              <p:cNvSpPr/>
              <p:nvPr/>
            </p:nvSpPr>
            <p:spPr>
              <a:xfrm>
                <a:off x="6201763" y="266299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599" name="Freeform 2598">
                <a:extLst>
                  <a:ext uri="{FF2B5EF4-FFF2-40B4-BE49-F238E27FC236}">
                    <a16:creationId xmlns:a16="http://schemas.microsoft.com/office/drawing/2014/main" id="{0561AB60-07DA-D240-84FC-A8342562BAA7}"/>
                  </a:ext>
                </a:extLst>
              </p:cNvPr>
              <p:cNvSpPr/>
              <p:nvPr/>
            </p:nvSpPr>
            <p:spPr>
              <a:xfrm>
                <a:off x="6159210" y="269012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0" name="Freeform 2599">
                <a:extLst>
                  <a:ext uri="{FF2B5EF4-FFF2-40B4-BE49-F238E27FC236}">
                    <a16:creationId xmlns:a16="http://schemas.microsoft.com/office/drawing/2014/main" id="{5ACD3543-F39A-7D44-85CF-70B54087DB11}"/>
                  </a:ext>
                </a:extLst>
              </p:cNvPr>
              <p:cNvSpPr/>
              <p:nvPr/>
            </p:nvSpPr>
            <p:spPr>
              <a:xfrm>
                <a:off x="6201763" y="266299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1" name="Freeform 2600">
                <a:extLst>
                  <a:ext uri="{FF2B5EF4-FFF2-40B4-BE49-F238E27FC236}">
                    <a16:creationId xmlns:a16="http://schemas.microsoft.com/office/drawing/2014/main" id="{0C42F8E5-FCF0-D547-883D-F166EF796B62}"/>
                  </a:ext>
                </a:extLst>
              </p:cNvPr>
              <p:cNvSpPr/>
              <p:nvPr/>
            </p:nvSpPr>
            <p:spPr>
              <a:xfrm>
                <a:off x="6188721" y="271563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2" name="Freeform 2601">
                <a:extLst>
                  <a:ext uri="{FF2B5EF4-FFF2-40B4-BE49-F238E27FC236}">
                    <a16:creationId xmlns:a16="http://schemas.microsoft.com/office/drawing/2014/main" id="{D7B727A8-B972-3347-9E36-0E4334FA66C0}"/>
                  </a:ext>
                </a:extLst>
              </p:cNvPr>
              <p:cNvSpPr/>
              <p:nvPr/>
            </p:nvSpPr>
            <p:spPr>
              <a:xfrm>
                <a:off x="6231274"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3" name="Freeform 2602">
                <a:extLst>
                  <a:ext uri="{FF2B5EF4-FFF2-40B4-BE49-F238E27FC236}">
                    <a16:creationId xmlns:a16="http://schemas.microsoft.com/office/drawing/2014/main" id="{36A3191C-DADF-BA43-BC71-D035F0E62F94}"/>
                  </a:ext>
                </a:extLst>
              </p:cNvPr>
              <p:cNvSpPr/>
              <p:nvPr/>
            </p:nvSpPr>
            <p:spPr>
              <a:xfrm>
                <a:off x="6237748" y="271563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4" name="Freeform 2603">
                <a:extLst>
                  <a:ext uri="{FF2B5EF4-FFF2-40B4-BE49-F238E27FC236}">
                    <a16:creationId xmlns:a16="http://schemas.microsoft.com/office/drawing/2014/main" id="{0BCADB10-50AE-4748-B4EC-78B497A51779}"/>
                  </a:ext>
                </a:extLst>
              </p:cNvPr>
              <p:cNvSpPr/>
              <p:nvPr/>
            </p:nvSpPr>
            <p:spPr>
              <a:xfrm>
                <a:off x="6280301"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5" name="Freeform 2604">
                <a:extLst>
                  <a:ext uri="{FF2B5EF4-FFF2-40B4-BE49-F238E27FC236}">
                    <a16:creationId xmlns:a16="http://schemas.microsoft.com/office/drawing/2014/main" id="{B269AA71-F9AE-2545-8F41-C0996B529537}"/>
                  </a:ext>
                </a:extLst>
              </p:cNvPr>
              <p:cNvSpPr/>
              <p:nvPr/>
            </p:nvSpPr>
            <p:spPr>
              <a:xfrm>
                <a:off x="6247553" y="271563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6" name="Freeform 2605">
                <a:extLst>
                  <a:ext uri="{FF2B5EF4-FFF2-40B4-BE49-F238E27FC236}">
                    <a16:creationId xmlns:a16="http://schemas.microsoft.com/office/drawing/2014/main" id="{31CA3CCE-0F53-F54A-BCAE-A07C70AD638A}"/>
                  </a:ext>
                </a:extLst>
              </p:cNvPr>
              <p:cNvSpPr/>
              <p:nvPr/>
            </p:nvSpPr>
            <p:spPr>
              <a:xfrm>
                <a:off x="6290106"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7" name="Freeform 2606">
                <a:extLst>
                  <a:ext uri="{FF2B5EF4-FFF2-40B4-BE49-F238E27FC236}">
                    <a16:creationId xmlns:a16="http://schemas.microsoft.com/office/drawing/2014/main" id="{81A933B9-DF1B-BC43-B9A0-EA4F64D54DF4}"/>
                  </a:ext>
                </a:extLst>
              </p:cNvPr>
              <p:cNvSpPr/>
              <p:nvPr/>
            </p:nvSpPr>
            <p:spPr>
              <a:xfrm>
                <a:off x="6267068" y="271563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8" name="Freeform 2607">
                <a:extLst>
                  <a:ext uri="{FF2B5EF4-FFF2-40B4-BE49-F238E27FC236}">
                    <a16:creationId xmlns:a16="http://schemas.microsoft.com/office/drawing/2014/main" id="{AE7C4F0D-FFBC-C548-991B-0EEF0B3C4E19}"/>
                  </a:ext>
                </a:extLst>
              </p:cNvPr>
              <p:cNvSpPr/>
              <p:nvPr/>
            </p:nvSpPr>
            <p:spPr>
              <a:xfrm>
                <a:off x="6309621"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09" name="Freeform 2608">
                <a:extLst>
                  <a:ext uri="{FF2B5EF4-FFF2-40B4-BE49-F238E27FC236}">
                    <a16:creationId xmlns:a16="http://schemas.microsoft.com/office/drawing/2014/main" id="{A4BF49AC-CC9C-EE48-A85C-131C4AFB2873}"/>
                  </a:ext>
                </a:extLst>
              </p:cNvPr>
              <p:cNvSpPr/>
              <p:nvPr/>
            </p:nvSpPr>
            <p:spPr>
              <a:xfrm>
                <a:off x="6424143" y="271563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0" name="Freeform 2609">
                <a:extLst>
                  <a:ext uri="{FF2B5EF4-FFF2-40B4-BE49-F238E27FC236}">
                    <a16:creationId xmlns:a16="http://schemas.microsoft.com/office/drawing/2014/main" id="{B7C7B7A0-24EF-A24B-8D56-7A1F86559620}"/>
                  </a:ext>
                </a:extLst>
              </p:cNvPr>
              <p:cNvSpPr/>
              <p:nvPr/>
            </p:nvSpPr>
            <p:spPr>
              <a:xfrm>
                <a:off x="6466696"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1" name="Freeform 2610">
                <a:extLst>
                  <a:ext uri="{FF2B5EF4-FFF2-40B4-BE49-F238E27FC236}">
                    <a16:creationId xmlns:a16="http://schemas.microsoft.com/office/drawing/2014/main" id="{AD5734CF-19AD-504B-BDC7-543BD4ACEF4D}"/>
                  </a:ext>
                </a:extLst>
              </p:cNvPr>
              <p:cNvSpPr/>
              <p:nvPr/>
            </p:nvSpPr>
            <p:spPr>
              <a:xfrm>
                <a:off x="6463269" y="271563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2" name="Freeform 2611">
                <a:extLst>
                  <a:ext uri="{FF2B5EF4-FFF2-40B4-BE49-F238E27FC236}">
                    <a16:creationId xmlns:a16="http://schemas.microsoft.com/office/drawing/2014/main" id="{9D0D5503-4723-5D44-A2EE-7E2C066CC81E}"/>
                  </a:ext>
                </a:extLst>
              </p:cNvPr>
              <p:cNvSpPr/>
              <p:nvPr/>
            </p:nvSpPr>
            <p:spPr>
              <a:xfrm>
                <a:off x="6505917" y="2688409"/>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3" name="Freeform 2612">
                <a:extLst>
                  <a:ext uri="{FF2B5EF4-FFF2-40B4-BE49-F238E27FC236}">
                    <a16:creationId xmlns:a16="http://schemas.microsoft.com/office/drawing/2014/main" id="{BC6F57FD-CD89-944E-86A2-5D3537F95E45}"/>
                  </a:ext>
                </a:extLst>
              </p:cNvPr>
              <p:cNvSpPr/>
              <p:nvPr/>
            </p:nvSpPr>
            <p:spPr>
              <a:xfrm>
                <a:off x="6473169"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4" name="Freeform 2613">
                <a:extLst>
                  <a:ext uri="{FF2B5EF4-FFF2-40B4-BE49-F238E27FC236}">
                    <a16:creationId xmlns:a16="http://schemas.microsoft.com/office/drawing/2014/main" id="{84C234A4-5DFE-3240-B381-F9E673AAB165}"/>
                  </a:ext>
                </a:extLst>
              </p:cNvPr>
              <p:cNvSpPr/>
              <p:nvPr/>
            </p:nvSpPr>
            <p:spPr>
              <a:xfrm>
                <a:off x="6515722"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5" name="Freeform 2614">
                <a:extLst>
                  <a:ext uri="{FF2B5EF4-FFF2-40B4-BE49-F238E27FC236}">
                    <a16:creationId xmlns:a16="http://schemas.microsoft.com/office/drawing/2014/main" id="{BE78E84D-B9BC-024C-B2E1-080EE69854C2}"/>
                  </a:ext>
                </a:extLst>
              </p:cNvPr>
              <p:cNvSpPr/>
              <p:nvPr/>
            </p:nvSpPr>
            <p:spPr>
              <a:xfrm>
                <a:off x="6473169"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6" name="Freeform 2615">
                <a:extLst>
                  <a:ext uri="{FF2B5EF4-FFF2-40B4-BE49-F238E27FC236}">
                    <a16:creationId xmlns:a16="http://schemas.microsoft.com/office/drawing/2014/main" id="{2CFE8E43-6F6E-1F4F-A489-6665B54E5092}"/>
                  </a:ext>
                </a:extLst>
              </p:cNvPr>
              <p:cNvSpPr/>
              <p:nvPr/>
            </p:nvSpPr>
            <p:spPr>
              <a:xfrm>
                <a:off x="6515722"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7" name="Freeform 2616">
                <a:extLst>
                  <a:ext uri="{FF2B5EF4-FFF2-40B4-BE49-F238E27FC236}">
                    <a16:creationId xmlns:a16="http://schemas.microsoft.com/office/drawing/2014/main" id="{DA67F0E9-8918-6D49-B763-84283F603FB8}"/>
                  </a:ext>
                </a:extLst>
              </p:cNvPr>
              <p:cNvSpPr/>
              <p:nvPr/>
            </p:nvSpPr>
            <p:spPr>
              <a:xfrm>
                <a:off x="6473169"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8" name="Freeform 2617">
                <a:extLst>
                  <a:ext uri="{FF2B5EF4-FFF2-40B4-BE49-F238E27FC236}">
                    <a16:creationId xmlns:a16="http://schemas.microsoft.com/office/drawing/2014/main" id="{177DC6F7-2CEA-7C46-B61B-56B2593F367A}"/>
                  </a:ext>
                </a:extLst>
              </p:cNvPr>
              <p:cNvSpPr/>
              <p:nvPr/>
            </p:nvSpPr>
            <p:spPr>
              <a:xfrm>
                <a:off x="6515722"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19" name="Freeform 2618">
                <a:extLst>
                  <a:ext uri="{FF2B5EF4-FFF2-40B4-BE49-F238E27FC236}">
                    <a16:creationId xmlns:a16="http://schemas.microsoft.com/office/drawing/2014/main" id="{A1B68934-C162-E046-81BA-436F62D14CF0}"/>
                  </a:ext>
                </a:extLst>
              </p:cNvPr>
              <p:cNvSpPr/>
              <p:nvPr/>
            </p:nvSpPr>
            <p:spPr>
              <a:xfrm>
                <a:off x="6482975" y="274305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0" name="Freeform 2619">
                <a:extLst>
                  <a:ext uri="{FF2B5EF4-FFF2-40B4-BE49-F238E27FC236}">
                    <a16:creationId xmlns:a16="http://schemas.microsoft.com/office/drawing/2014/main" id="{C86D536D-2E42-CA41-9CFE-B9D4AC4B5AFA}"/>
                  </a:ext>
                </a:extLst>
              </p:cNvPr>
              <p:cNvSpPr/>
              <p:nvPr/>
            </p:nvSpPr>
            <p:spPr>
              <a:xfrm>
                <a:off x="6525528"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1" name="Freeform 2620">
                <a:extLst>
                  <a:ext uri="{FF2B5EF4-FFF2-40B4-BE49-F238E27FC236}">
                    <a16:creationId xmlns:a16="http://schemas.microsoft.com/office/drawing/2014/main" id="{CFB062B1-0155-344A-A1F5-962FACCF32A4}"/>
                  </a:ext>
                </a:extLst>
              </p:cNvPr>
              <p:cNvSpPr/>
              <p:nvPr/>
            </p:nvSpPr>
            <p:spPr>
              <a:xfrm>
                <a:off x="6492589" y="274305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2" name="Freeform 2621">
                <a:extLst>
                  <a:ext uri="{FF2B5EF4-FFF2-40B4-BE49-F238E27FC236}">
                    <a16:creationId xmlns:a16="http://schemas.microsoft.com/office/drawing/2014/main" id="{2F59525D-DD28-5847-BF98-B0E0C6CB7D7B}"/>
                  </a:ext>
                </a:extLst>
              </p:cNvPr>
              <p:cNvSpPr/>
              <p:nvPr/>
            </p:nvSpPr>
            <p:spPr>
              <a:xfrm>
                <a:off x="6535238"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3" name="Freeform 2622">
                <a:extLst>
                  <a:ext uri="{FF2B5EF4-FFF2-40B4-BE49-F238E27FC236}">
                    <a16:creationId xmlns:a16="http://schemas.microsoft.com/office/drawing/2014/main" id="{DF55F92F-323C-2245-9B8C-616452FF3E6D}"/>
                  </a:ext>
                </a:extLst>
              </p:cNvPr>
              <p:cNvSpPr/>
              <p:nvPr/>
            </p:nvSpPr>
            <p:spPr>
              <a:xfrm>
                <a:off x="6492589" y="2743056"/>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4" name="Freeform 2623">
                <a:extLst>
                  <a:ext uri="{FF2B5EF4-FFF2-40B4-BE49-F238E27FC236}">
                    <a16:creationId xmlns:a16="http://schemas.microsoft.com/office/drawing/2014/main" id="{9605AD4B-1C9E-2043-8247-364B3AA237F9}"/>
                  </a:ext>
                </a:extLst>
              </p:cNvPr>
              <p:cNvSpPr/>
              <p:nvPr/>
            </p:nvSpPr>
            <p:spPr>
              <a:xfrm>
                <a:off x="6535238"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5" name="Freeform 2624">
                <a:extLst>
                  <a:ext uri="{FF2B5EF4-FFF2-40B4-BE49-F238E27FC236}">
                    <a16:creationId xmlns:a16="http://schemas.microsoft.com/office/drawing/2014/main" id="{129F30AE-26E6-8342-9D54-08D0A7574072}"/>
                  </a:ext>
                </a:extLst>
              </p:cNvPr>
              <p:cNvSpPr/>
              <p:nvPr/>
            </p:nvSpPr>
            <p:spPr>
              <a:xfrm>
                <a:off x="6502490"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6" name="Freeform 2625">
                <a:extLst>
                  <a:ext uri="{FF2B5EF4-FFF2-40B4-BE49-F238E27FC236}">
                    <a16:creationId xmlns:a16="http://schemas.microsoft.com/office/drawing/2014/main" id="{7A5D711A-84CE-FC49-B85D-E760A1286317}"/>
                  </a:ext>
                </a:extLst>
              </p:cNvPr>
              <p:cNvSpPr/>
              <p:nvPr/>
            </p:nvSpPr>
            <p:spPr>
              <a:xfrm>
                <a:off x="6545043"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7" name="Freeform 2626">
                <a:extLst>
                  <a:ext uri="{FF2B5EF4-FFF2-40B4-BE49-F238E27FC236}">
                    <a16:creationId xmlns:a16="http://schemas.microsoft.com/office/drawing/2014/main" id="{4AA60EC0-0FDD-B34D-ABC5-0581BA0EA9F4}"/>
                  </a:ext>
                </a:extLst>
              </p:cNvPr>
              <p:cNvSpPr/>
              <p:nvPr/>
            </p:nvSpPr>
            <p:spPr>
              <a:xfrm>
                <a:off x="6502490"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8" name="Freeform 2627">
                <a:extLst>
                  <a:ext uri="{FF2B5EF4-FFF2-40B4-BE49-F238E27FC236}">
                    <a16:creationId xmlns:a16="http://schemas.microsoft.com/office/drawing/2014/main" id="{F13128A9-25AE-EE40-AB4B-EC55673E404E}"/>
                  </a:ext>
                </a:extLst>
              </p:cNvPr>
              <p:cNvSpPr/>
              <p:nvPr/>
            </p:nvSpPr>
            <p:spPr>
              <a:xfrm>
                <a:off x="6545043"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29" name="Freeform 2628">
                <a:extLst>
                  <a:ext uri="{FF2B5EF4-FFF2-40B4-BE49-F238E27FC236}">
                    <a16:creationId xmlns:a16="http://schemas.microsoft.com/office/drawing/2014/main" id="{F5DC1985-A155-A946-86BE-88A187587F2D}"/>
                  </a:ext>
                </a:extLst>
              </p:cNvPr>
              <p:cNvSpPr/>
              <p:nvPr/>
            </p:nvSpPr>
            <p:spPr>
              <a:xfrm>
                <a:off x="6522196" y="2743056"/>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0" name="Freeform 2629">
                <a:extLst>
                  <a:ext uri="{FF2B5EF4-FFF2-40B4-BE49-F238E27FC236}">
                    <a16:creationId xmlns:a16="http://schemas.microsoft.com/office/drawing/2014/main" id="{39CD1AB2-2A7B-B54A-B1B2-BAB87DA88AB0}"/>
                  </a:ext>
                </a:extLst>
              </p:cNvPr>
              <p:cNvSpPr/>
              <p:nvPr/>
            </p:nvSpPr>
            <p:spPr>
              <a:xfrm>
                <a:off x="6564749" y="2715923"/>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1" name="Freeform 2630">
                <a:extLst>
                  <a:ext uri="{FF2B5EF4-FFF2-40B4-BE49-F238E27FC236}">
                    <a16:creationId xmlns:a16="http://schemas.microsoft.com/office/drawing/2014/main" id="{5C59013C-B99D-9742-9EC8-6FA875409885}"/>
                  </a:ext>
                </a:extLst>
              </p:cNvPr>
              <p:cNvSpPr/>
              <p:nvPr/>
            </p:nvSpPr>
            <p:spPr>
              <a:xfrm>
                <a:off x="6551516" y="2774093"/>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2" name="Freeform 2631">
                <a:extLst>
                  <a:ext uri="{FF2B5EF4-FFF2-40B4-BE49-F238E27FC236}">
                    <a16:creationId xmlns:a16="http://schemas.microsoft.com/office/drawing/2014/main" id="{51030528-9F10-A14E-A9FF-EB983A09AF05}"/>
                  </a:ext>
                </a:extLst>
              </p:cNvPr>
              <p:cNvSpPr/>
              <p:nvPr/>
            </p:nvSpPr>
            <p:spPr>
              <a:xfrm>
                <a:off x="6594069" y="274696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3" name="Freeform 2632">
                <a:extLst>
                  <a:ext uri="{FF2B5EF4-FFF2-40B4-BE49-F238E27FC236}">
                    <a16:creationId xmlns:a16="http://schemas.microsoft.com/office/drawing/2014/main" id="{30E85B45-43AD-8641-992D-B5FD89EF4BBC}"/>
                  </a:ext>
                </a:extLst>
              </p:cNvPr>
              <p:cNvSpPr/>
              <p:nvPr/>
            </p:nvSpPr>
            <p:spPr>
              <a:xfrm>
                <a:off x="6561322" y="2774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4" name="Freeform 2633">
                <a:extLst>
                  <a:ext uri="{FF2B5EF4-FFF2-40B4-BE49-F238E27FC236}">
                    <a16:creationId xmlns:a16="http://schemas.microsoft.com/office/drawing/2014/main" id="{3D825127-3A65-C84D-BB3E-D0AE5AC583F3}"/>
                  </a:ext>
                </a:extLst>
              </p:cNvPr>
              <p:cNvSpPr/>
              <p:nvPr/>
            </p:nvSpPr>
            <p:spPr>
              <a:xfrm>
                <a:off x="6603875" y="274696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5" name="Freeform 2634">
                <a:extLst>
                  <a:ext uri="{FF2B5EF4-FFF2-40B4-BE49-F238E27FC236}">
                    <a16:creationId xmlns:a16="http://schemas.microsoft.com/office/drawing/2014/main" id="{940E4FBD-AB31-1146-A6E6-36D4A1A5A733}"/>
                  </a:ext>
                </a:extLst>
              </p:cNvPr>
              <p:cNvSpPr/>
              <p:nvPr/>
            </p:nvSpPr>
            <p:spPr>
              <a:xfrm>
                <a:off x="6620153" y="2774093"/>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6" name="Freeform 2635">
                <a:extLst>
                  <a:ext uri="{FF2B5EF4-FFF2-40B4-BE49-F238E27FC236}">
                    <a16:creationId xmlns:a16="http://schemas.microsoft.com/office/drawing/2014/main" id="{05069824-AEE5-5F49-9F83-9B0768F398F9}"/>
                  </a:ext>
                </a:extLst>
              </p:cNvPr>
              <p:cNvSpPr/>
              <p:nvPr/>
            </p:nvSpPr>
            <p:spPr>
              <a:xfrm>
                <a:off x="6662801" y="2746960"/>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7" name="Freeform 2636">
                <a:extLst>
                  <a:ext uri="{FF2B5EF4-FFF2-40B4-BE49-F238E27FC236}">
                    <a16:creationId xmlns:a16="http://schemas.microsoft.com/office/drawing/2014/main" id="{05A43EE3-D092-0949-9022-0EE43CC75496}"/>
                  </a:ext>
                </a:extLst>
              </p:cNvPr>
              <p:cNvSpPr/>
              <p:nvPr/>
            </p:nvSpPr>
            <p:spPr>
              <a:xfrm>
                <a:off x="6836155" y="280665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8" name="Freeform 2637">
                <a:extLst>
                  <a:ext uri="{FF2B5EF4-FFF2-40B4-BE49-F238E27FC236}">
                    <a16:creationId xmlns:a16="http://schemas.microsoft.com/office/drawing/2014/main" id="{EFA1E24A-03AF-8440-8B4F-44F9E4856528}"/>
                  </a:ext>
                </a:extLst>
              </p:cNvPr>
              <p:cNvSpPr/>
              <p:nvPr/>
            </p:nvSpPr>
            <p:spPr>
              <a:xfrm>
                <a:off x="6878708" y="277942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39" name="Freeform 2638">
                <a:extLst>
                  <a:ext uri="{FF2B5EF4-FFF2-40B4-BE49-F238E27FC236}">
                    <a16:creationId xmlns:a16="http://schemas.microsoft.com/office/drawing/2014/main" id="{997C59C5-3475-D24C-BF93-D6F63353B3F0}"/>
                  </a:ext>
                </a:extLst>
              </p:cNvPr>
              <p:cNvSpPr/>
              <p:nvPr/>
            </p:nvSpPr>
            <p:spPr>
              <a:xfrm>
                <a:off x="6836155" y="280665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0" name="Freeform 2639">
                <a:extLst>
                  <a:ext uri="{FF2B5EF4-FFF2-40B4-BE49-F238E27FC236}">
                    <a16:creationId xmlns:a16="http://schemas.microsoft.com/office/drawing/2014/main" id="{702581DD-0C10-E849-9F59-3F4FEDB016A8}"/>
                  </a:ext>
                </a:extLst>
              </p:cNvPr>
              <p:cNvSpPr/>
              <p:nvPr/>
            </p:nvSpPr>
            <p:spPr>
              <a:xfrm>
                <a:off x="6878708" y="277942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1" name="Freeform 2640">
                <a:extLst>
                  <a:ext uri="{FF2B5EF4-FFF2-40B4-BE49-F238E27FC236}">
                    <a16:creationId xmlns:a16="http://schemas.microsoft.com/office/drawing/2014/main" id="{9FDDA9FC-153B-034D-84CA-87F6078F89E4}"/>
                  </a:ext>
                </a:extLst>
              </p:cNvPr>
              <p:cNvSpPr/>
              <p:nvPr/>
            </p:nvSpPr>
            <p:spPr>
              <a:xfrm>
                <a:off x="6855575" y="280665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2" name="Freeform 2641">
                <a:extLst>
                  <a:ext uri="{FF2B5EF4-FFF2-40B4-BE49-F238E27FC236}">
                    <a16:creationId xmlns:a16="http://schemas.microsoft.com/office/drawing/2014/main" id="{DBBDBEF1-4007-FD4A-9CCC-5705AB0F51B5}"/>
                  </a:ext>
                </a:extLst>
              </p:cNvPr>
              <p:cNvSpPr/>
              <p:nvPr/>
            </p:nvSpPr>
            <p:spPr>
              <a:xfrm>
                <a:off x="6898223" y="277942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3" name="Freeform 2642">
                <a:extLst>
                  <a:ext uri="{FF2B5EF4-FFF2-40B4-BE49-F238E27FC236}">
                    <a16:creationId xmlns:a16="http://schemas.microsoft.com/office/drawing/2014/main" id="{29818A1E-FE1F-F84A-9D6C-271EE3D391BE}"/>
                  </a:ext>
                </a:extLst>
              </p:cNvPr>
              <p:cNvSpPr/>
              <p:nvPr/>
            </p:nvSpPr>
            <p:spPr>
              <a:xfrm>
                <a:off x="6855575" y="280665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4" name="Freeform 2643">
                <a:extLst>
                  <a:ext uri="{FF2B5EF4-FFF2-40B4-BE49-F238E27FC236}">
                    <a16:creationId xmlns:a16="http://schemas.microsoft.com/office/drawing/2014/main" id="{77651703-187B-AC4D-98C7-8CB185C103AC}"/>
                  </a:ext>
                </a:extLst>
              </p:cNvPr>
              <p:cNvSpPr/>
              <p:nvPr/>
            </p:nvSpPr>
            <p:spPr>
              <a:xfrm>
                <a:off x="6898223" y="277942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5" name="Freeform 2644">
                <a:extLst>
                  <a:ext uri="{FF2B5EF4-FFF2-40B4-BE49-F238E27FC236}">
                    <a16:creationId xmlns:a16="http://schemas.microsoft.com/office/drawing/2014/main" id="{CE4149E9-ECBA-6F4E-B500-5FCF9BA95534}"/>
                  </a:ext>
                </a:extLst>
              </p:cNvPr>
              <p:cNvSpPr/>
              <p:nvPr/>
            </p:nvSpPr>
            <p:spPr>
              <a:xfrm>
                <a:off x="6894986" y="28415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6" name="Freeform 2645">
                <a:extLst>
                  <a:ext uri="{FF2B5EF4-FFF2-40B4-BE49-F238E27FC236}">
                    <a16:creationId xmlns:a16="http://schemas.microsoft.com/office/drawing/2014/main" id="{B2334228-AF03-ED42-AD94-43DCF9191CD4}"/>
                  </a:ext>
                </a:extLst>
              </p:cNvPr>
              <p:cNvSpPr/>
              <p:nvPr/>
            </p:nvSpPr>
            <p:spPr>
              <a:xfrm>
                <a:off x="6937539" y="281436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7" name="Freeform 2646">
                <a:extLst>
                  <a:ext uri="{FF2B5EF4-FFF2-40B4-BE49-F238E27FC236}">
                    <a16:creationId xmlns:a16="http://schemas.microsoft.com/office/drawing/2014/main" id="{27B53DD4-14EB-4E49-B301-50F57C5C79E3}"/>
                  </a:ext>
                </a:extLst>
              </p:cNvPr>
              <p:cNvSpPr/>
              <p:nvPr/>
            </p:nvSpPr>
            <p:spPr>
              <a:xfrm>
                <a:off x="6894986" y="28415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8" name="Freeform 2647">
                <a:extLst>
                  <a:ext uri="{FF2B5EF4-FFF2-40B4-BE49-F238E27FC236}">
                    <a16:creationId xmlns:a16="http://schemas.microsoft.com/office/drawing/2014/main" id="{38F7EF22-580A-2140-AF1B-667F7618B53C}"/>
                  </a:ext>
                </a:extLst>
              </p:cNvPr>
              <p:cNvSpPr/>
              <p:nvPr/>
            </p:nvSpPr>
            <p:spPr>
              <a:xfrm>
                <a:off x="6937539" y="281436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49" name="Freeform 2648">
                <a:extLst>
                  <a:ext uri="{FF2B5EF4-FFF2-40B4-BE49-F238E27FC236}">
                    <a16:creationId xmlns:a16="http://schemas.microsoft.com/office/drawing/2014/main" id="{A9C12F32-426C-DC44-8BF0-BBB5B77CC76D}"/>
                  </a:ext>
                </a:extLst>
              </p:cNvPr>
              <p:cNvSpPr/>
              <p:nvPr/>
            </p:nvSpPr>
            <p:spPr>
              <a:xfrm>
                <a:off x="6904601" y="28415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0" name="Freeform 2649">
                <a:extLst>
                  <a:ext uri="{FF2B5EF4-FFF2-40B4-BE49-F238E27FC236}">
                    <a16:creationId xmlns:a16="http://schemas.microsoft.com/office/drawing/2014/main" id="{0C2DC8A5-44FE-BC45-AA3D-8FA84336EA93}"/>
                  </a:ext>
                </a:extLst>
              </p:cNvPr>
              <p:cNvSpPr/>
              <p:nvPr/>
            </p:nvSpPr>
            <p:spPr>
              <a:xfrm>
                <a:off x="6947249" y="281436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1" name="Freeform 2650">
                <a:extLst>
                  <a:ext uri="{FF2B5EF4-FFF2-40B4-BE49-F238E27FC236}">
                    <a16:creationId xmlns:a16="http://schemas.microsoft.com/office/drawing/2014/main" id="{1CE0E4F4-7FBC-8C48-97D8-A6CE329E83D3}"/>
                  </a:ext>
                </a:extLst>
              </p:cNvPr>
              <p:cNvSpPr/>
              <p:nvPr/>
            </p:nvSpPr>
            <p:spPr>
              <a:xfrm>
                <a:off x="6904601" y="2841592"/>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2" name="Freeform 2651">
                <a:extLst>
                  <a:ext uri="{FF2B5EF4-FFF2-40B4-BE49-F238E27FC236}">
                    <a16:creationId xmlns:a16="http://schemas.microsoft.com/office/drawing/2014/main" id="{8D629C3F-230D-A743-8D48-0E183DFDB90B}"/>
                  </a:ext>
                </a:extLst>
              </p:cNvPr>
              <p:cNvSpPr/>
              <p:nvPr/>
            </p:nvSpPr>
            <p:spPr>
              <a:xfrm>
                <a:off x="6947249" y="281436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3" name="Freeform 2652">
                <a:extLst>
                  <a:ext uri="{FF2B5EF4-FFF2-40B4-BE49-F238E27FC236}">
                    <a16:creationId xmlns:a16="http://schemas.microsoft.com/office/drawing/2014/main" id="{9CBA6030-F694-D549-A788-BC4907953227}"/>
                  </a:ext>
                </a:extLst>
              </p:cNvPr>
              <p:cNvSpPr/>
              <p:nvPr/>
            </p:nvSpPr>
            <p:spPr>
              <a:xfrm>
                <a:off x="6914502" y="2841592"/>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4" name="Freeform 2653">
                <a:extLst>
                  <a:ext uri="{FF2B5EF4-FFF2-40B4-BE49-F238E27FC236}">
                    <a16:creationId xmlns:a16="http://schemas.microsoft.com/office/drawing/2014/main" id="{915628A9-38E2-4F4E-8B6F-AC55D242537B}"/>
                  </a:ext>
                </a:extLst>
              </p:cNvPr>
              <p:cNvSpPr/>
              <p:nvPr/>
            </p:nvSpPr>
            <p:spPr>
              <a:xfrm>
                <a:off x="6957055" y="2814364"/>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5" name="Freeform 2654">
                <a:extLst>
                  <a:ext uri="{FF2B5EF4-FFF2-40B4-BE49-F238E27FC236}">
                    <a16:creationId xmlns:a16="http://schemas.microsoft.com/office/drawing/2014/main" id="{1A68E7E5-E2CC-8E4A-B3B5-CC910E24B601}"/>
                  </a:ext>
                </a:extLst>
              </p:cNvPr>
              <p:cNvSpPr/>
              <p:nvPr/>
            </p:nvSpPr>
            <p:spPr>
              <a:xfrm>
                <a:off x="6924307" y="28795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6" name="Freeform 2655">
                <a:extLst>
                  <a:ext uri="{FF2B5EF4-FFF2-40B4-BE49-F238E27FC236}">
                    <a16:creationId xmlns:a16="http://schemas.microsoft.com/office/drawing/2014/main" id="{EAF5D4A3-BB31-5A4D-A38A-0ADFCCA8F379}"/>
                  </a:ext>
                </a:extLst>
              </p:cNvPr>
              <p:cNvSpPr/>
              <p:nvPr/>
            </p:nvSpPr>
            <p:spPr>
              <a:xfrm>
                <a:off x="6966860" y="285244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7" name="Freeform 2656">
                <a:extLst>
                  <a:ext uri="{FF2B5EF4-FFF2-40B4-BE49-F238E27FC236}">
                    <a16:creationId xmlns:a16="http://schemas.microsoft.com/office/drawing/2014/main" id="{C73B8539-128D-F64F-B000-C78E4BA1C71F}"/>
                  </a:ext>
                </a:extLst>
              </p:cNvPr>
              <p:cNvSpPr/>
              <p:nvPr/>
            </p:nvSpPr>
            <p:spPr>
              <a:xfrm>
                <a:off x="6934207" y="28795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8" name="Freeform 2657">
                <a:extLst>
                  <a:ext uri="{FF2B5EF4-FFF2-40B4-BE49-F238E27FC236}">
                    <a16:creationId xmlns:a16="http://schemas.microsoft.com/office/drawing/2014/main" id="{D6249346-E976-0C4A-AB50-93E2E2DC9A7B}"/>
                  </a:ext>
                </a:extLst>
              </p:cNvPr>
              <p:cNvSpPr/>
              <p:nvPr/>
            </p:nvSpPr>
            <p:spPr>
              <a:xfrm>
                <a:off x="6976760" y="285244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59" name="Freeform 2658">
                <a:extLst>
                  <a:ext uri="{FF2B5EF4-FFF2-40B4-BE49-F238E27FC236}">
                    <a16:creationId xmlns:a16="http://schemas.microsoft.com/office/drawing/2014/main" id="{4B54815C-896D-B944-A75E-60EECBF2E5FA}"/>
                  </a:ext>
                </a:extLst>
              </p:cNvPr>
              <p:cNvSpPr/>
              <p:nvPr/>
            </p:nvSpPr>
            <p:spPr>
              <a:xfrm>
                <a:off x="6944013" y="28795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0" name="Freeform 2659">
                <a:extLst>
                  <a:ext uri="{FF2B5EF4-FFF2-40B4-BE49-F238E27FC236}">
                    <a16:creationId xmlns:a16="http://schemas.microsoft.com/office/drawing/2014/main" id="{9B7CC35F-3DC5-F847-9462-98809A3C530C}"/>
                  </a:ext>
                </a:extLst>
              </p:cNvPr>
              <p:cNvSpPr/>
              <p:nvPr/>
            </p:nvSpPr>
            <p:spPr>
              <a:xfrm>
                <a:off x="6986566" y="285244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1" name="Freeform 2660">
                <a:extLst>
                  <a:ext uri="{FF2B5EF4-FFF2-40B4-BE49-F238E27FC236}">
                    <a16:creationId xmlns:a16="http://schemas.microsoft.com/office/drawing/2014/main" id="{712EDC5F-EEE7-3B42-9881-4C5C8010CF36}"/>
                  </a:ext>
                </a:extLst>
              </p:cNvPr>
              <p:cNvSpPr/>
              <p:nvPr/>
            </p:nvSpPr>
            <p:spPr>
              <a:xfrm>
                <a:off x="6944013" y="287957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2" name="Freeform 2661">
                <a:extLst>
                  <a:ext uri="{FF2B5EF4-FFF2-40B4-BE49-F238E27FC236}">
                    <a16:creationId xmlns:a16="http://schemas.microsoft.com/office/drawing/2014/main" id="{EF951272-5AD0-2847-9517-B722D8A624AF}"/>
                  </a:ext>
                </a:extLst>
              </p:cNvPr>
              <p:cNvSpPr/>
              <p:nvPr/>
            </p:nvSpPr>
            <p:spPr>
              <a:xfrm>
                <a:off x="6986566" y="285244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3" name="Freeform 2662">
                <a:extLst>
                  <a:ext uri="{FF2B5EF4-FFF2-40B4-BE49-F238E27FC236}">
                    <a16:creationId xmlns:a16="http://schemas.microsoft.com/office/drawing/2014/main" id="{7296FB72-BBCF-F149-925D-01A9776D63E9}"/>
                  </a:ext>
                </a:extLst>
              </p:cNvPr>
              <p:cNvSpPr/>
              <p:nvPr/>
            </p:nvSpPr>
            <p:spPr>
              <a:xfrm>
                <a:off x="7032165" y="2879578"/>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4" name="Freeform 2663">
                <a:extLst>
                  <a:ext uri="{FF2B5EF4-FFF2-40B4-BE49-F238E27FC236}">
                    <a16:creationId xmlns:a16="http://schemas.microsoft.com/office/drawing/2014/main" id="{68F05E85-9420-124D-B6C7-1AA58B18E701}"/>
                  </a:ext>
                </a:extLst>
              </p:cNvPr>
              <p:cNvSpPr/>
              <p:nvPr/>
            </p:nvSpPr>
            <p:spPr>
              <a:xfrm>
                <a:off x="7074813" y="2852445"/>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5" name="Freeform 2664">
                <a:extLst>
                  <a:ext uri="{FF2B5EF4-FFF2-40B4-BE49-F238E27FC236}">
                    <a16:creationId xmlns:a16="http://schemas.microsoft.com/office/drawing/2014/main" id="{C0E932A8-B9E0-554B-8810-0C15710F79A1}"/>
                  </a:ext>
                </a:extLst>
              </p:cNvPr>
              <p:cNvSpPr/>
              <p:nvPr/>
            </p:nvSpPr>
            <p:spPr>
              <a:xfrm>
                <a:off x="7257781"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6" name="Freeform 2665">
                <a:extLst>
                  <a:ext uri="{FF2B5EF4-FFF2-40B4-BE49-F238E27FC236}">
                    <a16:creationId xmlns:a16="http://schemas.microsoft.com/office/drawing/2014/main" id="{DEC4A041-A531-BB45-B065-6E0A1FCC3AF1}"/>
                  </a:ext>
                </a:extLst>
              </p:cNvPr>
              <p:cNvSpPr/>
              <p:nvPr/>
            </p:nvSpPr>
            <p:spPr>
              <a:xfrm>
                <a:off x="7300334"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7" name="Freeform 2666">
                <a:extLst>
                  <a:ext uri="{FF2B5EF4-FFF2-40B4-BE49-F238E27FC236}">
                    <a16:creationId xmlns:a16="http://schemas.microsoft.com/office/drawing/2014/main" id="{E1293FA2-6761-204B-A248-028716566DCD}"/>
                  </a:ext>
                </a:extLst>
              </p:cNvPr>
              <p:cNvSpPr/>
              <p:nvPr/>
            </p:nvSpPr>
            <p:spPr>
              <a:xfrm>
                <a:off x="7267587"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8" name="Freeform 2667">
                <a:extLst>
                  <a:ext uri="{FF2B5EF4-FFF2-40B4-BE49-F238E27FC236}">
                    <a16:creationId xmlns:a16="http://schemas.microsoft.com/office/drawing/2014/main" id="{CCE65111-AD79-DF47-A250-55F722E1CC55}"/>
                  </a:ext>
                </a:extLst>
              </p:cNvPr>
              <p:cNvSpPr/>
              <p:nvPr/>
            </p:nvSpPr>
            <p:spPr>
              <a:xfrm>
                <a:off x="7310235"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69" name="Freeform 2668">
                <a:extLst>
                  <a:ext uri="{FF2B5EF4-FFF2-40B4-BE49-F238E27FC236}">
                    <a16:creationId xmlns:a16="http://schemas.microsoft.com/office/drawing/2014/main" id="{B5EB45A2-461E-5041-BA4A-6AA1C3BF2C6D}"/>
                  </a:ext>
                </a:extLst>
              </p:cNvPr>
              <p:cNvSpPr/>
              <p:nvPr/>
            </p:nvSpPr>
            <p:spPr>
              <a:xfrm>
                <a:off x="7287292"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0" name="Freeform 2669">
                <a:extLst>
                  <a:ext uri="{FF2B5EF4-FFF2-40B4-BE49-F238E27FC236}">
                    <a16:creationId xmlns:a16="http://schemas.microsoft.com/office/drawing/2014/main" id="{79A3D4E4-8671-654C-8B84-C0801B9C0D04}"/>
                  </a:ext>
                </a:extLst>
              </p:cNvPr>
              <p:cNvSpPr/>
              <p:nvPr/>
            </p:nvSpPr>
            <p:spPr>
              <a:xfrm>
                <a:off x="7329845"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1" name="Freeform 2670">
                <a:extLst>
                  <a:ext uri="{FF2B5EF4-FFF2-40B4-BE49-F238E27FC236}">
                    <a16:creationId xmlns:a16="http://schemas.microsoft.com/office/drawing/2014/main" id="{874B7E24-BE10-214C-A5AE-DF28C55369E1}"/>
                  </a:ext>
                </a:extLst>
              </p:cNvPr>
              <p:cNvSpPr/>
              <p:nvPr/>
            </p:nvSpPr>
            <p:spPr>
              <a:xfrm>
                <a:off x="7297193" y="292203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2" name="Freeform 2671">
                <a:extLst>
                  <a:ext uri="{FF2B5EF4-FFF2-40B4-BE49-F238E27FC236}">
                    <a16:creationId xmlns:a16="http://schemas.microsoft.com/office/drawing/2014/main" id="{B01044D3-0FFB-F045-A0F8-60EC72E8EF8B}"/>
                  </a:ext>
                </a:extLst>
              </p:cNvPr>
              <p:cNvSpPr/>
              <p:nvPr/>
            </p:nvSpPr>
            <p:spPr>
              <a:xfrm>
                <a:off x="7339746"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3" name="Freeform 2672">
                <a:extLst>
                  <a:ext uri="{FF2B5EF4-FFF2-40B4-BE49-F238E27FC236}">
                    <a16:creationId xmlns:a16="http://schemas.microsoft.com/office/drawing/2014/main" id="{CDA1F917-7720-344B-81B3-AE961EDE5882}"/>
                  </a:ext>
                </a:extLst>
              </p:cNvPr>
              <p:cNvSpPr/>
              <p:nvPr/>
            </p:nvSpPr>
            <p:spPr>
              <a:xfrm>
                <a:off x="7316803"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4" name="Freeform 2673">
                <a:extLst>
                  <a:ext uri="{FF2B5EF4-FFF2-40B4-BE49-F238E27FC236}">
                    <a16:creationId xmlns:a16="http://schemas.microsoft.com/office/drawing/2014/main" id="{9585BC9B-70C9-D841-90D0-B35D784AE49E}"/>
                  </a:ext>
                </a:extLst>
              </p:cNvPr>
              <p:cNvSpPr/>
              <p:nvPr/>
            </p:nvSpPr>
            <p:spPr>
              <a:xfrm>
                <a:off x="7359452"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5" name="Freeform 2674">
                <a:extLst>
                  <a:ext uri="{FF2B5EF4-FFF2-40B4-BE49-F238E27FC236}">
                    <a16:creationId xmlns:a16="http://schemas.microsoft.com/office/drawing/2014/main" id="{2094F9E8-39E4-6141-871B-FD7383C59208}"/>
                  </a:ext>
                </a:extLst>
              </p:cNvPr>
              <p:cNvSpPr/>
              <p:nvPr/>
            </p:nvSpPr>
            <p:spPr>
              <a:xfrm>
                <a:off x="7316803"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6" name="Freeform 2675">
                <a:extLst>
                  <a:ext uri="{FF2B5EF4-FFF2-40B4-BE49-F238E27FC236}">
                    <a16:creationId xmlns:a16="http://schemas.microsoft.com/office/drawing/2014/main" id="{9D0A40FA-B361-AB43-A497-D24D27AA3F64}"/>
                  </a:ext>
                </a:extLst>
              </p:cNvPr>
              <p:cNvSpPr/>
              <p:nvPr/>
            </p:nvSpPr>
            <p:spPr>
              <a:xfrm>
                <a:off x="7359452"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7" name="Freeform 2676">
                <a:extLst>
                  <a:ext uri="{FF2B5EF4-FFF2-40B4-BE49-F238E27FC236}">
                    <a16:creationId xmlns:a16="http://schemas.microsoft.com/office/drawing/2014/main" id="{F1644ACE-735F-214B-B068-221CD25231E7}"/>
                  </a:ext>
                </a:extLst>
              </p:cNvPr>
              <p:cNvSpPr/>
              <p:nvPr/>
            </p:nvSpPr>
            <p:spPr>
              <a:xfrm>
                <a:off x="7316803"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8" name="Freeform 2677">
                <a:extLst>
                  <a:ext uri="{FF2B5EF4-FFF2-40B4-BE49-F238E27FC236}">
                    <a16:creationId xmlns:a16="http://schemas.microsoft.com/office/drawing/2014/main" id="{00A36A48-08D3-894F-AADA-E8D97DAF54E7}"/>
                  </a:ext>
                </a:extLst>
              </p:cNvPr>
              <p:cNvSpPr/>
              <p:nvPr/>
            </p:nvSpPr>
            <p:spPr>
              <a:xfrm>
                <a:off x="7359452"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79" name="Freeform 2678">
                <a:extLst>
                  <a:ext uri="{FF2B5EF4-FFF2-40B4-BE49-F238E27FC236}">
                    <a16:creationId xmlns:a16="http://schemas.microsoft.com/office/drawing/2014/main" id="{57B98722-ED14-0A46-9564-45940D899F99}"/>
                  </a:ext>
                </a:extLst>
              </p:cNvPr>
              <p:cNvSpPr/>
              <p:nvPr/>
            </p:nvSpPr>
            <p:spPr>
              <a:xfrm>
                <a:off x="7316803"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0" name="Freeform 2679">
                <a:extLst>
                  <a:ext uri="{FF2B5EF4-FFF2-40B4-BE49-F238E27FC236}">
                    <a16:creationId xmlns:a16="http://schemas.microsoft.com/office/drawing/2014/main" id="{E926527C-A8ED-AB4A-82E6-C4A1A23488DC}"/>
                  </a:ext>
                </a:extLst>
              </p:cNvPr>
              <p:cNvSpPr/>
              <p:nvPr/>
            </p:nvSpPr>
            <p:spPr>
              <a:xfrm>
                <a:off x="7359452"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1" name="Freeform 2680">
                <a:extLst>
                  <a:ext uri="{FF2B5EF4-FFF2-40B4-BE49-F238E27FC236}">
                    <a16:creationId xmlns:a16="http://schemas.microsoft.com/office/drawing/2014/main" id="{3D049AEA-E58D-4B44-9BA0-1B34AE0310E6}"/>
                  </a:ext>
                </a:extLst>
              </p:cNvPr>
              <p:cNvSpPr/>
              <p:nvPr/>
            </p:nvSpPr>
            <p:spPr>
              <a:xfrm>
                <a:off x="7375730" y="292203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2" name="Freeform 2681">
                <a:extLst>
                  <a:ext uri="{FF2B5EF4-FFF2-40B4-BE49-F238E27FC236}">
                    <a16:creationId xmlns:a16="http://schemas.microsoft.com/office/drawing/2014/main" id="{2773135F-52E9-CB4B-B54A-536D0B1E6E32}"/>
                  </a:ext>
                </a:extLst>
              </p:cNvPr>
              <p:cNvSpPr/>
              <p:nvPr/>
            </p:nvSpPr>
            <p:spPr>
              <a:xfrm>
                <a:off x="7418283"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3" name="Freeform 2682">
                <a:extLst>
                  <a:ext uri="{FF2B5EF4-FFF2-40B4-BE49-F238E27FC236}">
                    <a16:creationId xmlns:a16="http://schemas.microsoft.com/office/drawing/2014/main" id="{64FBBF22-EFD9-5145-A530-1DA140AD763E}"/>
                  </a:ext>
                </a:extLst>
              </p:cNvPr>
              <p:cNvSpPr/>
              <p:nvPr/>
            </p:nvSpPr>
            <p:spPr>
              <a:xfrm>
                <a:off x="7640473" y="292203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4" name="Freeform 2683">
                <a:extLst>
                  <a:ext uri="{FF2B5EF4-FFF2-40B4-BE49-F238E27FC236}">
                    <a16:creationId xmlns:a16="http://schemas.microsoft.com/office/drawing/2014/main" id="{152BF66B-52F5-F54A-92D8-15B68D0B1EB2}"/>
                  </a:ext>
                </a:extLst>
              </p:cNvPr>
              <p:cNvSpPr/>
              <p:nvPr/>
            </p:nvSpPr>
            <p:spPr>
              <a:xfrm>
                <a:off x="7683026"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5" name="Freeform 2684">
                <a:extLst>
                  <a:ext uri="{FF2B5EF4-FFF2-40B4-BE49-F238E27FC236}">
                    <a16:creationId xmlns:a16="http://schemas.microsoft.com/office/drawing/2014/main" id="{249CAE3B-106A-1B42-859A-992B5D004C63}"/>
                  </a:ext>
                </a:extLst>
              </p:cNvPr>
              <p:cNvSpPr/>
              <p:nvPr/>
            </p:nvSpPr>
            <p:spPr>
              <a:xfrm>
                <a:off x="7689499" y="2922039"/>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6" name="Freeform 2685">
                <a:extLst>
                  <a:ext uri="{FF2B5EF4-FFF2-40B4-BE49-F238E27FC236}">
                    <a16:creationId xmlns:a16="http://schemas.microsoft.com/office/drawing/2014/main" id="{CDDB2B6C-A818-ED4C-B9BA-E1753B9F995C}"/>
                  </a:ext>
                </a:extLst>
              </p:cNvPr>
              <p:cNvSpPr/>
              <p:nvPr/>
            </p:nvSpPr>
            <p:spPr>
              <a:xfrm>
                <a:off x="7732052"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7" name="Freeform 2686">
                <a:extLst>
                  <a:ext uri="{FF2B5EF4-FFF2-40B4-BE49-F238E27FC236}">
                    <a16:creationId xmlns:a16="http://schemas.microsoft.com/office/drawing/2014/main" id="{F16AAA30-EFCF-3C40-9A13-FDD9057A32CD}"/>
                  </a:ext>
                </a:extLst>
              </p:cNvPr>
              <p:cNvSpPr/>
              <p:nvPr/>
            </p:nvSpPr>
            <p:spPr>
              <a:xfrm>
                <a:off x="7728815"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8" name="Freeform 2687">
                <a:extLst>
                  <a:ext uri="{FF2B5EF4-FFF2-40B4-BE49-F238E27FC236}">
                    <a16:creationId xmlns:a16="http://schemas.microsoft.com/office/drawing/2014/main" id="{1743A80F-0313-4149-A76E-73129CF18164}"/>
                  </a:ext>
                </a:extLst>
              </p:cNvPr>
              <p:cNvSpPr/>
              <p:nvPr/>
            </p:nvSpPr>
            <p:spPr>
              <a:xfrm>
                <a:off x="7771368"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89" name="Freeform 2688">
                <a:extLst>
                  <a:ext uri="{FF2B5EF4-FFF2-40B4-BE49-F238E27FC236}">
                    <a16:creationId xmlns:a16="http://schemas.microsoft.com/office/drawing/2014/main" id="{7FB3387A-7E43-5A47-A0BD-93D2E0026AB5}"/>
                  </a:ext>
                </a:extLst>
              </p:cNvPr>
              <p:cNvSpPr/>
              <p:nvPr/>
            </p:nvSpPr>
            <p:spPr>
              <a:xfrm>
                <a:off x="7758136"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0" name="Freeform 2689">
                <a:extLst>
                  <a:ext uri="{FF2B5EF4-FFF2-40B4-BE49-F238E27FC236}">
                    <a16:creationId xmlns:a16="http://schemas.microsoft.com/office/drawing/2014/main" id="{3AC5FD71-4D40-4F4E-BED7-81AC8EE2E825}"/>
                  </a:ext>
                </a:extLst>
              </p:cNvPr>
              <p:cNvSpPr/>
              <p:nvPr/>
            </p:nvSpPr>
            <p:spPr>
              <a:xfrm>
                <a:off x="7800784"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1" name="Freeform 2690">
                <a:extLst>
                  <a:ext uri="{FF2B5EF4-FFF2-40B4-BE49-F238E27FC236}">
                    <a16:creationId xmlns:a16="http://schemas.microsoft.com/office/drawing/2014/main" id="{30C1A88C-5932-7046-ABD0-DBE545D6BF42}"/>
                  </a:ext>
                </a:extLst>
              </p:cNvPr>
              <p:cNvSpPr/>
              <p:nvPr/>
            </p:nvSpPr>
            <p:spPr>
              <a:xfrm>
                <a:off x="7777842"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2" name="Freeform 2691">
                <a:extLst>
                  <a:ext uri="{FF2B5EF4-FFF2-40B4-BE49-F238E27FC236}">
                    <a16:creationId xmlns:a16="http://schemas.microsoft.com/office/drawing/2014/main" id="{F63995FD-9CEF-E843-A07E-6355BA910493}"/>
                  </a:ext>
                </a:extLst>
              </p:cNvPr>
              <p:cNvSpPr/>
              <p:nvPr/>
            </p:nvSpPr>
            <p:spPr>
              <a:xfrm>
                <a:off x="7820395"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3" name="Freeform 2692">
                <a:extLst>
                  <a:ext uri="{FF2B5EF4-FFF2-40B4-BE49-F238E27FC236}">
                    <a16:creationId xmlns:a16="http://schemas.microsoft.com/office/drawing/2014/main" id="{F279685C-5E0D-3748-9BA9-FBC88A8458B0}"/>
                  </a:ext>
                </a:extLst>
              </p:cNvPr>
              <p:cNvSpPr/>
              <p:nvPr/>
            </p:nvSpPr>
            <p:spPr>
              <a:xfrm>
                <a:off x="7777842"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4" name="Freeform 2693">
                <a:extLst>
                  <a:ext uri="{FF2B5EF4-FFF2-40B4-BE49-F238E27FC236}">
                    <a16:creationId xmlns:a16="http://schemas.microsoft.com/office/drawing/2014/main" id="{D87E283F-2699-1E46-9E76-088C11BD8662}"/>
                  </a:ext>
                </a:extLst>
              </p:cNvPr>
              <p:cNvSpPr/>
              <p:nvPr/>
            </p:nvSpPr>
            <p:spPr>
              <a:xfrm>
                <a:off x="7820395"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5" name="Freeform 2694">
                <a:extLst>
                  <a:ext uri="{FF2B5EF4-FFF2-40B4-BE49-F238E27FC236}">
                    <a16:creationId xmlns:a16="http://schemas.microsoft.com/office/drawing/2014/main" id="{B85224E3-1475-E942-AE92-6E42DDC14BD6}"/>
                  </a:ext>
                </a:extLst>
              </p:cNvPr>
              <p:cNvSpPr/>
              <p:nvPr/>
            </p:nvSpPr>
            <p:spPr>
              <a:xfrm>
                <a:off x="7787647" y="2922039"/>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6" name="Freeform 2695">
                <a:extLst>
                  <a:ext uri="{FF2B5EF4-FFF2-40B4-BE49-F238E27FC236}">
                    <a16:creationId xmlns:a16="http://schemas.microsoft.com/office/drawing/2014/main" id="{4DEA93C0-F6FC-B24F-A5FD-E89768A3243F}"/>
                  </a:ext>
                </a:extLst>
              </p:cNvPr>
              <p:cNvSpPr/>
              <p:nvPr/>
            </p:nvSpPr>
            <p:spPr>
              <a:xfrm>
                <a:off x="7830295" y="2894811"/>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7" name="Freeform 2696">
                <a:extLst>
                  <a:ext uri="{FF2B5EF4-FFF2-40B4-BE49-F238E27FC236}">
                    <a16:creationId xmlns:a16="http://schemas.microsoft.com/office/drawing/2014/main" id="{C7E64434-EFF0-3441-822E-FAB5EDB2A8F3}"/>
                  </a:ext>
                </a:extLst>
              </p:cNvPr>
              <p:cNvSpPr/>
              <p:nvPr/>
            </p:nvSpPr>
            <p:spPr>
              <a:xfrm>
                <a:off x="8072095" y="29876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8" name="Freeform 2697">
                <a:extLst>
                  <a:ext uri="{FF2B5EF4-FFF2-40B4-BE49-F238E27FC236}">
                    <a16:creationId xmlns:a16="http://schemas.microsoft.com/office/drawing/2014/main" id="{D28AEE75-0750-0A4F-83A2-22EB4A52E892}"/>
                  </a:ext>
                </a:extLst>
              </p:cNvPr>
              <p:cNvSpPr/>
              <p:nvPr/>
            </p:nvSpPr>
            <p:spPr>
              <a:xfrm>
                <a:off x="8114743"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699" name="Freeform 2698">
                <a:extLst>
                  <a:ext uri="{FF2B5EF4-FFF2-40B4-BE49-F238E27FC236}">
                    <a16:creationId xmlns:a16="http://schemas.microsoft.com/office/drawing/2014/main" id="{B868E662-0282-3643-86C9-EBB4311A73A1}"/>
                  </a:ext>
                </a:extLst>
              </p:cNvPr>
              <p:cNvSpPr/>
              <p:nvPr/>
            </p:nvSpPr>
            <p:spPr>
              <a:xfrm>
                <a:off x="8081996" y="2987635"/>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0" name="Freeform 2699">
                <a:extLst>
                  <a:ext uri="{FF2B5EF4-FFF2-40B4-BE49-F238E27FC236}">
                    <a16:creationId xmlns:a16="http://schemas.microsoft.com/office/drawing/2014/main" id="{8CC8BC5D-F4ED-7D46-8BDB-2DD4C36819A7}"/>
                  </a:ext>
                </a:extLst>
              </p:cNvPr>
              <p:cNvSpPr/>
              <p:nvPr/>
            </p:nvSpPr>
            <p:spPr>
              <a:xfrm>
                <a:off x="8124548"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1" name="Freeform 2700">
                <a:extLst>
                  <a:ext uri="{FF2B5EF4-FFF2-40B4-BE49-F238E27FC236}">
                    <a16:creationId xmlns:a16="http://schemas.microsoft.com/office/drawing/2014/main" id="{029BA7CE-43EB-DC4D-9402-59E41450D1CF}"/>
                  </a:ext>
                </a:extLst>
              </p:cNvPr>
              <p:cNvSpPr/>
              <p:nvPr/>
            </p:nvSpPr>
            <p:spPr>
              <a:xfrm>
                <a:off x="8091610" y="29876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2" name="Freeform 2701">
                <a:extLst>
                  <a:ext uri="{FF2B5EF4-FFF2-40B4-BE49-F238E27FC236}">
                    <a16:creationId xmlns:a16="http://schemas.microsoft.com/office/drawing/2014/main" id="{285164B2-0CEC-C94A-9B13-51DFDA46179C}"/>
                  </a:ext>
                </a:extLst>
              </p:cNvPr>
              <p:cNvSpPr/>
              <p:nvPr/>
            </p:nvSpPr>
            <p:spPr>
              <a:xfrm>
                <a:off x="8134259"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3" name="Freeform 2702">
                <a:extLst>
                  <a:ext uri="{FF2B5EF4-FFF2-40B4-BE49-F238E27FC236}">
                    <a16:creationId xmlns:a16="http://schemas.microsoft.com/office/drawing/2014/main" id="{5AE4B5BE-27C2-864B-8012-433CC531A305}"/>
                  </a:ext>
                </a:extLst>
              </p:cNvPr>
              <p:cNvSpPr/>
              <p:nvPr/>
            </p:nvSpPr>
            <p:spPr>
              <a:xfrm>
                <a:off x="8140827" y="29876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4" name="Freeform 2703">
                <a:extLst>
                  <a:ext uri="{FF2B5EF4-FFF2-40B4-BE49-F238E27FC236}">
                    <a16:creationId xmlns:a16="http://schemas.microsoft.com/office/drawing/2014/main" id="{CBB0A9EB-546E-8440-9969-D681E9EB32AB}"/>
                  </a:ext>
                </a:extLst>
              </p:cNvPr>
              <p:cNvSpPr/>
              <p:nvPr/>
            </p:nvSpPr>
            <p:spPr>
              <a:xfrm>
                <a:off x="8183380"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5" name="Freeform 2704">
                <a:extLst>
                  <a:ext uri="{FF2B5EF4-FFF2-40B4-BE49-F238E27FC236}">
                    <a16:creationId xmlns:a16="http://schemas.microsoft.com/office/drawing/2014/main" id="{5164FDC1-EAD9-1C4F-B867-89A4B6FF57A0}"/>
                  </a:ext>
                </a:extLst>
              </p:cNvPr>
              <p:cNvSpPr/>
              <p:nvPr/>
            </p:nvSpPr>
            <p:spPr>
              <a:xfrm>
                <a:off x="8140827" y="29876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6" name="Freeform 2705">
                <a:extLst>
                  <a:ext uri="{FF2B5EF4-FFF2-40B4-BE49-F238E27FC236}">
                    <a16:creationId xmlns:a16="http://schemas.microsoft.com/office/drawing/2014/main" id="{AAA62204-CB94-BE43-A5EA-AE883EC1FA6D}"/>
                  </a:ext>
                </a:extLst>
              </p:cNvPr>
              <p:cNvSpPr/>
              <p:nvPr/>
            </p:nvSpPr>
            <p:spPr>
              <a:xfrm>
                <a:off x="8183380"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7" name="Freeform 2706">
                <a:extLst>
                  <a:ext uri="{FF2B5EF4-FFF2-40B4-BE49-F238E27FC236}">
                    <a16:creationId xmlns:a16="http://schemas.microsoft.com/office/drawing/2014/main" id="{FB6562BC-F9BA-5645-A61D-5CA1993B5D79}"/>
                  </a:ext>
                </a:extLst>
              </p:cNvPr>
              <p:cNvSpPr/>
              <p:nvPr/>
            </p:nvSpPr>
            <p:spPr>
              <a:xfrm>
                <a:off x="8150442" y="2987635"/>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8" name="Freeform 2707">
                <a:extLst>
                  <a:ext uri="{FF2B5EF4-FFF2-40B4-BE49-F238E27FC236}">
                    <a16:creationId xmlns:a16="http://schemas.microsoft.com/office/drawing/2014/main" id="{843C8991-5AFE-414F-9709-0168EE7D14AC}"/>
                  </a:ext>
                </a:extLst>
              </p:cNvPr>
              <p:cNvSpPr/>
              <p:nvPr/>
            </p:nvSpPr>
            <p:spPr>
              <a:xfrm>
                <a:off x="8193090" y="2960406"/>
                <a:ext cx="9519" cy="54456"/>
              </a:xfrm>
              <a:custGeom>
                <a:avLst/>
                <a:gdLst>
                  <a:gd name="connsiteX0" fmla="*/ 0 w 9519"/>
                  <a:gd name="connsiteY0" fmla="*/ 0 h 54456"/>
                  <a:gd name="connsiteX1" fmla="*/ 0 w 9519"/>
                  <a:gd name="connsiteY1" fmla="*/ 54457 h 54456"/>
                </a:gdLst>
                <a:ahLst/>
                <a:cxnLst>
                  <a:cxn ang="0">
                    <a:pos x="connsiteX0" y="connsiteY0"/>
                  </a:cxn>
                  <a:cxn ang="0">
                    <a:pos x="connsiteX1" y="connsiteY1"/>
                  </a:cxn>
                </a:cxnLst>
                <a:rect l="l" t="t" r="r" b="b"/>
                <a:pathLst>
                  <a:path w="9519" h="54456">
                    <a:moveTo>
                      <a:pt x="0" y="0"/>
                    </a:moveTo>
                    <a:lnTo>
                      <a:pt x="0" y="54457"/>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09" name="Freeform 2708">
                <a:extLst>
                  <a:ext uri="{FF2B5EF4-FFF2-40B4-BE49-F238E27FC236}">
                    <a16:creationId xmlns:a16="http://schemas.microsoft.com/office/drawing/2014/main" id="{B35A20E2-D42D-FA42-8E44-E6A58761E88C}"/>
                  </a:ext>
                </a:extLst>
              </p:cNvPr>
              <p:cNvSpPr/>
              <p:nvPr/>
            </p:nvSpPr>
            <p:spPr>
              <a:xfrm>
                <a:off x="8209369" y="3071128"/>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0" name="Freeform 2709">
                <a:extLst>
                  <a:ext uri="{FF2B5EF4-FFF2-40B4-BE49-F238E27FC236}">
                    <a16:creationId xmlns:a16="http://schemas.microsoft.com/office/drawing/2014/main" id="{E577EBDC-DF36-2D48-B23C-F490331C8B60}"/>
                  </a:ext>
                </a:extLst>
              </p:cNvPr>
              <p:cNvSpPr/>
              <p:nvPr/>
            </p:nvSpPr>
            <p:spPr>
              <a:xfrm>
                <a:off x="8251922" y="3043900"/>
                <a:ext cx="9519" cy="54456"/>
              </a:xfrm>
              <a:custGeom>
                <a:avLst/>
                <a:gdLst>
                  <a:gd name="connsiteX0" fmla="*/ 0 w 9519"/>
                  <a:gd name="connsiteY0" fmla="*/ 0 h 54456"/>
                  <a:gd name="connsiteX1" fmla="*/ 0 w 9519"/>
                  <a:gd name="connsiteY1" fmla="*/ 54456 h 54456"/>
                </a:gdLst>
                <a:ahLst/>
                <a:cxnLst>
                  <a:cxn ang="0">
                    <a:pos x="connsiteX0" y="connsiteY0"/>
                  </a:cxn>
                  <a:cxn ang="0">
                    <a:pos x="connsiteX1" y="connsiteY1"/>
                  </a:cxn>
                </a:cxnLst>
                <a:rect l="l" t="t" r="r" b="b"/>
                <a:pathLst>
                  <a:path w="9519" h="54456">
                    <a:moveTo>
                      <a:pt x="0" y="0"/>
                    </a:moveTo>
                    <a:lnTo>
                      <a:pt x="0" y="54456"/>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1" name="Freeform 2710">
                <a:extLst>
                  <a:ext uri="{FF2B5EF4-FFF2-40B4-BE49-F238E27FC236}">
                    <a16:creationId xmlns:a16="http://schemas.microsoft.com/office/drawing/2014/main" id="{CA8F9922-297B-DB49-BC40-0DD76A6D9BF1}"/>
                  </a:ext>
                </a:extLst>
              </p:cNvPr>
              <p:cNvSpPr/>
              <p:nvPr/>
            </p:nvSpPr>
            <p:spPr>
              <a:xfrm>
                <a:off x="8415470"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2" name="Freeform 2711">
                <a:extLst>
                  <a:ext uri="{FF2B5EF4-FFF2-40B4-BE49-F238E27FC236}">
                    <a16:creationId xmlns:a16="http://schemas.microsoft.com/office/drawing/2014/main" id="{C77BECC9-0F8E-9442-AF12-BB3C08C07665}"/>
                  </a:ext>
                </a:extLst>
              </p:cNvPr>
              <p:cNvSpPr/>
              <p:nvPr/>
            </p:nvSpPr>
            <p:spPr>
              <a:xfrm>
                <a:off x="8458023"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3" name="Freeform 2712">
                <a:extLst>
                  <a:ext uri="{FF2B5EF4-FFF2-40B4-BE49-F238E27FC236}">
                    <a16:creationId xmlns:a16="http://schemas.microsoft.com/office/drawing/2014/main" id="{6582C331-3DA3-284A-AA68-9CE0B20CC0B3}"/>
                  </a:ext>
                </a:extLst>
              </p:cNvPr>
              <p:cNvSpPr/>
              <p:nvPr/>
            </p:nvSpPr>
            <p:spPr>
              <a:xfrm>
                <a:off x="8592060"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4" name="Freeform 2713">
                <a:extLst>
                  <a:ext uri="{FF2B5EF4-FFF2-40B4-BE49-F238E27FC236}">
                    <a16:creationId xmlns:a16="http://schemas.microsoft.com/office/drawing/2014/main" id="{6BC0F65E-B957-594D-BB54-E5851212561D}"/>
                  </a:ext>
                </a:extLst>
              </p:cNvPr>
              <p:cNvSpPr/>
              <p:nvPr/>
            </p:nvSpPr>
            <p:spPr>
              <a:xfrm>
                <a:off x="8634613"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5" name="Freeform 2714">
                <a:extLst>
                  <a:ext uri="{FF2B5EF4-FFF2-40B4-BE49-F238E27FC236}">
                    <a16:creationId xmlns:a16="http://schemas.microsoft.com/office/drawing/2014/main" id="{683D5257-FDB5-AC4D-B72C-58C4FD0B1F58}"/>
                  </a:ext>
                </a:extLst>
              </p:cNvPr>
              <p:cNvSpPr/>
              <p:nvPr/>
            </p:nvSpPr>
            <p:spPr>
              <a:xfrm>
                <a:off x="8601865"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6" name="Freeform 2715">
                <a:extLst>
                  <a:ext uri="{FF2B5EF4-FFF2-40B4-BE49-F238E27FC236}">
                    <a16:creationId xmlns:a16="http://schemas.microsoft.com/office/drawing/2014/main" id="{3036F4A7-E01E-2342-BA71-44C51A5F7D27}"/>
                  </a:ext>
                </a:extLst>
              </p:cNvPr>
              <p:cNvSpPr/>
              <p:nvPr/>
            </p:nvSpPr>
            <p:spPr>
              <a:xfrm>
                <a:off x="8644418"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7" name="Freeform 2716">
                <a:extLst>
                  <a:ext uri="{FF2B5EF4-FFF2-40B4-BE49-F238E27FC236}">
                    <a16:creationId xmlns:a16="http://schemas.microsoft.com/office/drawing/2014/main" id="{45EF307D-FB8F-DF43-8A4A-EC520454A62C}"/>
                  </a:ext>
                </a:extLst>
              </p:cNvPr>
              <p:cNvSpPr/>
              <p:nvPr/>
            </p:nvSpPr>
            <p:spPr>
              <a:xfrm>
                <a:off x="8611671"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8" name="Freeform 2717">
                <a:extLst>
                  <a:ext uri="{FF2B5EF4-FFF2-40B4-BE49-F238E27FC236}">
                    <a16:creationId xmlns:a16="http://schemas.microsoft.com/office/drawing/2014/main" id="{2DE34A60-F6FB-444C-AA4D-3232C10CB329}"/>
                  </a:ext>
                </a:extLst>
              </p:cNvPr>
              <p:cNvSpPr/>
              <p:nvPr/>
            </p:nvSpPr>
            <p:spPr>
              <a:xfrm>
                <a:off x="8654319"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19" name="Freeform 2718">
                <a:extLst>
                  <a:ext uri="{FF2B5EF4-FFF2-40B4-BE49-F238E27FC236}">
                    <a16:creationId xmlns:a16="http://schemas.microsoft.com/office/drawing/2014/main" id="{DDDD82ED-7916-C14E-89C6-8CE99F245E5B}"/>
                  </a:ext>
                </a:extLst>
              </p:cNvPr>
              <p:cNvSpPr/>
              <p:nvPr/>
            </p:nvSpPr>
            <p:spPr>
              <a:xfrm>
                <a:off x="8621381"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0" name="Freeform 2719">
                <a:extLst>
                  <a:ext uri="{FF2B5EF4-FFF2-40B4-BE49-F238E27FC236}">
                    <a16:creationId xmlns:a16="http://schemas.microsoft.com/office/drawing/2014/main" id="{89A84AAC-3481-9F48-BE98-B8A5428F98B3}"/>
                  </a:ext>
                </a:extLst>
              </p:cNvPr>
              <p:cNvSpPr/>
              <p:nvPr/>
            </p:nvSpPr>
            <p:spPr>
              <a:xfrm>
                <a:off x="8663934"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1" name="Freeform 2720">
                <a:extLst>
                  <a:ext uri="{FF2B5EF4-FFF2-40B4-BE49-F238E27FC236}">
                    <a16:creationId xmlns:a16="http://schemas.microsoft.com/office/drawing/2014/main" id="{9E181F80-3E50-7D4E-BB46-6B36520996DA}"/>
                  </a:ext>
                </a:extLst>
              </p:cNvPr>
              <p:cNvSpPr/>
              <p:nvPr/>
            </p:nvSpPr>
            <p:spPr>
              <a:xfrm>
                <a:off x="8631186"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2" name="Freeform 2721">
                <a:extLst>
                  <a:ext uri="{FF2B5EF4-FFF2-40B4-BE49-F238E27FC236}">
                    <a16:creationId xmlns:a16="http://schemas.microsoft.com/office/drawing/2014/main" id="{0715269C-685F-4841-ABE9-0A158FF997C5}"/>
                  </a:ext>
                </a:extLst>
              </p:cNvPr>
              <p:cNvSpPr/>
              <p:nvPr/>
            </p:nvSpPr>
            <p:spPr>
              <a:xfrm>
                <a:off x="8673739"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3" name="Freeform 2722">
                <a:extLst>
                  <a:ext uri="{FF2B5EF4-FFF2-40B4-BE49-F238E27FC236}">
                    <a16:creationId xmlns:a16="http://schemas.microsoft.com/office/drawing/2014/main" id="{AAADF108-F144-AD45-9993-B70EAF3F402C}"/>
                  </a:ext>
                </a:extLst>
              </p:cNvPr>
              <p:cNvSpPr/>
              <p:nvPr/>
            </p:nvSpPr>
            <p:spPr>
              <a:xfrm>
                <a:off x="8640991"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4" name="Freeform 2723">
                <a:extLst>
                  <a:ext uri="{FF2B5EF4-FFF2-40B4-BE49-F238E27FC236}">
                    <a16:creationId xmlns:a16="http://schemas.microsoft.com/office/drawing/2014/main" id="{6B79E0CF-9685-4E4A-B2F8-B29A84BC1205}"/>
                  </a:ext>
                </a:extLst>
              </p:cNvPr>
              <p:cNvSpPr/>
              <p:nvPr/>
            </p:nvSpPr>
            <p:spPr>
              <a:xfrm>
                <a:off x="8683639"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5" name="Freeform 2724">
                <a:extLst>
                  <a:ext uri="{FF2B5EF4-FFF2-40B4-BE49-F238E27FC236}">
                    <a16:creationId xmlns:a16="http://schemas.microsoft.com/office/drawing/2014/main" id="{D9A7E773-F0FB-6A41-B669-67E70174AD87}"/>
                  </a:ext>
                </a:extLst>
              </p:cNvPr>
              <p:cNvSpPr/>
              <p:nvPr/>
            </p:nvSpPr>
            <p:spPr>
              <a:xfrm>
                <a:off x="8640991"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6" name="Freeform 2725">
                <a:extLst>
                  <a:ext uri="{FF2B5EF4-FFF2-40B4-BE49-F238E27FC236}">
                    <a16:creationId xmlns:a16="http://schemas.microsoft.com/office/drawing/2014/main" id="{405BB5A4-0973-684B-B47E-7E6B22586C8A}"/>
                  </a:ext>
                </a:extLst>
              </p:cNvPr>
              <p:cNvSpPr/>
              <p:nvPr/>
            </p:nvSpPr>
            <p:spPr>
              <a:xfrm>
                <a:off x="8683639"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7" name="Freeform 2726">
                <a:extLst>
                  <a:ext uri="{FF2B5EF4-FFF2-40B4-BE49-F238E27FC236}">
                    <a16:creationId xmlns:a16="http://schemas.microsoft.com/office/drawing/2014/main" id="{01A4AB7B-567F-5645-9889-8E60840A64EB}"/>
                  </a:ext>
                </a:extLst>
              </p:cNvPr>
              <p:cNvSpPr/>
              <p:nvPr/>
            </p:nvSpPr>
            <p:spPr>
              <a:xfrm>
                <a:off x="8690018"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8" name="Freeform 2727">
                <a:extLst>
                  <a:ext uri="{FF2B5EF4-FFF2-40B4-BE49-F238E27FC236}">
                    <a16:creationId xmlns:a16="http://schemas.microsoft.com/office/drawing/2014/main" id="{69BFB63B-B9D0-6E41-9B42-F72E4F0ADB90}"/>
                  </a:ext>
                </a:extLst>
              </p:cNvPr>
              <p:cNvSpPr/>
              <p:nvPr/>
            </p:nvSpPr>
            <p:spPr>
              <a:xfrm>
                <a:off x="8732666"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29" name="Freeform 2728">
                <a:extLst>
                  <a:ext uri="{FF2B5EF4-FFF2-40B4-BE49-F238E27FC236}">
                    <a16:creationId xmlns:a16="http://schemas.microsoft.com/office/drawing/2014/main" id="{9C9BB72F-CE94-0E47-B529-1219E5AFAD3A}"/>
                  </a:ext>
                </a:extLst>
              </p:cNvPr>
              <p:cNvSpPr/>
              <p:nvPr/>
            </p:nvSpPr>
            <p:spPr>
              <a:xfrm>
                <a:off x="8925439"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0" name="Freeform 2729">
                <a:extLst>
                  <a:ext uri="{FF2B5EF4-FFF2-40B4-BE49-F238E27FC236}">
                    <a16:creationId xmlns:a16="http://schemas.microsoft.com/office/drawing/2014/main" id="{171AB50C-966B-CA4B-ABA5-F8496F2E7F7F}"/>
                  </a:ext>
                </a:extLst>
              </p:cNvPr>
              <p:cNvSpPr/>
              <p:nvPr/>
            </p:nvSpPr>
            <p:spPr>
              <a:xfrm>
                <a:off x="8968087"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1" name="Freeform 2730">
                <a:extLst>
                  <a:ext uri="{FF2B5EF4-FFF2-40B4-BE49-F238E27FC236}">
                    <a16:creationId xmlns:a16="http://schemas.microsoft.com/office/drawing/2014/main" id="{0472D9FA-4D92-AC49-9EA1-8CEC9AA229D0}"/>
                  </a:ext>
                </a:extLst>
              </p:cNvPr>
              <p:cNvSpPr/>
              <p:nvPr/>
            </p:nvSpPr>
            <p:spPr>
              <a:xfrm>
                <a:off x="8935340"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2" name="Freeform 2731">
                <a:extLst>
                  <a:ext uri="{FF2B5EF4-FFF2-40B4-BE49-F238E27FC236}">
                    <a16:creationId xmlns:a16="http://schemas.microsoft.com/office/drawing/2014/main" id="{BDD29C25-D437-7245-84DB-A14CDAC8E8B0}"/>
                  </a:ext>
                </a:extLst>
              </p:cNvPr>
              <p:cNvSpPr/>
              <p:nvPr/>
            </p:nvSpPr>
            <p:spPr>
              <a:xfrm>
                <a:off x="8977893"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3" name="Freeform 2732">
                <a:extLst>
                  <a:ext uri="{FF2B5EF4-FFF2-40B4-BE49-F238E27FC236}">
                    <a16:creationId xmlns:a16="http://schemas.microsoft.com/office/drawing/2014/main" id="{95DE44BE-FDAE-A647-B88D-56A751444C75}"/>
                  </a:ext>
                </a:extLst>
              </p:cNvPr>
              <p:cNvSpPr/>
              <p:nvPr/>
            </p:nvSpPr>
            <p:spPr>
              <a:xfrm>
                <a:off x="8964851"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4" name="Freeform 2733">
                <a:extLst>
                  <a:ext uri="{FF2B5EF4-FFF2-40B4-BE49-F238E27FC236}">
                    <a16:creationId xmlns:a16="http://schemas.microsoft.com/office/drawing/2014/main" id="{3B526976-ECA4-A044-98FF-7788AF5BB0F1}"/>
                  </a:ext>
                </a:extLst>
              </p:cNvPr>
              <p:cNvSpPr/>
              <p:nvPr/>
            </p:nvSpPr>
            <p:spPr>
              <a:xfrm>
                <a:off x="9007404"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5" name="Freeform 2734">
                <a:extLst>
                  <a:ext uri="{FF2B5EF4-FFF2-40B4-BE49-F238E27FC236}">
                    <a16:creationId xmlns:a16="http://schemas.microsoft.com/office/drawing/2014/main" id="{14CF4B14-97EA-414F-9B3D-EBF4530BCB6B}"/>
                  </a:ext>
                </a:extLst>
              </p:cNvPr>
              <p:cNvSpPr/>
              <p:nvPr/>
            </p:nvSpPr>
            <p:spPr>
              <a:xfrm>
                <a:off x="8984366"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6" name="Freeform 2735">
                <a:extLst>
                  <a:ext uri="{FF2B5EF4-FFF2-40B4-BE49-F238E27FC236}">
                    <a16:creationId xmlns:a16="http://schemas.microsoft.com/office/drawing/2014/main" id="{884673A2-1D45-E442-98E9-7AE0631E7655}"/>
                  </a:ext>
                </a:extLst>
              </p:cNvPr>
              <p:cNvSpPr/>
              <p:nvPr/>
            </p:nvSpPr>
            <p:spPr>
              <a:xfrm>
                <a:off x="9026919"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7" name="Freeform 2736">
                <a:extLst>
                  <a:ext uri="{FF2B5EF4-FFF2-40B4-BE49-F238E27FC236}">
                    <a16:creationId xmlns:a16="http://schemas.microsoft.com/office/drawing/2014/main" id="{BD482FED-6138-A246-8338-CCF3D0B29F58}"/>
                  </a:ext>
                </a:extLst>
              </p:cNvPr>
              <p:cNvSpPr/>
              <p:nvPr/>
            </p:nvSpPr>
            <p:spPr>
              <a:xfrm>
                <a:off x="9023682"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8" name="Freeform 2737">
                <a:extLst>
                  <a:ext uri="{FF2B5EF4-FFF2-40B4-BE49-F238E27FC236}">
                    <a16:creationId xmlns:a16="http://schemas.microsoft.com/office/drawing/2014/main" id="{BA724941-9606-6041-8290-C7F9E37EB817}"/>
                  </a:ext>
                </a:extLst>
              </p:cNvPr>
              <p:cNvSpPr/>
              <p:nvPr/>
            </p:nvSpPr>
            <p:spPr>
              <a:xfrm>
                <a:off x="9066235"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39" name="Freeform 2738">
                <a:extLst>
                  <a:ext uri="{FF2B5EF4-FFF2-40B4-BE49-F238E27FC236}">
                    <a16:creationId xmlns:a16="http://schemas.microsoft.com/office/drawing/2014/main" id="{05757907-91E2-184D-B2F0-21691BA413B5}"/>
                  </a:ext>
                </a:extLst>
              </p:cNvPr>
              <p:cNvSpPr/>
              <p:nvPr/>
            </p:nvSpPr>
            <p:spPr>
              <a:xfrm>
                <a:off x="9376863"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0" name="Freeform 2739">
                <a:extLst>
                  <a:ext uri="{FF2B5EF4-FFF2-40B4-BE49-F238E27FC236}">
                    <a16:creationId xmlns:a16="http://schemas.microsoft.com/office/drawing/2014/main" id="{12179122-3F5C-8A46-99AD-C45E684C3ED0}"/>
                  </a:ext>
                </a:extLst>
              </p:cNvPr>
              <p:cNvSpPr/>
              <p:nvPr/>
            </p:nvSpPr>
            <p:spPr>
              <a:xfrm>
                <a:off x="9419416"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1" name="Freeform 2740">
                <a:extLst>
                  <a:ext uri="{FF2B5EF4-FFF2-40B4-BE49-F238E27FC236}">
                    <a16:creationId xmlns:a16="http://schemas.microsoft.com/office/drawing/2014/main" id="{DDD9FE4B-15A8-6C45-BD76-CA2FA56F74A1}"/>
                  </a:ext>
                </a:extLst>
              </p:cNvPr>
              <p:cNvSpPr/>
              <p:nvPr/>
            </p:nvSpPr>
            <p:spPr>
              <a:xfrm>
                <a:off x="9396378"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2" name="Freeform 2741">
                <a:extLst>
                  <a:ext uri="{FF2B5EF4-FFF2-40B4-BE49-F238E27FC236}">
                    <a16:creationId xmlns:a16="http://schemas.microsoft.com/office/drawing/2014/main" id="{B9FD602E-2926-964F-992C-90966D9DD891}"/>
                  </a:ext>
                </a:extLst>
              </p:cNvPr>
              <p:cNvSpPr/>
              <p:nvPr/>
            </p:nvSpPr>
            <p:spPr>
              <a:xfrm>
                <a:off x="9438931"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3" name="Freeform 2742">
                <a:extLst>
                  <a:ext uri="{FF2B5EF4-FFF2-40B4-BE49-F238E27FC236}">
                    <a16:creationId xmlns:a16="http://schemas.microsoft.com/office/drawing/2014/main" id="{92DAD455-A1E5-1145-8C61-BCC913087AE4}"/>
                  </a:ext>
                </a:extLst>
              </p:cNvPr>
              <p:cNvSpPr/>
              <p:nvPr/>
            </p:nvSpPr>
            <p:spPr>
              <a:xfrm>
                <a:off x="9788874" y="3158811"/>
                <a:ext cx="85105" cy="9520"/>
              </a:xfrm>
              <a:custGeom>
                <a:avLst/>
                <a:gdLst>
                  <a:gd name="connsiteX0" fmla="*/ 0 w 85105"/>
                  <a:gd name="connsiteY0" fmla="*/ 0 h 9520"/>
                  <a:gd name="connsiteX1" fmla="*/ 85106 w 85105"/>
                  <a:gd name="connsiteY1" fmla="*/ 0 h 9520"/>
                </a:gdLst>
                <a:ahLst/>
                <a:cxnLst>
                  <a:cxn ang="0">
                    <a:pos x="connsiteX0" y="connsiteY0"/>
                  </a:cxn>
                  <a:cxn ang="0">
                    <a:pos x="connsiteX1" y="connsiteY1"/>
                  </a:cxn>
                </a:cxnLst>
                <a:rect l="l" t="t" r="r" b="b"/>
                <a:pathLst>
                  <a:path w="85105" h="9520">
                    <a:moveTo>
                      <a:pt x="0" y="0"/>
                    </a:moveTo>
                    <a:lnTo>
                      <a:pt x="85106"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4" name="Freeform 2743">
                <a:extLst>
                  <a:ext uri="{FF2B5EF4-FFF2-40B4-BE49-F238E27FC236}">
                    <a16:creationId xmlns:a16="http://schemas.microsoft.com/office/drawing/2014/main" id="{42B48654-5C0E-7E45-B312-BC08B4BEE7CA}"/>
                  </a:ext>
                </a:extLst>
              </p:cNvPr>
              <p:cNvSpPr/>
              <p:nvPr/>
            </p:nvSpPr>
            <p:spPr>
              <a:xfrm>
                <a:off x="9831427"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5" name="Freeform 2744">
                <a:extLst>
                  <a:ext uri="{FF2B5EF4-FFF2-40B4-BE49-F238E27FC236}">
                    <a16:creationId xmlns:a16="http://schemas.microsoft.com/office/drawing/2014/main" id="{E9BC4E66-0C3F-E54B-A25E-9AB324753918}"/>
                  </a:ext>
                </a:extLst>
              </p:cNvPr>
              <p:cNvSpPr/>
              <p:nvPr/>
            </p:nvSpPr>
            <p:spPr>
              <a:xfrm>
                <a:off x="10171280" y="3158811"/>
                <a:ext cx="85201" cy="9520"/>
              </a:xfrm>
              <a:custGeom>
                <a:avLst/>
                <a:gdLst>
                  <a:gd name="connsiteX0" fmla="*/ 0 w 85201"/>
                  <a:gd name="connsiteY0" fmla="*/ 0 h 9520"/>
                  <a:gd name="connsiteX1" fmla="*/ 85202 w 85201"/>
                  <a:gd name="connsiteY1" fmla="*/ 0 h 9520"/>
                </a:gdLst>
                <a:ahLst/>
                <a:cxnLst>
                  <a:cxn ang="0">
                    <a:pos x="connsiteX0" y="connsiteY0"/>
                  </a:cxn>
                  <a:cxn ang="0">
                    <a:pos x="connsiteX1" y="connsiteY1"/>
                  </a:cxn>
                </a:cxnLst>
                <a:rect l="l" t="t" r="r" b="b"/>
                <a:pathLst>
                  <a:path w="85201" h="9520">
                    <a:moveTo>
                      <a:pt x="0" y="0"/>
                    </a:moveTo>
                    <a:lnTo>
                      <a:pt x="85202"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6" name="Freeform 2745">
                <a:extLst>
                  <a:ext uri="{FF2B5EF4-FFF2-40B4-BE49-F238E27FC236}">
                    <a16:creationId xmlns:a16="http://schemas.microsoft.com/office/drawing/2014/main" id="{7367AD92-53C3-A946-A5B8-C4D812DB043A}"/>
                  </a:ext>
                </a:extLst>
              </p:cNvPr>
              <p:cNvSpPr/>
              <p:nvPr/>
            </p:nvSpPr>
            <p:spPr>
              <a:xfrm>
                <a:off x="10213928" y="3131678"/>
                <a:ext cx="9519" cy="54361"/>
              </a:xfrm>
              <a:custGeom>
                <a:avLst/>
                <a:gdLst>
                  <a:gd name="connsiteX0" fmla="*/ -1 w 9519"/>
                  <a:gd name="connsiteY0" fmla="*/ 0 h 54361"/>
                  <a:gd name="connsiteX1" fmla="*/ -1 w 9519"/>
                  <a:gd name="connsiteY1" fmla="*/ 54361 h 54361"/>
                </a:gdLst>
                <a:ahLst/>
                <a:cxnLst>
                  <a:cxn ang="0">
                    <a:pos x="connsiteX0" y="connsiteY0"/>
                  </a:cxn>
                  <a:cxn ang="0">
                    <a:pos x="connsiteX1" y="connsiteY1"/>
                  </a:cxn>
                </a:cxnLst>
                <a:rect l="l" t="t" r="r" b="b"/>
                <a:pathLst>
                  <a:path w="9519" h="54361">
                    <a:moveTo>
                      <a:pt x="-1" y="0"/>
                    </a:moveTo>
                    <a:lnTo>
                      <a:pt x="-1"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7" name="Freeform 2746">
                <a:extLst>
                  <a:ext uri="{FF2B5EF4-FFF2-40B4-BE49-F238E27FC236}">
                    <a16:creationId xmlns:a16="http://schemas.microsoft.com/office/drawing/2014/main" id="{C9D70BD9-F26D-A54F-A460-73D306EEAE49}"/>
                  </a:ext>
                </a:extLst>
              </p:cNvPr>
              <p:cNvSpPr/>
              <p:nvPr/>
            </p:nvSpPr>
            <p:spPr>
              <a:xfrm>
                <a:off x="10190986" y="3158811"/>
                <a:ext cx="85201" cy="9520"/>
              </a:xfrm>
              <a:custGeom>
                <a:avLst/>
                <a:gdLst>
                  <a:gd name="connsiteX0" fmla="*/ 0 w 85201"/>
                  <a:gd name="connsiteY0" fmla="*/ 0 h 9520"/>
                  <a:gd name="connsiteX1" fmla="*/ 85201 w 85201"/>
                  <a:gd name="connsiteY1" fmla="*/ 0 h 9520"/>
                </a:gdLst>
                <a:ahLst/>
                <a:cxnLst>
                  <a:cxn ang="0">
                    <a:pos x="connsiteX0" y="connsiteY0"/>
                  </a:cxn>
                  <a:cxn ang="0">
                    <a:pos x="connsiteX1" y="connsiteY1"/>
                  </a:cxn>
                </a:cxnLst>
                <a:rect l="l" t="t" r="r" b="b"/>
                <a:pathLst>
                  <a:path w="85201" h="9520">
                    <a:moveTo>
                      <a:pt x="0" y="0"/>
                    </a:moveTo>
                    <a:lnTo>
                      <a:pt x="85201" y="0"/>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748" name="Freeform 2747">
                <a:extLst>
                  <a:ext uri="{FF2B5EF4-FFF2-40B4-BE49-F238E27FC236}">
                    <a16:creationId xmlns:a16="http://schemas.microsoft.com/office/drawing/2014/main" id="{3E8160F1-FE8D-6D4A-9CC8-CD0BB094C3D1}"/>
                  </a:ext>
                </a:extLst>
              </p:cNvPr>
              <p:cNvSpPr/>
              <p:nvPr/>
            </p:nvSpPr>
            <p:spPr>
              <a:xfrm>
                <a:off x="10233634" y="3131678"/>
                <a:ext cx="9519" cy="54361"/>
              </a:xfrm>
              <a:custGeom>
                <a:avLst/>
                <a:gdLst>
                  <a:gd name="connsiteX0" fmla="*/ 0 w 9519"/>
                  <a:gd name="connsiteY0" fmla="*/ 0 h 54361"/>
                  <a:gd name="connsiteX1" fmla="*/ 0 w 9519"/>
                  <a:gd name="connsiteY1" fmla="*/ 54361 h 54361"/>
                </a:gdLst>
                <a:ahLst/>
                <a:cxnLst>
                  <a:cxn ang="0">
                    <a:pos x="connsiteX0" y="connsiteY0"/>
                  </a:cxn>
                  <a:cxn ang="0">
                    <a:pos x="connsiteX1" y="connsiteY1"/>
                  </a:cxn>
                </a:cxnLst>
                <a:rect l="l" t="t" r="r" b="b"/>
                <a:pathLst>
                  <a:path w="9519" h="54361">
                    <a:moveTo>
                      <a:pt x="0" y="0"/>
                    </a:moveTo>
                    <a:lnTo>
                      <a:pt x="0" y="54361"/>
                    </a:lnTo>
                  </a:path>
                </a:pathLst>
              </a:custGeom>
              <a:ln w="19034" cap="sq">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grpSp>
        <p:sp>
          <p:nvSpPr>
            <p:cNvPr id="2348" name="TextBox 2347">
              <a:extLst>
                <a:ext uri="{FF2B5EF4-FFF2-40B4-BE49-F238E27FC236}">
                  <a16:creationId xmlns:a16="http://schemas.microsoft.com/office/drawing/2014/main" id="{CFF21938-924E-5C44-B1C6-61841B36F06D}"/>
                </a:ext>
              </a:extLst>
            </p:cNvPr>
            <p:cNvSpPr txBox="1"/>
            <p:nvPr/>
          </p:nvSpPr>
          <p:spPr>
            <a:xfrm>
              <a:off x="727821" y="3753676"/>
              <a:ext cx="144391"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0</a:t>
              </a:r>
            </a:p>
          </p:txBody>
        </p:sp>
        <p:sp>
          <p:nvSpPr>
            <p:cNvPr id="2349" name="TextBox 2348">
              <a:extLst>
                <a:ext uri="{FF2B5EF4-FFF2-40B4-BE49-F238E27FC236}">
                  <a16:creationId xmlns:a16="http://schemas.microsoft.com/office/drawing/2014/main" id="{4BBF2C29-6D59-3D4B-9D87-CE1584244E83}"/>
                </a:ext>
              </a:extLst>
            </p:cNvPr>
            <p:cNvSpPr txBox="1"/>
            <p:nvPr/>
          </p:nvSpPr>
          <p:spPr>
            <a:xfrm>
              <a:off x="972878" y="3753676"/>
              <a:ext cx="144391"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1</a:t>
              </a:r>
            </a:p>
          </p:txBody>
        </p:sp>
        <p:sp>
          <p:nvSpPr>
            <p:cNvPr id="2350" name="TextBox 2349">
              <a:extLst>
                <a:ext uri="{FF2B5EF4-FFF2-40B4-BE49-F238E27FC236}">
                  <a16:creationId xmlns:a16="http://schemas.microsoft.com/office/drawing/2014/main" id="{BC9BF3D3-368B-3444-A499-DDCE7C62684F}"/>
                </a:ext>
              </a:extLst>
            </p:cNvPr>
            <p:cNvSpPr txBox="1"/>
            <p:nvPr/>
          </p:nvSpPr>
          <p:spPr>
            <a:xfrm>
              <a:off x="1217935"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a:t>
              </a:r>
            </a:p>
          </p:txBody>
        </p:sp>
        <p:sp>
          <p:nvSpPr>
            <p:cNvPr id="2351" name="TextBox 2350">
              <a:extLst>
                <a:ext uri="{FF2B5EF4-FFF2-40B4-BE49-F238E27FC236}">
                  <a16:creationId xmlns:a16="http://schemas.microsoft.com/office/drawing/2014/main" id="{CAB5CD58-2F41-B64F-82F2-172A957763F6}"/>
                </a:ext>
              </a:extLst>
            </p:cNvPr>
            <p:cNvSpPr txBox="1"/>
            <p:nvPr/>
          </p:nvSpPr>
          <p:spPr>
            <a:xfrm>
              <a:off x="1462836"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3</a:t>
              </a:r>
            </a:p>
          </p:txBody>
        </p:sp>
        <p:sp>
          <p:nvSpPr>
            <p:cNvPr id="2352" name="TextBox 2351">
              <a:extLst>
                <a:ext uri="{FF2B5EF4-FFF2-40B4-BE49-F238E27FC236}">
                  <a16:creationId xmlns:a16="http://schemas.microsoft.com/office/drawing/2014/main" id="{3E77DE49-EFE5-AA46-88C9-67F4DB466A55}"/>
                </a:ext>
              </a:extLst>
            </p:cNvPr>
            <p:cNvSpPr txBox="1"/>
            <p:nvPr/>
          </p:nvSpPr>
          <p:spPr>
            <a:xfrm>
              <a:off x="1707894"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4</a:t>
              </a:r>
            </a:p>
          </p:txBody>
        </p:sp>
        <p:sp>
          <p:nvSpPr>
            <p:cNvPr id="2353" name="TextBox 2352">
              <a:extLst>
                <a:ext uri="{FF2B5EF4-FFF2-40B4-BE49-F238E27FC236}">
                  <a16:creationId xmlns:a16="http://schemas.microsoft.com/office/drawing/2014/main" id="{E26F2370-C4A0-074E-98C2-846790E18AD8}"/>
                </a:ext>
              </a:extLst>
            </p:cNvPr>
            <p:cNvSpPr txBox="1"/>
            <p:nvPr/>
          </p:nvSpPr>
          <p:spPr>
            <a:xfrm>
              <a:off x="1952951" y="3753676"/>
              <a:ext cx="144391"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5</a:t>
              </a:r>
            </a:p>
          </p:txBody>
        </p:sp>
        <p:sp>
          <p:nvSpPr>
            <p:cNvPr id="2354" name="TextBox 2353">
              <a:extLst>
                <a:ext uri="{FF2B5EF4-FFF2-40B4-BE49-F238E27FC236}">
                  <a16:creationId xmlns:a16="http://schemas.microsoft.com/office/drawing/2014/main" id="{538E1C6E-F349-7D41-BA04-E893B5EC99CB}"/>
                </a:ext>
              </a:extLst>
            </p:cNvPr>
            <p:cNvSpPr txBox="1"/>
            <p:nvPr/>
          </p:nvSpPr>
          <p:spPr>
            <a:xfrm>
              <a:off x="2197852"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6</a:t>
              </a:r>
            </a:p>
          </p:txBody>
        </p:sp>
        <p:sp>
          <p:nvSpPr>
            <p:cNvPr id="2355" name="TextBox 2354">
              <a:extLst>
                <a:ext uri="{FF2B5EF4-FFF2-40B4-BE49-F238E27FC236}">
                  <a16:creationId xmlns:a16="http://schemas.microsoft.com/office/drawing/2014/main" id="{57735448-7965-3F45-8A66-8D8A81CAE660}"/>
                </a:ext>
              </a:extLst>
            </p:cNvPr>
            <p:cNvSpPr txBox="1"/>
            <p:nvPr/>
          </p:nvSpPr>
          <p:spPr>
            <a:xfrm>
              <a:off x="2442910"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7</a:t>
              </a:r>
            </a:p>
          </p:txBody>
        </p:sp>
        <p:sp>
          <p:nvSpPr>
            <p:cNvPr id="2356" name="TextBox 2355">
              <a:extLst>
                <a:ext uri="{FF2B5EF4-FFF2-40B4-BE49-F238E27FC236}">
                  <a16:creationId xmlns:a16="http://schemas.microsoft.com/office/drawing/2014/main" id="{D9635548-5BA7-9E44-B9BE-2E4F682142ED}"/>
                </a:ext>
              </a:extLst>
            </p:cNvPr>
            <p:cNvSpPr txBox="1"/>
            <p:nvPr/>
          </p:nvSpPr>
          <p:spPr>
            <a:xfrm>
              <a:off x="2687967"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8</a:t>
              </a:r>
            </a:p>
          </p:txBody>
        </p:sp>
        <p:sp>
          <p:nvSpPr>
            <p:cNvPr id="2357" name="TextBox 2356">
              <a:extLst>
                <a:ext uri="{FF2B5EF4-FFF2-40B4-BE49-F238E27FC236}">
                  <a16:creationId xmlns:a16="http://schemas.microsoft.com/office/drawing/2014/main" id="{5C891C60-7628-DB4D-86AE-78AF6A550929}"/>
                </a:ext>
              </a:extLst>
            </p:cNvPr>
            <p:cNvSpPr txBox="1"/>
            <p:nvPr/>
          </p:nvSpPr>
          <p:spPr>
            <a:xfrm>
              <a:off x="2932869" y="3753676"/>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9</a:t>
              </a:r>
            </a:p>
          </p:txBody>
        </p:sp>
        <p:sp>
          <p:nvSpPr>
            <p:cNvPr id="2358" name="TextBox 2357">
              <a:extLst>
                <a:ext uri="{FF2B5EF4-FFF2-40B4-BE49-F238E27FC236}">
                  <a16:creationId xmlns:a16="http://schemas.microsoft.com/office/drawing/2014/main" id="{34282A10-C2AD-E442-83D7-3835D39546A3}"/>
                </a:ext>
              </a:extLst>
            </p:cNvPr>
            <p:cNvSpPr txBox="1"/>
            <p:nvPr/>
          </p:nvSpPr>
          <p:spPr>
            <a:xfrm>
              <a:off x="3143163"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10</a:t>
              </a:r>
            </a:p>
          </p:txBody>
        </p:sp>
        <p:sp>
          <p:nvSpPr>
            <p:cNvPr id="2359" name="TextBox 2358">
              <a:extLst>
                <a:ext uri="{FF2B5EF4-FFF2-40B4-BE49-F238E27FC236}">
                  <a16:creationId xmlns:a16="http://schemas.microsoft.com/office/drawing/2014/main" id="{BF276497-B4AD-5347-9109-38A4B7EF9C01}"/>
                </a:ext>
              </a:extLst>
            </p:cNvPr>
            <p:cNvSpPr txBox="1"/>
            <p:nvPr/>
          </p:nvSpPr>
          <p:spPr>
            <a:xfrm>
              <a:off x="3392438" y="3753676"/>
              <a:ext cx="209529"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11</a:t>
              </a:r>
            </a:p>
          </p:txBody>
        </p:sp>
        <p:sp>
          <p:nvSpPr>
            <p:cNvPr id="2360" name="TextBox 2359">
              <a:extLst>
                <a:ext uri="{FF2B5EF4-FFF2-40B4-BE49-F238E27FC236}">
                  <a16:creationId xmlns:a16="http://schemas.microsoft.com/office/drawing/2014/main" id="{5508A018-5472-284C-A460-5B10883C2E2C}"/>
                </a:ext>
              </a:extLst>
            </p:cNvPr>
            <p:cNvSpPr txBox="1"/>
            <p:nvPr/>
          </p:nvSpPr>
          <p:spPr>
            <a:xfrm>
              <a:off x="3633277"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12</a:t>
              </a:r>
            </a:p>
          </p:txBody>
        </p:sp>
        <p:sp>
          <p:nvSpPr>
            <p:cNvPr id="2361" name="TextBox 2360">
              <a:extLst>
                <a:ext uri="{FF2B5EF4-FFF2-40B4-BE49-F238E27FC236}">
                  <a16:creationId xmlns:a16="http://schemas.microsoft.com/office/drawing/2014/main" id="{CD067F24-542F-B245-B7CF-997C764FD647}"/>
                </a:ext>
              </a:extLst>
            </p:cNvPr>
            <p:cNvSpPr txBox="1"/>
            <p:nvPr/>
          </p:nvSpPr>
          <p:spPr>
            <a:xfrm>
              <a:off x="3878177"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13</a:t>
              </a:r>
            </a:p>
          </p:txBody>
        </p:sp>
        <p:sp>
          <p:nvSpPr>
            <p:cNvPr id="2362" name="TextBox 2361">
              <a:extLst>
                <a:ext uri="{FF2B5EF4-FFF2-40B4-BE49-F238E27FC236}">
                  <a16:creationId xmlns:a16="http://schemas.microsoft.com/office/drawing/2014/main" id="{F01592EE-5CB4-BB4E-A587-596D2388F88D}"/>
                </a:ext>
              </a:extLst>
            </p:cNvPr>
            <p:cNvSpPr txBox="1"/>
            <p:nvPr/>
          </p:nvSpPr>
          <p:spPr>
            <a:xfrm>
              <a:off x="4122298"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14</a:t>
              </a:r>
            </a:p>
          </p:txBody>
        </p:sp>
        <p:sp>
          <p:nvSpPr>
            <p:cNvPr id="2363" name="TextBox 2362">
              <a:extLst>
                <a:ext uri="{FF2B5EF4-FFF2-40B4-BE49-F238E27FC236}">
                  <a16:creationId xmlns:a16="http://schemas.microsoft.com/office/drawing/2014/main" id="{EE36762B-1E3A-594B-B6C8-26AD66841014}"/>
                </a:ext>
              </a:extLst>
            </p:cNvPr>
            <p:cNvSpPr txBox="1"/>
            <p:nvPr/>
          </p:nvSpPr>
          <p:spPr>
            <a:xfrm>
              <a:off x="4363842"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15</a:t>
              </a:r>
            </a:p>
          </p:txBody>
        </p:sp>
        <p:sp>
          <p:nvSpPr>
            <p:cNvPr id="2364" name="TextBox 2363">
              <a:extLst>
                <a:ext uri="{FF2B5EF4-FFF2-40B4-BE49-F238E27FC236}">
                  <a16:creationId xmlns:a16="http://schemas.microsoft.com/office/drawing/2014/main" id="{BC71E933-13B0-AE43-83E5-B600FA92655A}"/>
                </a:ext>
              </a:extLst>
            </p:cNvPr>
            <p:cNvSpPr txBox="1"/>
            <p:nvPr/>
          </p:nvSpPr>
          <p:spPr>
            <a:xfrm>
              <a:off x="4607960"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16</a:t>
              </a:r>
            </a:p>
          </p:txBody>
        </p:sp>
        <p:sp>
          <p:nvSpPr>
            <p:cNvPr id="2365" name="TextBox 2364">
              <a:extLst>
                <a:ext uri="{FF2B5EF4-FFF2-40B4-BE49-F238E27FC236}">
                  <a16:creationId xmlns:a16="http://schemas.microsoft.com/office/drawing/2014/main" id="{8C1C2413-9673-124F-8A12-45CE2FE3ABB0}"/>
                </a:ext>
              </a:extLst>
            </p:cNvPr>
            <p:cNvSpPr txBox="1"/>
            <p:nvPr/>
          </p:nvSpPr>
          <p:spPr>
            <a:xfrm>
              <a:off x="4858330"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17</a:t>
              </a:r>
            </a:p>
          </p:txBody>
        </p:sp>
        <p:sp>
          <p:nvSpPr>
            <p:cNvPr id="2366" name="TextBox 2365">
              <a:extLst>
                <a:ext uri="{FF2B5EF4-FFF2-40B4-BE49-F238E27FC236}">
                  <a16:creationId xmlns:a16="http://schemas.microsoft.com/office/drawing/2014/main" id="{FA28F926-1663-DF4B-9ED0-03D63AB556D8}"/>
                </a:ext>
              </a:extLst>
            </p:cNvPr>
            <p:cNvSpPr txBox="1"/>
            <p:nvPr/>
          </p:nvSpPr>
          <p:spPr>
            <a:xfrm>
              <a:off x="5096199"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18</a:t>
              </a:r>
            </a:p>
          </p:txBody>
        </p:sp>
        <p:sp>
          <p:nvSpPr>
            <p:cNvPr id="2367" name="TextBox 2366">
              <a:extLst>
                <a:ext uri="{FF2B5EF4-FFF2-40B4-BE49-F238E27FC236}">
                  <a16:creationId xmlns:a16="http://schemas.microsoft.com/office/drawing/2014/main" id="{F6B996CB-A661-F447-9856-2E439AD6FED8}"/>
                </a:ext>
              </a:extLst>
            </p:cNvPr>
            <p:cNvSpPr txBox="1"/>
            <p:nvPr/>
          </p:nvSpPr>
          <p:spPr>
            <a:xfrm>
              <a:off x="5348445"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19</a:t>
              </a:r>
            </a:p>
          </p:txBody>
        </p:sp>
        <p:sp>
          <p:nvSpPr>
            <p:cNvPr id="2368" name="TextBox 2367">
              <a:extLst>
                <a:ext uri="{FF2B5EF4-FFF2-40B4-BE49-F238E27FC236}">
                  <a16:creationId xmlns:a16="http://schemas.microsoft.com/office/drawing/2014/main" id="{098C4192-5B05-2141-AABC-465DEEE248C8}"/>
                </a:ext>
              </a:extLst>
            </p:cNvPr>
            <p:cNvSpPr txBox="1"/>
            <p:nvPr/>
          </p:nvSpPr>
          <p:spPr>
            <a:xfrm>
              <a:off x="5593346"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20</a:t>
              </a:r>
            </a:p>
          </p:txBody>
        </p:sp>
        <p:sp>
          <p:nvSpPr>
            <p:cNvPr id="2369" name="TextBox 2368">
              <a:extLst>
                <a:ext uri="{FF2B5EF4-FFF2-40B4-BE49-F238E27FC236}">
                  <a16:creationId xmlns:a16="http://schemas.microsoft.com/office/drawing/2014/main" id="{9264762C-DA6A-604D-8F92-675C5D21CF5A}"/>
                </a:ext>
              </a:extLst>
            </p:cNvPr>
            <p:cNvSpPr txBox="1"/>
            <p:nvPr/>
          </p:nvSpPr>
          <p:spPr>
            <a:xfrm>
              <a:off x="5838403"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21</a:t>
              </a:r>
            </a:p>
          </p:txBody>
        </p:sp>
        <p:sp>
          <p:nvSpPr>
            <p:cNvPr id="2370" name="TextBox 2369">
              <a:extLst>
                <a:ext uri="{FF2B5EF4-FFF2-40B4-BE49-F238E27FC236}">
                  <a16:creationId xmlns:a16="http://schemas.microsoft.com/office/drawing/2014/main" id="{6E25A730-AB31-8547-A93B-752CB2683323}"/>
                </a:ext>
              </a:extLst>
            </p:cNvPr>
            <p:cNvSpPr txBox="1"/>
            <p:nvPr/>
          </p:nvSpPr>
          <p:spPr>
            <a:xfrm>
              <a:off x="6075727"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22</a:t>
              </a:r>
            </a:p>
          </p:txBody>
        </p:sp>
        <p:sp>
          <p:nvSpPr>
            <p:cNvPr id="2371" name="TextBox 2370">
              <a:extLst>
                <a:ext uri="{FF2B5EF4-FFF2-40B4-BE49-F238E27FC236}">
                  <a16:creationId xmlns:a16="http://schemas.microsoft.com/office/drawing/2014/main" id="{4AC2550C-F010-604A-8A6D-597BC3D1F62C}"/>
                </a:ext>
              </a:extLst>
            </p:cNvPr>
            <p:cNvSpPr txBox="1"/>
            <p:nvPr/>
          </p:nvSpPr>
          <p:spPr>
            <a:xfrm>
              <a:off x="6328361"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23</a:t>
              </a:r>
            </a:p>
          </p:txBody>
        </p:sp>
        <p:sp>
          <p:nvSpPr>
            <p:cNvPr id="2372" name="TextBox 2371">
              <a:extLst>
                <a:ext uri="{FF2B5EF4-FFF2-40B4-BE49-F238E27FC236}">
                  <a16:creationId xmlns:a16="http://schemas.microsoft.com/office/drawing/2014/main" id="{4079FFC2-9179-A24E-BA31-033536999149}"/>
                </a:ext>
              </a:extLst>
            </p:cNvPr>
            <p:cNvSpPr txBox="1"/>
            <p:nvPr/>
          </p:nvSpPr>
          <p:spPr>
            <a:xfrm>
              <a:off x="6573419"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24</a:t>
              </a:r>
            </a:p>
          </p:txBody>
        </p:sp>
        <p:sp>
          <p:nvSpPr>
            <p:cNvPr id="2373" name="TextBox 2372">
              <a:extLst>
                <a:ext uri="{FF2B5EF4-FFF2-40B4-BE49-F238E27FC236}">
                  <a16:creationId xmlns:a16="http://schemas.microsoft.com/office/drawing/2014/main" id="{E12AC7A2-4A58-AA44-8D89-95C31724F4D1}"/>
                </a:ext>
              </a:extLst>
            </p:cNvPr>
            <p:cNvSpPr txBox="1"/>
            <p:nvPr/>
          </p:nvSpPr>
          <p:spPr>
            <a:xfrm>
              <a:off x="6821759"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25</a:t>
              </a:r>
            </a:p>
          </p:txBody>
        </p:sp>
        <p:sp>
          <p:nvSpPr>
            <p:cNvPr id="2374" name="TextBox 2373">
              <a:extLst>
                <a:ext uri="{FF2B5EF4-FFF2-40B4-BE49-F238E27FC236}">
                  <a16:creationId xmlns:a16="http://schemas.microsoft.com/office/drawing/2014/main" id="{E6279677-D7F3-1A4F-B2C4-15A5098ACFBC}"/>
                </a:ext>
              </a:extLst>
            </p:cNvPr>
            <p:cNvSpPr txBox="1"/>
            <p:nvPr/>
          </p:nvSpPr>
          <p:spPr>
            <a:xfrm>
              <a:off x="7063376"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26</a:t>
              </a:r>
            </a:p>
          </p:txBody>
        </p:sp>
        <p:sp>
          <p:nvSpPr>
            <p:cNvPr id="2375" name="TextBox 2374">
              <a:extLst>
                <a:ext uri="{FF2B5EF4-FFF2-40B4-BE49-F238E27FC236}">
                  <a16:creationId xmlns:a16="http://schemas.microsoft.com/office/drawing/2014/main" id="{B87DA34E-FE8B-F04E-8912-B8AD85BB779B}"/>
                </a:ext>
              </a:extLst>
            </p:cNvPr>
            <p:cNvSpPr txBox="1"/>
            <p:nvPr/>
          </p:nvSpPr>
          <p:spPr>
            <a:xfrm>
              <a:off x="7308435"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27</a:t>
              </a:r>
            </a:p>
          </p:txBody>
        </p:sp>
        <p:sp>
          <p:nvSpPr>
            <p:cNvPr id="2376" name="TextBox 2375">
              <a:extLst>
                <a:ext uri="{FF2B5EF4-FFF2-40B4-BE49-F238E27FC236}">
                  <a16:creationId xmlns:a16="http://schemas.microsoft.com/office/drawing/2014/main" id="{B04E7842-CBFD-B346-BBF7-6DBA688CD14E}"/>
                </a:ext>
              </a:extLst>
            </p:cNvPr>
            <p:cNvSpPr txBox="1"/>
            <p:nvPr/>
          </p:nvSpPr>
          <p:spPr>
            <a:xfrm>
              <a:off x="7553570"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28</a:t>
              </a:r>
            </a:p>
          </p:txBody>
        </p:sp>
        <p:sp>
          <p:nvSpPr>
            <p:cNvPr id="2377" name="TextBox 2376">
              <a:extLst>
                <a:ext uri="{FF2B5EF4-FFF2-40B4-BE49-F238E27FC236}">
                  <a16:creationId xmlns:a16="http://schemas.microsoft.com/office/drawing/2014/main" id="{37057D03-BE6B-9344-A85E-D8EA3937B431}"/>
                </a:ext>
              </a:extLst>
            </p:cNvPr>
            <p:cNvSpPr txBox="1"/>
            <p:nvPr/>
          </p:nvSpPr>
          <p:spPr>
            <a:xfrm>
              <a:off x="7798628"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29</a:t>
              </a:r>
            </a:p>
          </p:txBody>
        </p:sp>
        <p:sp>
          <p:nvSpPr>
            <p:cNvPr id="2378" name="TextBox 2377">
              <a:extLst>
                <a:ext uri="{FF2B5EF4-FFF2-40B4-BE49-F238E27FC236}">
                  <a16:creationId xmlns:a16="http://schemas.microsoft.com/office/drawing/2014/main" id="{B73A091A-48FE-8946-BE55-579CDAEA545D}"/>
                </a:ext>
              </a:extLst>
            </p:cNvPr>
            <p:cNvSpPr txBox="1"/>
            <p:nvPr/>
          </p:nvSpPr>
          <p:spPr>
            <a:xfrm>
              <a:off x="8043529"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30</a:t>
              </a:r>
            </a:p>
          </p:txBody>
        </p:sp>
        <p:sp>
          <p:nvSpPr>
            <p:cNvPr id="2379" name="TextBox 2378">
              <a:extLst>
                <a:ext uri="{FF2B5EF4-FFF2-40B4-BE49-F238E27FC236}">
                  <a16:creationId xmlns:a16="http://schemas.microsoft.com/office/drawing/2014/main" id="{0F74A5F4-30A2-5945-BA53-F28684479EFB}"/>
                </a:ext>
              </a:extLst>
            </p:cNvPr>
            <p:cNvSpPr txBox="1"/>
            <p:nvPr/>
          </p:nvSpPr>
          <p:spPr>
            <a:xfrm>
              <a:off x="8288586"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31</a:t>
              </a:r>
            </a:p>
          </p:txBody>
        </p:sp>
        <p:sp>
          <p:nvSpPr>
            <p:cNvPr id="2380" name="TextBox 2379">
              <a:extLst>
                <a:ext uri="{FF2B5EF4-FFF2-40B4-BE49-F238E27FC236}">
                  <a16:creationId xmlns:a16="http://schemas.microsoft.com/office/drawing/2014/main" id="{1E3BAD8B-4ECE-3E4C-A9B4-A136EC362817}"/>
                </a:ext>
              </a:extLst>
            </p:cNvPr>
            <p:cNvSpPr txBox="1"/>
            <p:nvPr/>
          </p:nvSpPr>
          <p:spPr>
            <a:xfrm>
              <a:off x="8533645" y="3753676"/>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32</a:t>
              </a:r>
            </a:p>
          </p:txBody>
        </p:sp>
        <p:sp>
          <p:nvSpPr>
            <p:cNvPr id="2381" name="TextBox 2380">
              <a:extLst>
                <a:ext uri="{FF2B5EF4-FFF2-40B4-BE49-F238E27FC236}">
                  <a16:creationId xmlns:a16="http://schemas.microsoft.com/office/drawing/2014/main" id="{06AA2996-9A50-F94F-84BC-1AF2BC1EAEE0}"/>
                </a:ext>
              </a:extLst>
            </p:cNvPr>
            <p:cNvSpPr txBox="1"/>
            <p:nvPr/>
          </p:nvSpPr>
          <p:spPr>
            <a:xfrm>
              <a:off x="4202797" y="3946790"/>
              <a:ext cx="1022492" cy="203950"/>
            </a:xfrm>
            <a:prstGeom prst="rect">
              <a:avLst/>
            </a:prstGeom>
            <a:noFill/>
          </p:spPr>
          <p:txBody>
            <a:bodyPr wrap="none" rtlCol="0">
              <a:spAutoFit/>
            </a:bodyPr>
            <a:lstStyle/>
            <a:p>
              <a:pPr algn="l" defTabSz="1828800" hangingPunct="1">
                <a:defRPr/>
              </a:pPr>
              <a:r>
                <a:rPr lang="en-US" sz="2934" b="1" kern="1200" dirty="0">
                  <a:latin typeface="Arial"/>
                  <a:ea typeface="+mn-ea"/>
                  <a:cs typeface="Arial"/>
                  <a:sym typeface="Arial"/>
                  <a:rtl val="0"/>
                </a:rPr>
                <a:t>Time,  </a:t>
              </a:r>
              <a:r>
                <a:rPr lang="en-US" sz="2934" b="1" kern="1200" dirty="0">
                  <a:latin typeface="Arial"/>
                  <a:ea typeface="+mn-ea"/>
                  <a:cs typeface="+mn-cs"/>
                  <a:rtl val="0"/>
                </a:rPr>
                <a:t>m</a:t>
              </a:r>
              <a:r>
                <a:rPr lang="en-US" sz="2934" b="1" kern="1200" dirty="0">
                  <a:latin typeface="Arial"/>
                  <a:ea typeface="+mn-ea"/>
                  <a:cs typeface="Arial"/>
                  <a:sym typeface="Arial"/>
                  <a:rtl val="0"/>
                </a:rPr>
                <a:t>onths</a:t>
              </a:r>
            </a:p>
          </p:txBody>
        </p:sp>
        <p:sp>
          <p:nvSpPr>
            <p:cNvPr id="2382" name="TextBox 2381">
              <a:extLst>
                <a:ext uri="{FF2B5EF4-FFF2-40B4-BE49-F238E27FC236}">
                  <a16:creationId xmlns:a16="http://schemas.microsoft.com/office/drawing/2014/main" id="{0A9D61DD-7C8C-8F4F-A0A6-6810BAC3A7A2}"/>
                </a:ext>
              </a:extLst>
            </p:cNvPr>
            <p:cNvSpPr txBox="1"/>
            <p:nvPr/>
          </p:nvSpPr>
          <p:spPr>
            <a:xfrm>
              <a:off x="423351" y="3587715"/>
              <a:ext cx="14439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0</a:t>
              </a:r>
            </a:p>
          </p:txBody>
        </p:sp>
        <p:sp>
          <p:nvSpPr>
            <p:cNvPr id="2383" name="TextBox 2382">
              <a:extLst>
                <a:ext uri="{FF2B5EF4-FFF2-40B4-BE49-F238E27FC236}">
                  <a16:creationId xmlns:a16="http://schemas.microsoft.com/office/drawing/2014/main" id="{8AD27199-12D5-8849-A73A-C1B4E4679B86}"/>
                </a:ext>
              </a:extLst>
            </p:cNvPr>
            <p:cNvSpPr txBox="1"/>
            <p:nvPr/>
          </p:nvSpPr>
          <p:spPr>
            <a:xfrm>
              <a:off x="353748" y="3044127"/>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20</a:t>
              </a:r>
            </a:p>
          </p:txBody>
        </p:sp>
        <p:sp>
          <p:nvSpPr>
            <p:cNvPr id="2384" name="TextBox 2383">
              <a:extLst>
                <a:ext uri="{FF2B5EF4-FFF2-40B4-BE49-F238E27FC236}">
                  <a16:creationId xmlns:a16="http://schemas.microsoft.com/office/drawing/2014/main" id="{F9042FE3-EC91-7348-8F3D-8DF6C8223462}"/>
                </a:ext>
              </a:extLst>
            </p:cNvPr>
            <p:cNvSpPr txBox="1"/>
            <p:nvPr/>
          </p:nvSpPr>
          <p:spPr>
            <a:xfrm>
              <a:off x="353748" y="2500462"/>
              <a:ext cx="219531"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40</a:t>
              </a:r>
            </a:p>
          </p:txBody>
        </p:sp>
        <p:sp>
          <p:nvSpPr>
            <p:cNvPr id="2385" name="TextBox 2384">
              <a:extLst>
                <a:ext uri="{FF2B5EF4-FFF2-40B4-BE49-F238E27FC236}">
                  <a16:creationId xmlns:a16="http://schemas.microsoft.com/office/drawing/2014/main" id="{48F2C3C7-EB56-AD43-8968-B0970EA298D1}"/>
                </a:ext>
              </a:extLst>
            </p:cNvPr>
            <p:cNvSpPr txBox="1"/>
            <p:nvPr/>
          </p:nvSpPr>
          <p:spPr>
            <a:xfrm>
              <a:off x="353748" y="1956875"/>
              <a:ext cx="219531" cy="196207"/>
            </a:xfrm>
            <a:prstGeom prst="rect">
              <a:avLst/>
            </a:prstGeom>
            <a:noFill/>
          </p:spPr>
          <p:txBody>
            <a:bodyPr wrap="none" rtlCol="0">
              <a:spAutoFit/>
            </a:bodyPr>
            <a:lstStyle/>
            <a:p>
              <a:pPr algn="l" defTabSz="1828800" hangingPunct="1">
                <a:defRPr/>
              </a:pPr>
              <a:r>
                <a:rPr lang="en-US" sz="2800" kern="1200">
                  <a:latin typeface="Arial"/>
                  <a:ea typeface="+mn-ea"/>
                  <a:cs typeface="Arial"/>
                  <a:sym typeface="Arial"/>
                  <a:rtl val="0"/>
                </a:rPr>
                <a:t>60</a:t>
              </a:r>
            </a:p>
          </p:txBody>
        </p:sp>
        <p:sp>
          <p:nvSpPr>
            <p:cNvPr id="2386" name="TextBox 2385">
              <a:extLst>
                <a:ext uri="{FF2B5EF4-FFF2-40B4-BE49-F238E27FC236}">
                  <a16:creationId xmlns:a16="http://schemas.microsoft.com/office/drawing/2014/main" id="{5717A44A-57A4-6F41-9047-14B83265B781}"/>
                </a:ext>
              </a:extLst>
            </p:cNvPr>
            <p:cNvSpPr txBox="1"/>
            <p:nvPr/>
          </p:nvSpPr>
          <p:spPr>
            <a:xfrm>
              <a:off x="353748" y="1413210"/>
              <a:ext cx="219531"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80</a:t>
              </a:r>
            </a:p>
          </p:txBody>
        </p:sp>
        <p:sp>
          <p:nvSpPr>
            <p:cNvPr id="2387" name="TextBox 2386">
              <a:extLst>
                <a:ext uri="{FF2B5EF4-FFF2-40B4-BE49-F238E27FC236}">
                  <a16:creationId xmlns:a16="http://schemas.microsoft.com/office/drawing/2014/main" id="{12DB7727-4AA0-CB49-A5BE-65B4D04D4079}"/>
                </a:ext>
              </a:extLst>
            </p:cNvPr>
            <p:cNvSpPr txBox="1"/>
            <p:nvPr/>
          </p:nvSpPr>
          <p:spPr>
            <a:xfrm>
              <a:off x="278207" y="869544"/>
              <a:ext cx="294672" cy="196207"/>
            </a:xfrm>
            <a:prstGeom prst="rect">
              <a:avLst/>
            </a:prstGeom>
            <a:noFill/>
          </p:spPr>
          <p:txBody>
            <a:bodyPr wrap="none" rtlCol="0">
              <a:spAutoFit/>
            </a:bodyPr>
            <a:lstStyle/>
            <a:p>
              <a:pPr algn="l" defTabSz="1828800" hangingPunct="1">
                <a:defRPr/>
              </a:pPr>
              <a:r>
                <a:rPr lang="en-US" sz="2800" kern="1200" dirty="0">
                  <a:latin typeface="Arial"/>
                  <a:ea typeface="+mn-ea"/>
                  <a:cs typeface="Arial"/>
                  <a:sym typeface="Arial"/>
                  <a:rtl val="0"/>
                </a:rPr>
                <a:t>100</a:t>
              </a:r>
            </a:p>
          </p:txBody>
        </p:sp>
        <p:sp>
          <p:nvSpPr>
            <p:cNvPr id="2388" name="TextBox 2387">
              <a:extLst>
                <a:ext uri="{FF2B5EF4-FFF2-40B4-BE49-F238E27FC236}">
                  <a16:creationId xmlns:a16="http://schemas.microsoft.com/office/drawing/2014/main" id="{98DCCB1F-3321-1B4D-8578-9ECC34957926}"/>
                </a:ext>
              </a:extLst>
            </p:cNvPr>
            <p:cNvSpPr txBox="1"/>
            <p:nvPr/>
          </p:nvSpPr>
          <p:spPr>
            <a:xfrm rot="16200000">
              <a:off x="-1173394" y="2234418"/>
              <a:ext cx="2786676" cy="203950"/>
            </a:xfrm>
            <a:prstGeom prst="rect">
              <a:avLst/>
            </a:prstGeom>
            <a:noFill/>
          </p:spPr>
          <p:txBody>
            <a:bodyPr wrap="none" rtlCol="0">
              <a:spAutoFit/>
            </a:bodyPr>
            <a:lstStyle/>
            <a:p>
              <a:pPr algn="l" defTabSz="1828800" hangingPunct="1">
                <a:defRPr/>
              </a:pPr>
              <a:r>
                <a:rPr lang="en-US" sz="2934" b="1" kern="1200" dirty="0">
                  <a:latin typeface="Arial"/>
                  <a:ea typeface="+mn-ea"/>
                  <a:cs typeface="Arial"/>
                  <a:sym typeface="Arial"/>
                  <a:rtl val="0"/>
                </a:rPr>
                <a:t>Progression-Free Survival Probability, %</a:t>
              </a:r>
            </a:p>
          </p:txBody>
        </p:sp>
        <p:grpSp>
          <p:nvGrpSpPr>
            <p:cNvPr id="8" name="Group 7">
              <a:extLst>
                <a:ext uri="{FF2B5EF4-FFF2-40B4-BE49-F238E27FC236}">
                  <a16:creationId xmlns:a16="http://schemas.microsoft.com/office/drawing/2014/main" id="{CF0094EA-C885-8646-8BA5-589B701A2285}"/>
                </a:ext>
              </a:extLst>
            </p:cNvPr>
            <p:cNvGrpSpPr/>
            <p:nvPr/>
          </p:nvGrpSpPr>
          <p:grpSpPr>
            <a:xfrm>
              <a:off x="789378" y="3282469"/>
              <a:ext cx="1103805" cy="427779"/>
              <a:chOff x="789378" y="3282469"/>
              <a:chExt cx="1103805" cy="427779"/>
            </a:xfrm>
          </p:grpSpPr>
          <p:sp>
            <p:nvSpPr>
              <p:cNvPr id="2389" name="Freeform 2388">
                <a:extLst>
                  <a:ext uri="{FF2B5EF4-FFF2-40B4-BE49-F238E27FC236}">
                    <a16:creationId xmlns:a16="http://schemas.microsoft.com/office/drawing/2014/main" id="{1BBC5D5A-A40A-684C-BF39-64F2000CF8C1}"/>
                  </a:ext>
                </a:extLst>
              </p:cNvPr>
              <p:cNvSpPr/>
              <p:nvPr/>
            </p:nvSpPr>
            <p:spPr>
              <a:xfrm>
                <a:off x="789378" y="3519426"/>
                <a:ext cx="311770" cy="7812"/>
              </a:xfrm>
              <a:custGeom>
                <a:avLst/>
                <a:gdLst>
                  <a:gd name="connsiteX0" fmla="*/ 0 w 379930"/>
                  <a:gd name="connsiteY0" fmla="*/ 0 h 9520"/>
                  <a:gd name="connsiteX1" fmla="*/ 379931 w 379930"/>
                  <a:gd name="connsiteY1" fmla="*/ 0 h 9520"/>
                </a:gdLst>
                <a:ahLst/>
                <a:cxnLst>
                  <a:cxn ang="0">
                    <a:pos x="connsiteX0" y="connsiteY0"/>
                  </a:cxn>
                  <a:cxn ang="0">
                    <a:pos x="connsiteX1" y="connsiteY1"/>
                  </a:cxn>
                </a:cxnLst>
                <a:rect l="l" t="t" r="r" b="b"/>
                <a:pathLst>
                  <a:path w="379930" h="9520">
                    <a:moveTo>
                      <a:pt x="0" y="0"/>
                    </a:moveTo>
                    <a:lnTo>
                      <a:pt x="379931" y="0"/>
                    </a:lnTo>
                  </a:path>
                </a:pathLst>
              </a:custGeom>
              <a:ln w="19034" cap="flat">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0" name="Freeform 2389">
                <a:extLst>
                  <a:ext uri="{FF2B5EF4-FFF2-40B4-BE49-F238E27FC236}">
                    <a16:creationId xmlns:a16="http://schemas.microsoft.com/office/drawing/2014/main" id="{15A944B1-906F-7F40-A231-705CF5F995DA}"/>
                  </a:ext>
                </a:extLst>
              </p:cNvPr>
              <p:cNvSpPr/>
              <p:nvPr/>
            </p:nvSpPr>
            <p:spPr>
              <a:xfrm>
                <a:off x="945224" y="3492395"/>
                <a:ext cx="7811" cy="54140"/>
              </a:xfrm>
              <a:custGeom>
                <a:avLst/>
                <a:gdLst>
                  <a:gd name="connsiteX0" fmla="*/ 0 w 9519"/>
                  <a:gd name="connsiteY0" fmla="*/ 65976 h 65976"/>
                  <a:gd name="connsiteX1" fmla="*/ 0 w 9519"/>
                  <a:gd name="connsiteY1" fmla="*/ 0 h 65976"/>
                </a:gdLst>
                <a:ahLst/>
                <a:cxnLst>
                  <a:cxn ang="0">
                    <a:pos x="connsiteX0" y="connsiteY0"/>
                  </a:cxn>
                  <a:cxn ang="0">
                    <a:pos x="connsiteX1" y="connsiteY1"/>
                  </a:cxn>
                </a:cxnLst>
                <a:rect l="l" t="t" r="r" b="b"/>
                <a:pathLst>
                  <a:path w="9519" h="65976">
                    <a:moveTo>
                      <a:pt x="0" y="65976"/>
                    </a:moveTo>
                    <a:lnTo>
                      <a:pt x="0" y="0"/>
                    </a:lnTo>
                  </a:path>
                </a:pathLst>
              </a:custGeom>
              <a:ln w="19034" cap="flat">
                <a:solidFill>
                  <a:srgbClr val="002985"/>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1" name="Freeform 2390">
                <a:extLst>
                  <a:ext uri="{FF2B5EF4-FFF2-40B4-BE49-F238E27FC236}">
                    <a16:creationId xmlns:a16="http://schemas.microsoft.com/office/drawing/2014/main" id="{A36C7540-0883-AE45-A7B1-8389F700611E}"/>
                  </a:ext>
                </a:extLst>
              </p:cNvPr>
              <p:cNvSpPr/>
              <p:nvPr/>
            </p:nvSpPr>
            <p:spPr>
              <a:xfrm>
                <a:off x="918663" y="3396459"/>
                <a:ext cx="53199" cy="7812"/>
              </a:xfrm>
              <a:custGeom>
                <a:avLst/>
                <a:gdLst>
                  <a:gd name="connsiteX0" fmla="*/ 0 w 64829"/>
                  <a:gd name="connsiteY0" fmla="*/ 0 h 9520"/>
                  <a:gd name="connsiteX1" fmla="*/ 64829 w 64829"/>
                  <a:gd name="connsiteY1" fmla="*/ 0 h 9520"/>
                </a:gdLst>
                <a:ahLst/>
                <a:cxnLst>
                  <a:cxn ang="0">
                    <a:pos x="connsiteX0" y="connsiteY0"/>
                  </a:cxn>
                  <a:cxn ang="0">
                    <a:pos x="connsiteX1" y="connsiteY1"/>
                  </a:cxn>
                </a:cxnLst>
                <a:rect l="l" t="t" r="r" b="b"/>
                <a:pathLst>
                  <a:path w="64829" h="9520">
                    <a:moveTo>
                      <a:pt x="0" y="0"/>
                    </a:moveTo>
                    <a:lnTo>
                      <a:pt x="64829" y="0"/>
                    </a:lnTo>
                  </a:path>
                </a:pathLst>
              </a:custGeom>
              <a:ln w="19034"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2" name="Freeform 2391">
                <a:extLst>
                  <a:ext uri="{FF2B5EF4-FFF2-40B4-BE49-F238E27FC236}">
                    <a16:creationId xmlns:a16="http://schemas.microsoft.com/office/drawing/2014/main" id="{2529810E-9126-1B49-B224-EEAF8D75A76D}"/>
                  </a:ext>
                </a:extLst>
              </p:cNvPr>
              <p:cNvSpPr/>
              <p:nvPr/>
            </p:nvSpPr>
            <p:spPr>
              <a:xfrm>
                <a:off x="945224" y="3369350"/>
                <a:ext cx="7811" cy="54218"/>
              </a:xfrm>
              <a:custGeom>
                <a:avLst/>
                <a:gdLst>
                  <a:gd name="connsiteX0" fmla="*/ 0 w 9519"/>
                  <a:gd name="connsiteY0" fmla="*/ 66072 h 66071"/>
                  <a:gd name="connsiteX1" fmla="*/ 0 w 9519"/>
                  <a:gd name="connsiteY1" fmla="*/ 0 h 66071"/>
                </a:gdLst>
                <a:ahLst/>
                <a:cxnLst>
                  <a:cxn ang="0">
                    <a:pos x="connsiteX0" y="connsiteY0"/>
                  </a:cxn>
                  <a:cxn ang="0">
                    <a:pos x="connsiteX1" y="connsiteY1"/>
                  </a:cxn>
                </a:cxnLst>
                <a:rect l="l" t="t" r="r" b="b"/>
                <a:pathLst>
                  <a:path w="9519" h="66071">
                    <a:moveTo>
                      <a:pt x="0" y="66072"/>
                    </a:moveTo>
                    <a:lnTo>
                      <a:pt x="0" y="0"/>
                    </a:lnTo>
                  </a:path>
                </a:pathLst>
              </a:custGeom>
              <a:ln w="19034" cap="flat">
                <a:solidFill>
                  <a:srgbClr val="000000"/>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3" name="Freeform 2392">
                <a:extLst>
                  <a:ext uri="{FF2B5EF4-FFF2-40B4-BE49-F238E27FC236}">
                    <a16:creationId xmlns:a16="http://schemas.microsoft.com/office/drawing/2014/main" id="{C7227DE8-B3AE-AA47-A231-0F54A9ECD9C8}"/>
                  </a:ext>
                </a:extLst>
              </p:cNvPr>
              <p:cNvSpPr/>
              <p:nvPr/>
            </p:nvSpPr>
            <p:spPr>
              <a:xfrm>
                <a:off x="789378" y="3642472"/>
                <a:ext cx="311770" cy="7812"/>
              </a:xfrm>
              <a:custGeom>
                <a:avLst/>
                <a:gdLst>
                  <a:gd name="connsiteX0" fmla="*/ 0 w 379930"/>
                  <a:gd name="connsiteY0" fmla="*/ 0 h 9520"/>
                  <a:gd name="connsiteX1" fmla="*/ 379931 w 379930"/>
                  <a:gd name="connsiteY1" fmla="*/ 0 h 9520"/>
                </a:gdLst>
                <a:ahLst/>
                <a:cxnLst>
                  <a:cxn ang="0">
                    <a:pos x="connsiteX0" y="connsiteY0"/>
                  </a:cxn>
                  <a:cxn ang="0">
                    <a:pos x="connsiteX1" y="connsiteY1"/>
                  </a:cxn>
                </a:cxnLst>
                <a:rect l="l" t="t" r="r" b="b"/>
                <a:pathLst>
                  <a:path w="379930" h="9520">
                    <a:moveTo>
                      <a:pt x="0" y="0"/>
                    </a:moveTo>
                    <a:lnTo>
                      <a:pt x="379931" y="0"/>
                    </a:lnTo>
                  </a:path>
                </a:pathLst>
              </a:custGeom>
              <a:ln w="19034" cap="flat">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4" name="Freeform 2393">
                <a:extLst>
                  <a:ext uri="{FF2B5EF4-FFF2-40B4-BE49-F238E27FC236}">
                    <a16:creationId xmlns:a16="http://schemas.microsoft.com/office/drawing/2014/main" id="{C2289248-CAF1-3F46-9BD0-AE3DA483080C}"/>
                  </a:ext>
                </a:extLst>
              </p:cNvPr>
              <p:cNvSpPr/>
              <p:nvPr/>
            </p:nvSpPr>
            <p:spPr>
              <a:xfrm>
                <a:off x="945224" y="3615363"/>
                <a:ext cx="7811" cy="54140"/>
              </a:xfrm>
              <a:custGeom>
                <a:avLst/>
                <a:gdLst>
                  <a:gd name="connsiteX0" fmla="*/ 0 w 9519"/>
                  <a:gd name="connsiteY0" fmla="*/ 65976 h 65976"/>
                  <a:gd name="connsiteX1" fmla="*/ 0 w 9519"/>
                  <a:gd name="connsiteY1" fmla="*/ 0 h 65976"/>
                </a:gdLst>
                <a:ahLst/>
                <a:cxnLst>
                  <a:cxn ang="0">
                    <a:pos x="connsiteX0" y="connsiteY0"/>
                  </a:cxn>
                  <a:cxn ang="0">
                    <a:pos x="connsiteX1" y="connsiteY1"/>
                  </a:cxn>
                </a:cxnLst>
                <a:rect l="l" t="t" r="r" b="b"/>
                <a:pathLst>
                  <a:path w="9519" h="65976">
                    <a:moveTo>
                      <a:pt x="0" y="65976"/>
                    </a:moveTo>
                    <a:lnTo>
                      <a:pt x="0" y="0"/>
                    </a:lnTo>
                  </a:path>
                </a:pathLst>
              </a:custGeom>
              <a:ln w="19034" cap="flat">
                <a:solidFill>
                  <a:srgbClr val="929294"/>
                </a:solidFill>
                <a:prstDash val="solid"/>
                <a:miter/>
              </a:ln>
            </p:spPr>
            <p:txBody>
              <a:bodyPr rtlCol="0" anchor="ctr"/>
              <a:lstStyle/>
              <a:p>
                <a:pPr algn="l" defTabSz="1828800" hangingPunct="1">
                  <a:defRPr/>
                </a:pPr>
                <a:endParaRPr lang="en-US" sz="4800" kern="1200">
                  <a:latin typeface="Arial"/>
                  <a:ea typeface="+mn-ea"/>
                  <a:cs typeface="+mn-cs"/>
                </a:endParaRPr>
              </a:p>
            </p:txBody>
          </p:sp>
          <p:sp>
            <p:nvSpPr>
              <p:cNvPr id="2395" name="TextBox 2394">
                <a:extLst>
                  <a:ext uri="{FF2B5EF4-FFF2-40B4-BE49-F238E27FC236}">
                    <a16:creationId xmlns:a16="http://schemas.microsoft.com/office/drawing/2014/main" id="{3D1F165F-8B10-9A44-BFDE-405ED8340454}"/>
                  </a:ext>
                </a:extLst>
              </p:cNvPr>
              <p:cNvSpPr txBox="1"/>
              <p:nvPr/>
            </p:nvSpPr>
            <p:spPr>
              <a:xfrm>
                <a:off x="1081213" y="3282469"/>
                <a:ext cx="399869" cy="157783"/>
              </a:xfrm>
              <a:prstGeom prst="rect">
                <a:avLst/>
              </a:prstGeom>
              <a:noFill/>
            </p:spPr>
            <p:txBody>
              <a:bodyPr wrap="none" rtlCol="0">
                <a:spAutoFit/>
              </a:bodyPr>
              <a:lstStyle/>
              <a:p>
                <a:pPr algn="l" defTabSz="1828800" hangingPunct="1">
                  <a:defRPr/>
                </a:pPr>
                <a:r>
                  <a:rPr lang="en-US" sz="2134" kern="1200" dirty="0">
                    <a:latin typeface="Arial"/>
                    <a:ea typeface="+mn-ea"/>
                    <a:cs typeface="Arial"/>
                    <a:sym typeface="Arial"/>
                    <a:rtl val="0"/>
                  </a:rPr>
                  <a:t>Censor</a:t>
                </a:r>
              </a:p>
            </p:txBody>
          </p:sp>
          <p:sp>
            <p:nvSpPr>
              <p:cNvPr id="2397" name="TextBox 2396">
                <a:extLst>
                  <a:ext uri="{FF2B5EF4-FFF2-40B4-BE49-F238E27FC236}">
                    <a16:creationId xmlns:a16="http://schemas.microsoft.com/office/drawing/2014/main" id="{58021F5C-B497-3B4B-BBDD-E43E563A8339}"/>
                  </a:ext>
                </a:extLst>
              </p:cNvPr>
              <p:cNvSpPr txBox="1"/>
              <p:nvPr/>
            </p:nvSpPr>
            <p:spPr>
              <a:xfrm>
                <a:off x="1080717" y="3417467"/>
                <a:ext cx="801782" cy="157783"/>
              </a:xfrm>
              <a:prstGeom prst="rect">
                <a:avLst/>
              </a:prstGeom>
              <a:noFill/>
            </p:spPr>
            <p:txBody>
              <a:bodyPr wrap="none" rtlCol="0">
                <a:spAutoFit/>
              </a:bodyPr>
              <a:lstStyle/>
              <a:p>
                <a:pPr algn="l" defTabSz="1828800" hangingPunct="1">
                  <a:defRPr/>
                </a:pPr>
                <a:r>
                  <a:rPr lang="en-US" sz="2134" kern="1200" dirty="0">
                    <a:latin typeface="Arial"/>
                    <a:ea typeface="+mn-ea"/>
                    <a:cs typeface="Arial"/>
                    <a:sym typeface="Arial"/>
                    <a:rtl val="0"/>
                  </a:rPr>
                  <a:t>T-DXd (n = 261)</a:t>
                </a:r>
              </a:p>
            </p:txBody>
          </p:sp>
          <p:sp>
            <p:nvSpPr>
              <p:cNvPr id="2399" name="TextBox 2398">
                <a:extLst>
                  <a:ext uri="{FF2B5EF4-FFF2-40B4-BE49-F238E27FC236}">
                    <a16:creationId xmlns:a16="http://schemas.microsoft.com/office/drawing/2014/main" id="{9B4C0CA0-C6BA-A041-9087-72C569DEBBCB}"/>
                  </a:ext>
                </a:extLst>
              </p:cNvPr>
              <p:cNvSpPr txBox="1"/>
              <p:nvPr/>
            </p:nvSpPr>
            <p:spPr>
              <a:xfrm>
                <a:off x="1074569" y="3552465"/>
                <a:ext cx="818614" cy="157783"/>
              </a:xfrm>
              <a:prstGeom prst="rect">
                <a:avLst/>
              </a:prstGeom>
              <a:noFill/>
            </p:spPr>
            <p:txBody>
              <a:bodyPr wrap="none" rtlCol="0">
                <a:spAutoFit/>
              </a:bodyPr>
              <a:lstStyle/>
              <a:p>
                <a:pPr algn="l" defTabSz="1828800" hangingPunct="1">
                  <a:defRPr/>
                </a:pPr>
                <a:r>
                  <a:rPr lang="en-US" sz="2134" kern="1200" dirty="0">
                    <a:latin typeface="Arial"/>
                    <a:ea typeface="+mn-ea"/>
                    <a:cs typeface="Arial"/>
                    <a:sym typeface="Arial"/>
                    <a:rtl val="0"/>
                  </a:rPr>
                  <a:t>T-DM1 (n = 263)</a:t>
                </a:r>
              </a:p>
            </p:txBody>
          </p:sp>
        </p:grpSp>
      </p:grpSp>
      <p:graphicFrame>
        <p:nvGraphicFramePr>
          <p:cNvPr id="3009" name="Table 3008">
            <a:extLst>
              <a:ext uri="{FF2B5EF4-FFF2-40B4-BE49-F238E27FC236}">
                <a16:creationId xmlns:a16="http://schemas.microsoft.com/office/drawing/2014/main" id="{F574DC53-498B-334C-835B-A874FA8CA0E8}"/>
              </a:ext>
            </a:extLst>
          </p:cNvPr>
          <p:cNvGraphicFramePr>
            <a:graphicFrameLocks noGrp="1"/>
          </p:cNvGraphicFramePr>
          <p:nvPr/>
        </p:nvGraphicFramePr>
        <p:xfrm>
          <a:off x="15779317" y="2414466"/>
          <a:ext cx="8175582" cy="2640240"/>
        </p:xfrm>
        <a:graphic>
          <a:graphicData uri="http://schemas.openxmlformats.org/drawingml/2006/table">
            <a:tbl>
              <a:tblPr firstRow="1" bandRow="1"/>
              <a:tblGrid>
                <a:gridCol w="3234270">
                  <a:extLst>
                    <a:ext uri="{9D8B030D-6E8A-4147-A177-3AD203B41FA5}">
                      <a16:colId xmlns:a16="http://schemas.microsoft.com/office/drawing/2014/main" val="3624223050"/>
                    </a:ext>
                  </a:extLst>
                </a:gridCol>
                <a:gridCol w="2470656">
                  <a:extLst>
                    <a:ext uri="{9D8B030D-6E8A-4147-A177-3AD203B41FA5}">
                      <a16:colId xmlns:a16="http://schemas.microsoft.com/office/drawing/2014/main" val="2818419194"/>
                    </a:ext>
                  </a:extLst>
                </a:gridCol>
                <a:gridCol w="2470656">
                  <a:extLst>
                    <a:ext uri="{9D8B030D-6E8A-4147-A177-3AD203B41FA5}">
                      <a16:colId xmlns:a16="http://schemas.microsoft.com/office/drawing/2014/main" val="3825376851"/>
                    </a:ext>
                  </a:extLst>
                </a:gridCol>
              </a:tblGrid>
              <a:tr h="43705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nSpc>
                          <a:spcPct val="100000"/>
                        </a:lnSpc>
                        <a:spcBef>
                          <a:spcPts val="0"/>
                        </a:spcBef>
                        <a:spcAft>
                          <a:spcPts val="0"/>
                        </a:spcAft>
                      </a:pPr>
                      <a:endParaRPr lang="en-US" sz="2600" b="0" i="0" dirty="0">
                        <a:solidFill>
                          <a:schemeClr val="accent1">
                            <a:lumMod val="50000"/>
                          </a:schemeClr>
                        </a:solidFill>
                        <a:effectLst/>
                        <a:latin typeface="Arial" panose="020B0604020202020204" pitchFamily="34" charset="0"/>
                        <a:ea typeface="MS Mincho" panose="02020609040205080304" pitchFamily="49" charset="-128"/>
                        <a:cs typeface="Arial" panose="020B0604020202020204" pitchFamily="34" charset="0"/>
                      </a:endParaRPr>
                    </a:p>
                  </a:txBody>
                  <a:tcPr marL="182880" marR="182880" marT="0" marB="0" anchor="b">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26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T-DXd</a:t>
                      </a:r>
                      <a:r>
                        <a:rPr lang="en-NZ" sz="2600" b="1" i="0" dirty="0">
                          <a:solidFill>
                            <a:schemeClr val="bg1"/>
                          </a:solidFill>
                          <a:effectLst/>
                          <a:latin typeface="Arial" panose="020B0604020202020204" pitchFamily="34" charset="0"/>
                          <a:ea typeface="MS Mincho" panose="02020609040205080304" pitchFamily="49" charset="-128"/>
                          <a:cs typeface="Arial" panose="020B0604020202020204" pitchFamily="34" charset="0"/>
                        </a:rPr>
                        <a:t> </a:t>
                      </a:r>
                    </a:p>
                  </a:txBody>
                  <a:tcPr marL="182880" marR="182880"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2985"/>
                    </a:solid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algn="ctr">
                        <a:lnSpc>
                          <a:spcPct val="100000"/>
                        </a:lnSpc>
                        <a:spcBef>
                          <a:spcPts val="0"/>
                        </a:spcBef>
                        <a:spcAft>
                          <a:spcPts val="0"/>
                        </a:spcAft>
                      </a:pPr>
                      <a:r>
                        <a:rPr lang="en-NZ" sz="2600" b="1" i="0" dirty="0">
                          <a:solidFill>
                            <a:schemeClr val="accent1">
                              <a:lumMod val="50000"/>
                            </a:schemeClr>
                          </a:solidFill>
                          <a:effectLst/>
                          <a:latin typeface="Arial" panose="020B0604020202020204" pitchFamily="34" charset="0"/>
                          <a:ea typeface="MS Mincho" panose="02020609040205080304" pitchFamily="49" charset="-128"/>
                          <a:cs typeface="Arial" panose="020B0604020202020204" pitchFamily="34" charset="0"/>
                        </a:rPr>
                        <a:t>T-DM1 </a:t>
                      </a:r>
                    </a:p>
                  </a:txBody>
                  <a:tcPr marL="182880" marR="182880" marT="0" marB="0" anchor="ctr">
                    <a:lnL>
                      <a:noFill/>
                    </a:lnL>
                    <a:lnR>
                      <a:noFill/>
                    </a:lnR>
                    <a:lnT>
                      <a:noFill/>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929294"/>
                    </a:solidFill>
                  </a:tcPr>
                </a:tc>
                <a:extLst>
                  <a:ext uri="{0D108BD9-81ED-4DB2-BD59-A6C34878D82A}">
                    <a16:rowId xmlns:a16="http://schemas.microsoft.com/office/drawing/2014/main" val="2304189290"/>
                  </a:ext>
                </a:extLst>
              </a:tr>
              <a:tr h="410376">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algn="l"/>
                      <a:r>
                        <a:rPr lang="en-US" sz="2400" b="0" i="0" dirty="0" err="1">
                          <a:solidFill>
                            <a:schemeClr val="accent1">
                              <a:lumMod val="50000"/>
                            </a:schemeClr>
                          </a:solidFill>
                          <a:latin typeface="Arial" panose="020B0604020202020204" pitchFamily="34" charset="0"/>
                          <a:cs typeface="Arial" panose="020B0604020202020204" pitchFamily="34" charset="0"/>
                        </a:rPr>
                        <a:t>mPFS</a:t>
                      </a:r>
                      <a:r>
                        <a:rPr lang="en-US" sz="2400" b="0" i="0" dirty="0">
                          <a:solidFill>
                            <a:schemeClr val="accent1">
                              <a:lumMod val="50000"/>
                            </a:schemeClr>
                          </a:solidFill>
                          <a:latin typeface="Arial" panose="020B0604020202020204" pitchFamily="34" charset="0"/>
                          <a:cs typeface="Arial" panose="020B0604020202020204" pitchFamily="34" charset="0"/>
                        </a:rPr>
                        <a:t>, </a:t>
                      </a:r>
                      <a:r>
                        <a:rPr lang="en-US" sz="2400" b="0" i="0" dirty="0" err="1">
                          <a:solidFill>
                            <a:schemeClr val="accent1">
                              <a:lumMod val="50000"/>
                            </a:schemeClr>
                          </a:solidFill>
                          <a:latin typeface="Arial" panose="020B0604020202020204" pitchFamily="34" charset="0"/>
                          <a:cs typeface="Arial" panose="020B0604020202020204" pitchFamily="34" charset="0"/>
                        </a:rPr>
                        <a:t>mo</a:t>
                      </a:r>
                      <a:r>
                        <a:rPr lang="en-US" sz="2400" b="0" i="0" dirty="0">
                          <a:solidFill>
                            <a:schemeClr val="accent1">
                              <a:lumMod val="50000"/>
                            </a:schemeClr>
                          </a:solidFill>
                          <a:latin typeface="Arial" panose="020B0604020202020204" pitchFamily="34" charset="0"/>
                          <a:cs typeface="Arial" panose="020B0604020202020204" pitchFamily="34" charset="0"/>
                        </a:rPr>
                        <a:t> (95% CI)</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NR (18.5-NE)</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6.8 (5.6-8.2)</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701099"/>
                  </a:ext>
                </a:extLst>
              </a:tr>
              <a:tr h="817448">
                <a:tc>
                  <a:txBody>
                    <a:bodyPr/>
                    <a:lstStyle/>
                    <a:p>
                      <a:pPr algn="l"/>
                      <a:r>
                        <a:rPr lang="en-US" sz="2400" b="0" i="0" dirty="0">
                          <a:solidFill>
                            <a:schemeClr val="accent1">
                              <a:lumMod val="50000"/>
                            </a:schemeClr>
                          </a:solidFill>
                          <a:latin typeface="Arial" panose="020B0604020202020204" pitchFamily="34" charset="0"/>
                          <a:cs typeface="Arial" panose="020B0604020202020204" pitchFamily="34" charset="0"/>
                        </a:rPr>
                        <a:t>12-mo PFS rate, % (95% CI)</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75.8</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(69.8-80.7) </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34.1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0" i="0" dirty="0">
                          <a:solidFill>
                            <a:schemeClr val="accent1">
                              <a:lumMod val="50000"/>
                            </a:schemeClr>
                          </a:solidFill>
                          <a:latin typeface="Arial" panose="020B0604020202020204" pitchFamily="34" charset="0"/>
                          <a:cs typeface="Arial" panose="020B0604020202020204" pitchFamily="34" charset="0"/>
                        </a:rPr>
                        <a:t>(27.7-40.5) </a:t>
                      </a:r>
                    </a:p>
                  </a:txBody>
                  <a:tcPr marL="182880" marR="1828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8496441"/>
                  </a:ext>
                </a:extLst>
              </a:tr>
              <a:tr h="487680">
                <a:tc rowSpan="2">
                  <a:txBody>
                    <a:bodyPr/>
                    <a:lstStyle/>
                    <a:p>
                      <a:pPr marL="952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a:solidFill>
                            <a:srgbClr val="FF0000"/>
                          </a:solidFill>
                          <a:latin typeface="Arial" panose="020B0604020202020204" pitchFamily="34" charset="0"/>
                          <a:cs typeface="Arial" panose="020B0604020202020204" pitchFamily="34" charset="0"/>
                        </a:rPr>
                        <a:t>HR (95% CI)</a:t>
                      </a:r>
                    </a:p>
                  </a:txBody>
                  <a:tcPr marL="182880" marR="182880" marT="0" marB="0" anchor="ctr">
                    <a:lnL>
                      <a:noFill/>
                    </a:lnL>
                    <a:lnR w="12700" cap="flat" cmpd="sng" algn="ctr">
                      <a:noFill/>
                      <a:prstDash val="solid"/>
                      <a:round/>
                      <a:headEnd type="none" w="med" len="med"/>
                      <a:tailEnd type="none" w="med" len="med"/>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a:solidFill>
                            <a:srgbClr val="FF0000"/>
                          </a:solidFill>
                          <a:latin typeface="Arial" panose="020B0604020202020204" pitchFamily="34" charset="0"/>
                          <a:ea typeface="MS Mincho" panose="02020609040205080304" pitchFamily="49" charset="-128"/>
                          <a:cs typeface="Arial" panose="020B0604020202020204" pitchFamily="34" charset="0"/>
                        </a:rPr>
                        <a:t>0.28 (0.22-0.37)</a:t>
                      </a:r>
                    </a:p>
                  </a:txBody>
                  <a:tcPr marL="182880" marR="182880" marT="0" marB="0" anchor="ctr">
                    <a:lnL w="12700" cap="flat" cmpd="sng" algn="ctr">
                      <a:noFill/>
                      <a:prstDash val="solid"/>
                      <a:round/>
                      <a:headEnd type="none" w="med" len="med"/>
                      <a:tailEnd type="none" w="med" len="med"/>
                    </a:lnL>
                    <a:lnR>
                      <a:noFill/>
                    </a:lnR>
                    <a:lnT w="9525"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00000"/>
                        </a:lnSpc>
                        <a:spcBef>
                          <a:spcPts val="0"/>
                        </a:spcBef>
                        <a:spcAft>
                          <a:spcPts val="0"/>
                        </a:spcAft>
                      </a:pPr>
                      <a:r>
                        <a:rPr lang="en-US" sz="1050" b="0" i="0" dirty="0">
                          <a:effectLst/>
                          <a:latin typeface="Arial" panose="020B0604020202020204" pitchFamily="34" charset="0"/>
                          <a:ea typeface="MS Mincho" panose="02020609040205080304" pitchFamily="49" charset="-128"/>
                          <a:cs typeface="Arial" panose="020B0604020202020204" pitchFamily="34" charset="0"/>
                        </a:rPr>
                        <a:t>XX.X</a:t>
                      </a:r>
                    </a:p>
                  </a:txBody>
                  <a:tcPr marL="68580" marR="68580" marT="0" marB="0" anchor="ctr">
                    <a:lnL>
                      <a:noFill/>
                    </a:lnL>
                    <a:lnR>
                      <a:noFill/>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643646096"/>
                  </a:ext>
                </a:extLst>
              </a:tr>
              <a:tr h="487680">
                <a:tc v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1" dirty="0">
                          <a:solidFill>
                            <a:srgbClr val="FF0000"/>
                          </a:solidFill>
                          <a:latin typeface="Arial" panose="020B0604020202020204" pitchFamily="34" charset="0"/>
                          <a:ea typeface="MS Mincho" panose="02020609040205080304" pitchFamily="49" charset="-128"/>
                          <a:cs typeface="Arial" panose="020B0604020202020204" pitchFamily="34" charset="0"/>
                        </a:rPr>
                        <a:t>P </a:t>
                      </a:r>
                      <a:r>
                        <a:rPr lang="en-US" sz="3200" b="1" i="0" dirty="0">
                          <a:solidFill>
                            <a:srgbClr val="FF0000"/>
                          </a:solidFill>
                          <a:latin typeface="Arial" panose="020B0604020202020204" pitchFamily="34" charset="0"/>
                          <a:ea typeface="MS Mincho" panose="02020609040205080304" pitchFamily="49" charset="-128"/>
                          <a:cs typeface="Arial" panose="020B0604020202020204" pitchFamily="34" charset="0"/>
                        </a:rPr>
                        <a:t>= 7.8 × 10</a:t>
                      </a:r>
                      <a:r>
                        <a:rPr lang="en-US" sz="3200" b="1" i="0" baseline="30000" dirty="0">
                          <a:solidFill>
                            <a:srgbClr val="FF0000"/>
                          </a:solidFill>
                          <a:latin typeface="Arial" panose="020B0604020202020204" pitchFamily="34" charset="0"/>
                          <a:ea typeface="MS Mincho" panose="02020609040205080304" pitchFamily="49" charset="-128"/>
                          <a:cs typeface="Arial" panose="020B0604020202020204" pitchFamily="34" charset="0"/>
                        </a:rPr>
                        <a:t>-22</a:t>
                      </a:r>
                      <a:r>
                        <a:rPr lang="en-US" sz="3200" b="1" i="0" dirty="0">
                          <a:solidFill>
                            <a:srgbClr val="FF0000"/>
                          </a:solidFill>
                          <a:latin typeface="Arial" panose="020B0604020202020204" pitchFamily="34" charset="0"/>
                          <a:ea typeface="MS Mincho" panose="02020609040205080304" pitchFamily="49" charset="-128"/>
                          <a:cs typeface="Arial" panose="020B0604020202020204" pitchFamily="34" charset="0"/>
                        </a:rPr>
                        <a:t> </a:t>
                      </a:r>
                    </a:p>
                  </a:txBody>
                  <a:tcPr marL="182880" marR="18288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414722621"/>
                  </a:ext>
                </a:extLst>
              </a:tr>
            </a:tbl>
          </a:graphicData>
        </a:graphic>
      </p:graphicFrame>
      <p:sp>
        <p:nvSpPr>
          <p:cNvPr id="737" name="TextBox 736">
            <a:extLst>
              <a:ext uri="{FF2B5EF4-FFF2-40B4-BE49-F238E27FC236}">
                <a16:creationId xmlns:a16="http://schemas.microsoft.com/office/drawing/2014/main" id="{19F4A595-3AD0-5640-BB7F-BA136BE9638D}"/>
              </a:ext>
            </a:extLst>
          </p:cNvPr>
          <p:cNvSpPr txBox="1"/>
          <p:nvPr/>
        </p:nvSpPr>
        <p:spPr>
          <a:xfrm>
            <a:off x="20531526" y="13044517"/>
            <a:ext cx="3621504" cy="430887"/>
          </a:xfrm>
          <a:prstGeom prst="rect">
            <a:avLst/>
          </a:prstGeom>
          <a:noFill/>
        </p:spPr>
        <p:txBody>
          <a:bodyPr wrap="none" rtlCol="0">
            <a:spAutoFit/>
          </a:bodyPr>
          <a:lstStyle/>
          <a:p>
            <a:pPr algn="l" defTabSz="1828800" hangingPunct="1">
              <a:defRPr/>
            </a:pPr>
            <a:r>
              <a:rPr lang="en-US" kern="1200" dirty="0">
                <a:latin typeface="Arial"/>
                <a:ea typeface="+mn-ea"/>
                <a:cs typeface="+mn-cs"/>
              </a:rPr>
              <a:t>Cortes, J et al. ESMO 2021</a:t>
            </a:r>
          </a:p>
        </p:txBody>
      </p:sp>
      <p:sp>
        <p:nvSpPr>
          <p:cNvPr id="743" name="TextBox 742">
            <a:extLst>
              <a:ext uri="{FF2B5EF4-FFF2-40B4-BE49-F238E27FC236}">
                <a16:creationId xmlns:a16="http://schemas.microsoft.com/office/drawing/2014/main" id="{B5F3E358-9E5C-C041-9A36-F7A77A0A193F}"/>
              </a:ext>
            </a:extLst>
          </p:cNvPr>
          <p:cNvSpPr txBox="1"/>
          <p:nvPr/>
        </p:nvSpPr>
        <p:spPr>
          <a:xfrm>
            <a:off x="16328857" y="8750841"/>
            <a:ext cx="6131686" cy="461665"/>
          </a:xfrm>
          <a:prstGeom prst="rect">
            <a:avLst/>
          </a:prstGeom>
          <a:noFill/>
          <a:ln>
            <a:solidFill>
              <a:schemeClr val="accent1"/>
            </a:solidFill>
          </a:ln>
        </p:spPr>
        <p:txBody>
          <a:bodyPr wrap="square" rtlCol="0">
            <a:spAutoFit/>
          </a:bodyPr>
          <a:lstStyle/>
          <a:p>
            <a:pPr algn="l" defTabSz="1828800" hangingPunct="1">
              <a:defRPr/>
            </a:pPr>
            <a:r>
              <a:rPr lang="en-US" sz="2400" b="1" kern="1200" dirty="0" err="1">
                <a:solidFill>
                  <a:srgbClr val="4472C4">
                    <a:lumMod val="75000"/>
                    <a:lumOff val="25000"/>
                  </a:srgbClr>
                </a:solidFill>
                <a:latin typeface="Arial"/>
                <a:ea typeface="+mn-ea"/>
                <a:cs typeface="+mn-cs"/>
              </a:rPr>
              <a:t>mPFS</a:t>
            </a:r>
            <a:r>
              <a:rPr lang="en-US" sz="2400" b="1" kern="1200" dirty="0">
                <a:solidFill>
                  <a:srgbClr val="4472C4">
                    <a:lumMod val="75000"/>
                    <a:lumOff val="25000"/>
                  </a:srgbClr>
                </a:solidFill>
                <a:latin typeface="Arial"/>
                <a:ea typeface="+mn-ea"/>
                <a:cs typeface="+mn-cs"/>
              </a:rPr>
              <a:t> (investigator): 25.1 </a:t>
            </a:r>
            <a:r>
              <a:rPr lang="en-US" sz="2400" b="1" kern="1200" dirty="0" err="1">
                <a:solidFill>
                  <a:srgbClr val="4472C4">
                    <a:lumMod val="75000"/>
                    <a:lumOff val="25000"/>
                  </a:srgbClr>
                </a:solidFill>
                <a:latin typeface="Arial"/>
                <a:ea typeface="+mn-ea"/>
                <a:cs typeface="+mn-cs"/>
              </a:rPr>
              <a:t>mo</a:t>
            </a:r>
            <a:r>
              <a:rPr lang="en-US" sz="2400" b="1" kern="1200" dirty="0">
                <a:solidFill>
                  <a:srgbClr val="4472C4">
                    <a:lumMod val="75000"/>
                    <a:lumOff val="25000"/>
                  </a:srgbClr>
                </a:solidFill>
                <a:latin typeface="Arial"/>
                <a:ea typeface="+mn-ea"/>
                <a:cs typeface="+mn-cs"/>
              </a:rPr>
              <a:t> v 7.2 </a:t>
            </a:r>
            <a:r>
              <a:rPr lang="en-US" sz="2400" b="1" kern="1200" dirty="0" err="1">
                <a:solidFill>
                  <a:srgbClr val="4472C4">
                    <a:lumMod val="75000"/>
                    <a:lumOff val="25000"/>
                  </a:srgbClr>
                </a:solidFill>
                <a:latin typeface="Arial"/>
                <a:ea typeface="+mn-ea"/>
                <a:cs typeface="+mn-cs"/>
              </a:rPr>
              <a:t>mo</a:t>
            </a:r>
            <a:endParaRPr lang="en-US" sz="2400" b="1" kern="1200" dirty="0">
              <a:solidFill>
                <a:srgbClr val="4472C4">
                  <a:lumMod val="75000"/>
                  <a:lumOff val="25000"/>
                </a:srgbClr>
              </a:solidFill>
              <a:latin typeface="Arial"/>
              <a:ea typeface="+mn-ea"/>
              <a:cs typeface="+mn-cs"/>
            </a:endParaRPr>
          </a:p>
        </p:txBody>
      </p:sp>
    </p:spTree>
    <p:extLst>
      <p:ext uri="{BB962C8B-B14F-4D97-AF65-F5344CB8AC3E}">
        <p14:creationId xmlns:p14="http://schemas.microsoft.com/office/powerpoint/2010/main" val="414034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F3A16A-3C89-3F5D-92BC-C58746478840}"/>
            </a:ext>
          </a:extLst>
        </p:cNvPr>
        <p:cNvGrpSpPr/>
        <p:nvPr/>
      </p:nvGrpSpPr>
      <p:grpSpPr>
        <a:xfrm>
          <a:off x="0" y="0"/>
          <a:ext cx="0" cy="0"/>
          <a:chOff x="0" y="0"/>
          <a:chExt cx="0" cy="0"/>
        </a:xfrm>
      </p:grpSpPr>
      <p:sp useBgFill="1">
        <p:nvSpPr>
          <p:cNvPr id="21"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89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898" cy="1371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414106" cy="13716000"/>
            <a:chOff x="651279" y="598259"/>
            <a:chExt cx="10889442" cy="5680742"/>
          </a:xfrm>
        </p:grpSpPr>
        <p:sp>
          <p:nvSpPr>
            <p:cNvPr id="26"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8" y="0"/>
            <a:ext cx="24377904" cy="13716000"/>
            <a:chOff x="0" y="0"/>
            <a:chExt cx="12188952" cy="6858000"/>
          </a:xfrm>
        </p:grpSpPr>
        <p:sp>
          <p:nvSpPr>
            <p:cNvPr id="30" name="Freeform: Shape 2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3" name="Freeform: Shape 3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4" name="Freeform: Shape 3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5" name="Freeform: Shape 3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6" name="Freeform: Shape 3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graphicFrame>
        <p:nvGraphicFramePr>
          <p:cNvPr id="17" name="TextBox 2">
            <a:extLst>
              <a:ext uri="{FF2B5EF4-FFF2-40B4-BE49-F238E27FC236}">
                <a16:creationId xmlns:a16="http://schemas.microsoft.com/office/drawing/2014/main" id="{F97F8EB8-919C-BB86-B2E5-262A39A28CEB}"/>
              </a:ext>
            </a:extLst>
          </p:cNvPr>
          <p:cNvGraphicFramePr/>
          <p:nvPr>
            <p:extLst>
              <p:ext uri="{D42A27DB-BD31-4B8C-83A1-F6EECF244321}">
                <p14:modId xmlns:p14="http://schemas.microsoft.com/office/powerpoint/2010/main" val="3235334833"/>
              </p:ext>
            </p:extLst>
          </p:nvPr>
        </p:nvGraphicFramePr>
        <p:xfrm>
          <a:off x="9971772" y="462012"/>
          <a:ext cx="12735826" cy="12811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5310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0460B7-6B12-7722-0BBD-E65C4C6DF6E8}"/>
              </a:ext>
            </a:extLst>
          </p:cNvPr>
          <p:cNvSpPr>
            <a:spLocks noGrp="1"/>
          </p:cNvSpPr>
          <p:nvPr>
            <p:ph type="title"/>
          </p:nvPr>
        </p:nvSpPr>
        <p:spPr>
          <a:xfrm>
            <a:off x="1780676" y="1280160"/>
            <a:ext cx="7468028" cy="7132320"/>
          </a:xfrm>
        </p:spPr>
        <p:txBody>
          <a:bodyPr vert="horz" lIns="91440" tIns="45720" rIns="91440" bIns="45720" rtlCol="0" anchor="b">
            <a:normAutofit/>
          </a:bodyPr>
          <a:lstStyle/>
          <a:p>
            <a:pPr defTabSz="914400"/>
            <a:r>
              <a:rPr lang="en-US" sz="10800"/>
              <a:t>Brain Metastasis</a:t>
            </a:r>
          </a:p>
        </p:txBody>
      </p:sp>
      <p:sp>
        <p:nvSpPr>
          <p:cNvPr id="15"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0676" y="8818534"/>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rain with lightning coming out of it&#10;&#10;Description automatically generated">
            <a:extLst>
              <a:ext uri="{FF2B5EF4-FFF2-40B4-BE49-F238E27FC236}">
                <a16:creationId xmlns:a16="http://schemas.microsoft.com/office/drawing/2014/main" id="{A8AF4756-6A8A-5EAD-B6BC-DD30E662748D}"/>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3">
            <a:extLst>
              <a:ext uri="{FF2B5EF4-FFF2-40B4-BE49-F238E27FC236}">
                <a16:creationId xmlns:a16="http://schemas.microsoft.com/office/drawing/2014/main" id="{87B752C9-851B-DB5F-E8C2-1F9FCF5ECDD0}"/>
              </a:ext>
            </a:extLst>
          </p:cNvPr>
          <p:cNvSpPr>
            <a:spLocks noGrp="1"/>
          </p:cNvSpPr>
          <p:nvPr>
            <p:ph type="ftr" sz="quarter" idx="11"/>
          </p:nvPr>
        </p:nvSpPr>
        <p:spPr>
          <a:xfrm>
            <a:off x="12210556" y="12712700"/>
            <a:ext cx="8229600" cy="730250"/>
          </a:xfrm>
        </p:spPr>
        <p:txBody>
          <a:bodyPr vert="horz" lIns="91440" tIns="45720" rIns="91440" bIns="45720" rtlCol="0" anchor="ctr">
            <a:normAutofit/>
          </a:bodyPr>
          <a:lstStyle/>
          <a:p>
            <a:pPr algn="l" defTabSz="914400" hangingPunct="1">
              <a:defRPr/>
            </a:pPr>
            <a:endParaRPr lang="en-US" sz="1200" kern="1200">
              <a:solidFill>
                <a:srgbClr val="FFFFFF"/>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DE0AA65-4A9C-58E0-3E3F-97E7B6C37EA3}"/>
              </a:ext>
            </a:extLst>
          </p:cNvPr>
          <p:cNvSpPr>
            <a:spLocks noGrp="1"/>
          </p:cNvSpPr>
          <p:nvPr>
            <p:ph type="sldNum" sz="quarter" idx="12"/>
          </p:nvPr>
        </p:nvSpPr>
        <p:spPr>
          <a:xfrm>
            <a:off x="21183600" y="12712700"/>
            <a:ext cx="1524000" cy="730250"/>
          </a:xfrm>
        </p:spPr>
        <p:txBody>
          <a:bodyPr vert="horz" lIns="91440" tIns="45720" rIns="91440" bIns="45720" rtlCol="0" anchor="ctr">
            <a:normAutofit/>
          </a:bodyPr>
          <a:lstStyle/>
          <a:p>
            <a:pPr defTabSz="914400" hangingPunct="1">
              <a:spcAft>
                <a:spcPts val="600"/>
              </a:spcAft>
              <a:defRPr/>
            </a:pPr>
            <a:fld id="{0E498FC1-1390-C54E-AA3A-219533D6590B}" type="slidenum">
              <a:rPr lang="en-US" sz="1200" kern="1200">
                <a:solidFill>
                  <a:srgbClr val="FFFFFF"/>
                </a:solidFill>
                <a:latin typeface="Calibri" panose="020F0502020204030204"/>
                <a:ea typeface="+mn-ea"/>
                <a:cs typeface="+mn-cs"/>
              </a:rPr>
              <a:pPr defTabSz="914400" hangingPunct="1">
                <a:spcAft>
                  <a:spcPts val="600"/>
                </a:spcAft>
                <a:defRPr/>
              </a:pPr>
              <a:t>34</a:t>
            </a:fld>
            <a:endParaRPr lang="en-US" sz="1200" kern="1200">
              <a:solidFill>
                <a:srgbClr val="FFFFFF"/>
              </a:solidFill>
              <a:latin typeface="Calibri" panose="020F0502020204030204"/>
              <a:ea typeface="+mn-ea"/>
              <a:cs typeface="+mn-cs"/>
            </a:endParaRPr>
          </a:p>
        </p:txBody>
      </p:sp>
      <p:sp>
        <p:nvSpPr>
          <p:cNvPr id="8" name="TextBox 7">
            <a:extLst>
              <a:ext uri="{FF2B5EF4-FFF2-40B4-BE49-F238E27FC236}">
                <a16:creationId xmlns:a16="http://schemas.microsoft.com/office/drawing/2014/main" id="{57D0E107-4441-5F19-50E8-56492CC21AE9}"/>
              </a:ext>
            </a:extLst>
          </p:cNvPr>
          <p:cNvSpPr txBox="1"/>
          <p:nvPr/>
        </p:nvSpPr>
        <p:spPr>
          <a:xfrm>
            <a:off x="21943909" y="13515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mn-lt"/>
                <a:ea typeface="+mn-ea"/>
                <a:cs typeface="+mn-cs"/>
                <a:hlinkClick r:id="rId3" tooltip="https://nobaproject.com/textbooks/psychology-as-a-biological-science/modules/touch-and-pain">
                  <a:extLst>
                    <a:ext uri="{A12FA001-AC4F-418D-AE19-62706E023703}">
                      <ahyp:hlinkClr xmlns:ahyp="http://schemas.microsoft.com/office/drawing/2018/hyperlinkcolor" val="tx"/>
                    </a:ext>
                  </a:extLst>
                </a:hlinkClick>
              </a:rPr>
              <a:t>This Photo</a:t>
            </a:r>
            <a:r>
              <a:rPr lang="en-US" sz="700">
                <a:solidFill>
                  <a:srgbClr val="FFFFFF"/>
                </a:solidFill>
                <a:latin typeface="+mn-lt"/>
                <a:ea typeface="+mn-ea"/>
                <a:cs typeface="+mn-cs"/>
              </a:rPr>
              <a:t> by Unknown Author is licensed under </a:t>
            </a:r>
            <a:r>
              <a:rPr lang="en-US" sz="700">
                <a:solidFill>
                  <a:srgbClr val="FFFFFF"/>
                </a:solidFill>
                <a:latin typeface="+mn-lt"/>
                <a:ea typeface="+mn-ea"/>
                <a:cs typeface="+mn-cs"/>
                <a:hlinkClick r:id="rId4"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mn-lt"/>
              <a:ea typeface="+mn-ea"/>
              <a:cs typeface="+mn-cs"/>
            </a:endParaRPr>
          </a:p>
        </p:txBody>
      </p:sp>
    </p:spTree>
    <p:extLst>
      <p:ext uri="{BB962C8B-B14F-4D97-AF65-F5344CB8AC3E}">
        <p14:creationId xmlns:p14="http://schemas.microsoft.com/office/powerpoint/2010/main" val="1061017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905EBE91-C20C-3E79-A7BF-EA3925807547}"/>
              </a:ext>
            </a:extLst>
          </p:cNvPr>
          <p:cNvCxnSpPr>
            <a:cxnSpLocks/>
            <a:stCxn id="14" idx="2"/>
          </p:cNvCxnSpPr>
          <p:nvPr/>
        </p:nvCxnSpPr>
        <p:spPr>
          <a:xfrm flipH="1">
            <a:off x="3054504" y="6560345"/>
            <a:ext cx="0" cy="33104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F2D2A34-1815-A786-1007-4BB97853D278}"/>
              </a:ext>
            </a:extLst>
          </p:cNvPr>
          <p:cNvSpPr txBox="1"/>
          <p:nvPr/>
        </p:nvSpPr>
        <p:spPr>
          <a:xfrm>
            <a:off x="1369384" y="231040"/>
            <a:ext cx="21641512" cy="1292662"/>
          </a:xfrm>
          <a:prstGeom prst="rect">
            <a:avLst/>
          </a:prstGeom>
          <a:noFill/>
        </p:spPr>
        <p:txBody>
          <a:bodyPr wrap="square" lIns="182880" tIns="91440" rIns="182880" bIns="91440" rtlCol="0" anchor="t">
            <a:spAutoFit/>
          </a:bodyPr>
          <a:lstStyle/>
          <a:p>
            <a:pPr defTabSz="1828800" hangingPunct="1">
              <a:defRPr/>
            </a:pPr>
            <a:r>
              <a:rPr lang="en-CA" sz="7200" b="1" kern="1200" dirty="0">
                <a:solidFill>
                  <a:prstClr val="white"/>
                </a:solidFill>
                <a:latin typeface="Arial Narrow" panose="020B0606020202030204" pitchFamily="34" charset="0"/>
                <a:ea typeface="+mn-ea"/>
                <a:cs typeface="+mn-cs"/>
              </a:rPr>
              <a:t>Real Canada Breast Cancer Alliance Guidelines</a:t>
            </a:r>
            <a:endParaRPr lang="en-US" sz="3600" kern="1200" dirty="0">
              <a:solidFill>
                <a:prstClr val="black"/>
              </a:solidFill>
              <a:latin typeface="Calibri" panose="020F0502020204030204"/>
              <a:ea typeface="+mn-ea"/>
              <a:cs typeface="+mn-cs"/>
            </a:endParaRPr>
          </a:p>
        </p:txBody>
      </p:sp>
      <p:sp>
        <p:nvSpPr>
          <p:cNvPr id="7" name="TextBox 6">
            <a:extLst>
              <a:ext uri="{FF2B5EF4-FFF2-40B4-BE49-F238E27FC236}">
                <a16:creationId xmlns:a16="http://schemas.microsoft.com/office/drawing/2014/main" id="{F95F7EDE-1FD5-39DB-28EF-8B3AE36B1FDA}"/>
              </a:ext>
            </a:extLst>
          </p:cNvPr>
          <p:cNvSpPr txBox="1"/>
          <p:nvPr/>
        </p:nvSpPr>
        <p:spPr>
          <a:xfrm>
            <a:off x="6095302" y="13153978"/>
            <a:ext cx="12193396" cy="338554"/>
          </a:xfrm>
          <a:prstGeom prst="rect">
            <a:avLst/>
          </a:prstGeom>
          <a:noFill/>
        </p:spPr>
        <p:txBody>
          <a:bodyPr wrap="square">
            <a:spAutoFit/>
          </a:bodyPr>
          <a:lstStyle/>
          <a:p>
            <a:pPr defTabSz="1828800" hangingPunct="1">
              <a:defRPr/>
            </a:pPr>
            <a:r>
              <a:rPr lang="it-IT" sz="1600" kern="1200" dirty="0">
                <a:solidFill>
                  <a:prstClr val="black"/>
                </a:solidFill>
                <a:latin typeface="Arial Narrow" panose="020B0606020202030204" pitchFamily="34" charset="0"/>
                <a:ea typeface="+mn-ea"/>
                <a:cs typeface="+mn-cs"/>
              </a:rPr>
              <a:t>Manna M Curr Oncol 2024;31:6536-67</a:t>
            </a:r>
            <a:endParaRPr lang="en-CA" sz="1600" kern="1200" dirty="0">
              <a:solidFill>
                <a:prstClr val="black"/>
              </a:solidFill>
              <a:latin typeface="Arial Narrow" panose="020B0606020202030204" pitchFamily="34" charset="0"/>
              <a:ea typeface="+mn-ea"/>
              <a:cs typeface="+mn-cs"/>
            </a:endParaRPr>
          </a:p>
        </p:txBody>
      </p:sp>
      <p:sp>
        <p:nvSpPr>
          <p:cNvPr id="25" name="Rectangle: Rounded Corners 24">
            <a:extLst>
              <a:ext uri="{FF2B5EF4-FFF2-40B4-BE49-F238E27FC236}">
                <a16:creationId xmlns:a16="http://schemas.microsoft.com/office/drawing/2014/main" id="{1AED8343-D575-4E22-266C-D9479E3B506E}"/>
              </a:ext>
            </a:extLst>
          </p:cNvPr>
          <p:cNvSpPr/>
          <p:nvPr/>
        </p:nvSpPr>
        <p:spPr>
          <a:xfrm>
            <a:off x="1288600" y="11091060"/>
            <a:ext cx="350244" cy="265112"/>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endParaRPr lang="en-CA" sz="2000" kern="1200" dirty="0">
              <a:solidFill>
                <a:prstClr val="black"/>
              </a:solidFill>
              <a:latin typeface="Arial Narrow" panose="020B0606020202030204" pitchFamily="34" charset="0"/>
            </a:endParaRPr>
          </a:p>
        </p:txBody>
      </p:sp>
      <p:sp>
        <p:nvSpPr>
          <p:cNvPr id="26" name="TextBox 25">
            <a:extLst>
              <a:ext uri="{FF2B5EF4-FFF2-40B4-BE49-F238E27FC236}">
                <a16:creationId xmlns:a16="http://schemas.microsoft.com/office/drawing/2014/main" id="{E26FE68E-A615-8B2B-C3E9-9F3044101EAB}"/>
              </a:ext>
            </a:extLst>
          </p:cNvPr>
          <p:cNvSpPr txBox="1"/>
          <p:nvPr/>
        </p:nvSpPr>
        <p:spPr>
          <a:xfrm>
            <a:off x="1592922" y="11007846"/>
            <a:ext cx="7819616" cy="830997"/>
          </a:xfrm>
          <a:prstGeom prst="rect">
            <a:avLst/>
          </a:prstGeom>
          <a:noFill/>
        </p:spPr>
        <p:txBody>
          <a:bodyPr wrap="square" rtlCol="0">
            <a:spAutoFit/>
          </a:bodyPr>
          <a:lstStyle/>
          <a:p>
            <a:pPr algn="l" defTabSz="1828800" hangingPunct="1">
              <a:defRPr/>
            </a:pPr>
            <a:r>
              <a:rPr lang="en-CA" sz="1600" b="1" kern="1200" dirty="0">
                <a:solidFill>
                  <a:prstClr val="black"/>
                </a:solidFill>
                <a:latin typeface="Arial Narrow" panose="020B0606020202030204" pitchFamily="34" charset="0"/>
                <a:ea typeface="+mn-ea"/>
                <a:cs typeface="+mn-cs"/>
              </a:rPr>
              <a:t>Preferred systemic therapy</a:t>
            </a:r>
          </a:p>
          <a:p>
            <a:pPr algn="l" defTabSz="1828800" hangingPunct="1">
              <a:defRPr/>
            </a:pPr>
            <a:endParaRPr lang="en-CA" sz="1600" b="1" kern="1200" dirty="0">
              <a:solidFill>
                <a:prstClr val="black"/>
              </a:solidFill>
              <a:latin typeface="Arial Narrow" panose="020B0606020202030204" pitchFamily="34" charset="0"/>
              <a:ea typeface="+mn-ea"/>
              <a:cs typeface="+mn-cs"/>
            </a:endParaRPr>
          </a:p>
          <a:p>
            <a:pPr algn="l" defTabSz="1828800" hangingPunct="1">
              <a:defRPr/>
            </a:pPr>
            <a:r>
              <a:rPr lang="en-CA" sz="1600" b="1" kern="1200" dirty="0">
                <a:solidFill>
                  <a:prstClr val="black"/>
                </a:solidFill>
                <a:latin typeface="Arial Narrow" panose="020B0606020202030204" pitchFamily="34" charset="0"/>
                <a:ea typeface="+mn-ea"/>
                <a:cs typeface="+mn-cs"/>
              </a:rPr>
              <a:t>Alternative systemic therapy (recommended under certain conditions)</a:t>
            </a:r>
            <a:endParaRPr lang="en-CA" sz="1600" kern="1200" dirty="0">
              <a:solidFill>
                <a:prstClr val="black"/>
              </a:solidFill>
              <a:latin typeface="Arial Narrow" panose="020B0606020202030204" pitchFamily="34" charset="0"/>
              <a:ea typeface="+mn-ea"/>
              <a:cs typeface="+mn-cs"/>
            </a:endParaRPr>
          </a:p>
        </p:txBody>
      </p:sp>
      <p:sp>
        <p:nvSpPr>
          <p:cNvPr id="27" name="Rectangle: Rounded Corners 26">
            <a:extLst>
              <a:ext uri="{FF2B5EF4-FFF2-40B4-BE49-F238E27FC236}">
                <a16:creationId xmlns:a16="http://schemas.microsoft.com/office/drawing/2014/main" id="{42CEA6F2-F673-7665-00F7-E409B91834DD}"/>
              </a:ext>
            </a:extLst>
          </p:cNvPr>
          <p:cNvSpPr/>
          <p:nvPr/>
        </p:nvSpPr>
        <p:spPr>
          <a:xfrm>
            <a:off x="1288600" y="11570010"/>
            <a:ext cx="350244" cy="2651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endParaRPr lang="en-CA" sz="2000" kern="1200" dirty="0">
              <a:solidFill>
                <a:prstClr val="black"/>
              </a:solidFill>
              <a:latin typeface="Arial Narrow" panose="020B0606020202030204" pitchFamily="34" charset="0"/>
            </a:endParaRPr>
          </a:p>
        </p:txBody>
      </p:sp>
      <p:sp>
        <p:nvSpPr>
          <p:cNvPr id="147" name="Rectangle 146">
            <a:extLst>
              <a:ext uri="{FF2B5EF4-FFF2-40B4-BE49-F238E27FC236}">
                <a16:creationId xmlns:a16="http://schemas.microsoft.com/office/drawing/2014/main" id="{F678CAA2-BFC1-8A53-A016-B6F2EE767718}"/>
              </a:ext>
            </a:extLst>
          </p:cNvPr>
          <p:cNvSpPr/>
          <p:nvPr/>
        </p:nvSpPr>
        <p:spPr>
          <a:xfrm>
            <a:off x="13566694" y="4552049"/>
            <a:ext cx="2880000" cy="31082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white"/>
              </a:solidFill>
              <a:latin typeface="Calibri" panose="020F0502020204030204"/>
            </a:endParaRPr>
          </a:p>
        </p:txBody>
      </p:sp>
      <p:sp>
        <p:nvSpPr>
          <p:cNvPr id="146" name="Rectangle 145">
            <a:extLst>
              <a:ext uri="{FF2B5EF4-FFF2-40B4-BE49-F238E27FC236}">
                <a16:creationId xmlns:a16="http://schemas.microsoft.com/office/drawing/2014/main" id="{F3CD76E1-A8A9-B6F4-8D70-034C3BD0D49F}"/>
              </a:ext>
            </a:extLst>
          </p:cNvPr>
          <p:cNvSpPr/>
          <p:nvPr/>
        </p:nvSpPr>
        <p:spPr>
          <a:xfrm>
            <a:off x="16774388" y="8242462"/>
            <a:ext cx="3103988" cy="332256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white"/>
              </a:solidFill>
              <a:latin typeface="Calibri" panose="020F0502020204030204"/>
            </a:endParaRPr>
          </a:p>
        </p:txBody>
      </p:sp>
      <p:sp>
        <p:nvSpPr>
          <p:cNvPr id="145" name="Rectangle 144">
            <a:extLst>
              <a:ext uri="{FF2B5EF4-FFF2-40B4-BE49-F238E27FC236}">
                <a16:creationId xmlns:a16="http://schemas.microsoft.com/office/drawing/2014/main" id="{BD5A1436-A0EE-E753-55D0-4713D9D84C8E}"/>
              </a:ext>
            </a:extLst>
          </p:cNvPr>
          <p:cNvSpPr/>
          <p:nvPr/>
        </p:nvSpPr>
        <p:spPr>
          <a:xfrm>
            <a:off x="16778382" y="4557313"/>
            <a:ext cx="3096000" cy="310824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white"/>
              </a:solidFill>
              <a:latin typeface="Calibri" panose="020F0502020204030204"/>
            </a:endParaRPr>
          </a:p>
        </p:txBody>
      </p:sp>
      <p:sp>
        <p:nvSpPr>
          <p:cNvPr id="144" name="Rectangle 143">
            <a:extLst>
              <a:ext uri="{FF2B5EF4-FFF2-40B4-BE49-F238E27FC236}">
                <a16:creationId xmlns:a16="http://schemas.microsoft.com/office/drawing/2014/main" id="{4394743D-B8C9-B921-A559-04118DB0615B}"/>
              </a:ext>
            </a:extLst>
          </p:cNvPr>
          <p:cNvSpPr/>
          <p:nvPr/>
        </p:nvSpPr>
        <p:spPr>
          <a:xfrm>
            <a:off x="20123732" y="4552048"/>
            <a:ext cx="3024000" cy="70036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black"/>
              </a:solidFill>
              <a:latin typeface="Calibri" panose="020F0502020204030204"/>
            </a:endParaRPr>
          </a:p>
        </p:txBody>
      </p:sp>
      <p:sp>
        <p:nvSpPr>
          <p:cNvPr id="143" name="Rectangle 142">
            <a:extLst>
              <a:ext uri="{FF2B5EF4-FFF2-40B4-BE49-F238E27FC236}">
                <a16:creationId xmlns:a16="http://schemas.microsoft.com/office/drawing/2014/main" id="{857A94CE-97FD-57CA-2E47-7D7B8DE4E72E}"/>
              </a:ext>
            </a:extLst>
          </p:cNvPr>
          <p:cNvSpPr/>
          <p:nvPr/>
        </p:nvSpPr>
        <p:spPr>
          <a:xfrm>
            <a:off x="13618370" y="8242463"/>
            <a:ext cx="2880000" cy="331323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white"/>
              </a:solidFill>
              <a:latin typeface="Calibri" panose="020F0502020204030204"/>
            </a:endParaRPr>
          </a:p>
        </p:txBody>
      </p:sp>
      <p:sp>
        <p:nvSpPr>
          <p:cNvPr id="142" name="Rectangle 141">
            <a:extLst>
              <a:ext uri="{FF2B5EF4-FFF2-40B4-BE49-F238E27FC236}">
                <a16:creationId xmlns:a16="http://schemas.microsoft.com/office/drawing/2014/main" id="{52A3D738-F6F3-CBCB-7542-33BBF7731264}"/>
              </a:ext>
            </a:extLst>
          </p:cNvPr>
          <p:cNvSpPr/>
          <p:nvPr/>
        </p:nvSpPr>
        <p:spPr>
          <a:xfrm>
            <a:off x="10352968" y="5718176"/>
            <a:ext cx="2880000" cy="39602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defRPr/>
            </a:pPr>
            <a:endParaRPr lang="en-CA" sz="3600" kern="1200">
              <a:solidFill>
                <a:prstClr val="white"/>
              </a:solidFill>
              <a:latin typeface="Calibri" panose="020F0502020204030204"/>
            </a:endParaRPr>
          </a:p>
        </p:txBody>
      </p:sp>
      <p:sp>
        <p:nvSpPr>
          <p:cNvPr id="9" name="TextBox 8">
            <a:extLst>
              <a:ext uri="{FF2B5EF4-FFF2-40B4-BE49-F238E27FC236}">
                <a16:creationId xmlns:a16="http://schemas.microsoft.com/office/drawing/2014/main" id="{1A3F6A10-9BE7-CB54-42F3-A111557D0CB9}"/>
              </a:ext>
            </a:extLst>
          </p:cNvPr>
          <p:cNvSpPr txBox="1"/>
          <p:nvPr/>
        </p:nvSpPr>
        <p:spPr>
          <a:xfrm>
            <a:off x="770472" y="2409824"/>
            <a:ext cx="4671472" cy="523220"/>
          </a:xfrm>
          <a:prstGeom prst="rect">
            <a:avLst/>
          </a:prstGeom>
          <a:noFill/>
        </p:spPr>
        <p:txBody>
          <a:bodyPr wrap="none" rtlCol="0">
            <a:spAutoFit/>
          </a:bodyPr>
          <a:lstStyle/>
          <a:p>
            <a:pPr algn="l" defTabSz="1828800" hangingPunct="1">
              <a:defRPr/>
            </a:pPr>
            <a:r>
              <a:rPr lang="en-CA" sz="2800" b="1" kern="1200" dirty="0">
                <a:solidFill>
                  <a:srgbClr val="0070C0"/>
                </a:solidFill>
                <a:latin typeface="Arial Narrow" panose="020B0606020202030204" pitchFamily="34" charset="0"/>
                <a:ea typeface="+mn-ea"/>
                <a:cs typeface="+mn-cs"/>
              </a:rPr>
              <a:t>HER2+ metastatic breast cancer</a:t>
            </a:r>
          </a:p>
        </p:txBody>
      </p:sp>
      <p:sp>
        <p:nvSpPr>
          <p:cNvPr id="10" name="Rectangle: Rounded Corners 9">
            <a:extLst>
              <a:ext uri="{FF2B5EF4-FFF2-40B4-BE49-F238E27FC236}">
                <a16:creationId xmlns:a16="http://schemas.microsoft.com/office/drawing/2014/main" id="{E94AA88B-B87A-D510-3795-D11FEBBCA8F6}"/>
              </a:ext>
            </a:extLst>
          </p:cNvPr>
          <p:cNvSpPr/>
          <p:nvPr/>
        </p:nvSpPr>
        <p:spPr>
          <a:xfrm>
            <a:off x="1233352" y="3578224"/>
            <a:ext cx="1775636" cy="62547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lnSpc>
                <a:spcPts val="1600"/>
              </a:lnSpc>
              <a:defRPr/>
            </a:pPr>
            <a:r>
              <a:rPr lang="en-CA" sz="1600" kern="1200" dirty="0">
                <a:solidFill>
                  <a:prstClr val="black"/>
                </a:solidFill>
                <a:latin typeface="Arial Narrow" panose="020B0606020202030204" pitchFamily="34" charset="0"/>
              </a:rPr>
              <a:t>De novo metastatic disease</a:t>
            </a:r>
          </a:p>
        </p:txBody>
      </p:sp>
      <p:sp>
        <p:nvSpPr>
          <p:cNvPr id="11" name="Rectangle: Rounded Corners 10">
            <a:extLst>
              <a:ext uri="{FF2B5EF4-FFF2-40B4-BE49-F238E27FC236}">
                <a16:creationId xmlns:a16="http://schemas.microsoft.com/office/drawing/2014/main" id="{1957BF36-4533-2734-E753-BC6E0CC0D9F4}"/>
              </a:ext>
            </a:extLst>
          </p:cNvPr>
          <p:cNvSpPr/>
          <p:nvPr/>
        </p:nvSpPr>
        <p:spPr>
          <a:xfrm>
            <a:off x="3188250" y="3578224"/>
            <a:ext cx="1775636" cy="62547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kern="1200" dirty="0">
                <a:solidFill>
                  <a:prstClr val="black"/>
                </a:solidFill>
                <a:latin typeface="Arial Narrow" panose="020B0606020202030204" pitchFamily="34" charset="0"/>
              </a:rPr>
              <a:t>Relapse</a:t>
            </a:r>
          </a:p>
        </p:txBody>
      </p:sp>
      <p:sp>
        <p:nvSpPr>
          <p:cNvPr id="12" name="Rectangle: Rounded Corners 11">
            <a:extLst>
              <a:ext uri="{FF2B5EF4-FFF2-40B4-BE49-F238E27FC236}">
                <a16:creationId xmlns:a16="http://schemas.microsoft.com/office/drawing/2014/main" id="{BC59256B-C3D0-CCC9-AC4A-7306BA5466F3}"/>
              </a:ext>
            </a:extLst>
          </p:cNvPr>
          <p:cNvSpPr/>
          <p:nvPr/>
        </p:nvSpPr>
        <p:spPr>
          <a:xfrm>
            <a:off x="1233352" y="4756546"/>
            <a:ext cx="1775636" cy="625476"/>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kern="1200" dirty="0">
                <a:solidFill>
                  <a:prstClr val="black"/>
                </a:solidFill>
                <a:latin typeface="Arial Narrow" panose="020B0606020202030204" pitchFamily="34" charset="0"/>
              </a:rPr>
              <a:t>Biopsy</a:t>
            </a:r>
          </a:p>
        </p:txBody>
      </p:sp>
      <p:sp>
        <p:nvSpPr>
          <p:cNvPr id="13" name="Rectangle: Rounded Corners 12">
            <a:extLst>
              <a:ext uri="{FF2B5EF4-FFF2-40B4-BE49-F238E27FC236}">
                <a16:creationId xmlns:a16="http://schemas.microsoft.com/office/drawing/2014/main" id="{36BBD1FA-0F7B-07D7-F1AA-C74719EF715C}"/>
              </a:ext>
            </a:extLst>
          </p:cNvPr>
          <p:cNvSpPr/>
          <p:nvPr/>
        </p:nvSpPr>
        <p:spPr>
          <a:xfrm>
            <a:off x="3188250" y="4756546"/>
            <a:ext cx="1775636" cy="625476"/>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kern="1200" dirty="0">
                <a:solidFill>
                  <a:prstClr val="black"/>
                </a:solidFill>
                <a:latin typeface="Arial Narrow" panose="020B0606020202030204" pitchFamily="34" charset="0"/>
              </a:rPr>
              <a:t>Repeat biopsy</a:t>
            </a:r>
          </a:p>
        </p:txBody>
      </p:sp>
      <p:sp>
        <p:nvSpPr>
          <p:cNvPr id="14" name="Rectangle: Rounded Corners 13">
            <a:extLst>
              <a:ext uri="{FF2B5EF4-FFF2-40B4-BE49-F238E27FC236}">
                <a16:creationId xmlns:a16="http://schemas.microsoft.com/office/drawing/2014/main" id="{C0947E80-F44F-BAFE-60D5-1440B7A7DAAF}"/>
              </a:ext>
            </a:extLst>
          </p:cNvPr>
          <p:cNvSpPr/>
          <p:nvPr/>
        </p:nvSpPr>
        <p:spPr>
          <a:xfrm>
            <a:off x="1573014" y="5934868"/>
            <a:ext cx="3188460" cy="625476"/>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kern="1200" dirty="0">
                <a:solidFill>
                  <a:prstClr val="black"/>
                </a:solidFill>
                <a:latin typeface="Arial Narrow" panose="020B0606020202030204" pitchFamily="34" charset="0"/>
              </a:rPr>
              <a:t>Screen for </a:t>
            </a:r>
            <a:br>
              <a:rPr lang="en-CA" sz="1600" kern="1200" dirty="0">
                <a:solidFill>
                  <a:prstClr val="black"/>
                </a:solidFill>
                <a:latin typeface="Arial Narrow" panose="020B0606020202030204" pitchFamily="34" charset="0"/>
              </a:rPr>
            </a:br>
            <a:r>
              <a:rPr lang="en-CA" sz="1600" kern="1200" dirty="0">
                <a:solidFill>
                  <a:prstClr val="black"/>
                </a:solidFill>
                <a:latin typeface="Arial Narrow" panose="020B0606020202030204" pitchFamily="34" charset="0"/>
              </a:rPr>
              <a:t>CNS metastasis</a:t>
            </a:r>
          </a:p>
        </p:txBody>
      </p:sp>
      <p:pic>
        <p:nvPicPr>
          <p:cNvPr id="17" name="Graphic 16" descr="Magnifying glass with solid fill">
            <a:extLst>
              <a:ext uri="{FF2B5EF4-FFF2-40B4-BE49-F238E27FC236}">
                <a16:creationId xmlns:a16="http://schemas.microsoft.com/office/drawing/2014/main" id="{4152BDB3-2AFF-030E-F688-6D39514011BF}"/>
              </a:ext>
            </a:extLst>
          </p:cNvPr>
          <p:cNvPicPr>
            <a:picLocks/>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55190" y="5969298"/>
            <a:ext cx="576000" cy="576000"/>
          </a:xfrm>
          <a:prstGeom prst="rect">
            <a:avLst/>
          </a:prstGeom>
        </p:spPr>
      </p:pic>
      <p:sp>
        <p:nvSpPr>
          <p:cNvPr id="23" name="TextBox 22">
            <a:extLst>
              <a:ext uri="{FF2B5EF4-FFF2-40B4-BE49-F238E27FC236}">
                <a16:creationId xmlns:a16="http://schemas.microsoft.com/office/drawing/2014/main" id="{8BAE2BF0-521D-4A87-36FD-792D17F9C5D9}"/>
              </a:ext>
            </a:extLst>
          </p:cNvPr>
          <p:cNvSpPr txBox="1"/>
          <p:nvPr/>
        </p:nvSpPr>
        <p:spPr>
          <a:xfrm>
            <a:off x="3382500" y="10259823"/>
            <a:ext cx="2321148" cy="307777"/>
          </a:xfrm>
          <a:prstGeom prst="rect">
            <a:avLst/>
          </a:prstGeom>
          <a:noFill/>
        </p:spPr>
        <p:txBody>
          <a:bodyPr wrap="none"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REAL Alliance expert opinions</a:t>
            </a:r>
            <a:endParaRPr lang="en-CA" sz="1400" kern="1200" dirty="0">
              <a:solidFill>
                <a:prstClr val="black"/>
              </a:solidFill>
              <a:latin typeface="Arial Narrow" panose="020B0606020202030204" pitchFamily="34" charset="0"/>
              <a:ea typeface="+mn-ea"/>
              <a:cs typeface="+mn-cs"/>
            </a:endParaRPr>
          </a:p>
        </p:txBody>
      </p:sp>
      <p:sp>
        <p:nvSpPr>
          <p:cNvPr id="24" name="TextBox 23">
            <a:extLst>
              <a:ext uri="{FF2B5EF4-FFF2-40B4-BE49-F238E27FC236}">
                <a16:creationId xmlns:a16="http://schemas.microsoft.com/office/drawing/2014/main" id="{A1854013-8DC6-D37F-99B3-A2C9DF396E82}"/>
              </a:ext>
            </a:extLst>
          </p:cNvPr>
          <p:cNvSpPr txBox="1"/>
          <p:nvPr/>
        </p:nvSpPr>
        <p:spPr>
          <a:xfrm>
            <a:off x="2546179" y="9870827"/>
            <a:ext cx="3777254" cy="461665"/>
          </a:xfrm>
          <a:prstGeom prst="rect">
            <a:avLst/>
          </a:prstGeom>
          <a:noFill/>
        </p:spPr>
        <p:txBody>
          <a:bodyPr wrap="square" rtlCol="0">
            <a:spAutoFit/>
          </a:bodyPr>
          <a:lstStyle/>
          <a:p>
            <a:pPr defTabSz="1828800" hangingPunct="1">
              <a:defRPr/>
            </a:pPr>
            <a:r>
              <a:rPr lang="en-CA" sz="1200" b="1" kern="1200" dirty="0">
                <a:solidFill>
                  <a:prstClr val="black"/>
                </a:solidFill>
                <a:latin typeface="Arial Narrow" panose="020B0606020202030204" pitchFamily="34" charset="0"/>
                <a:ea typeface="+mn-ea"/>
                <a:cs typeface="+mn-cs"/>
              </a:rPr>
              <a:t>See paper for discussion of different presentations of CNS disease</a:t>
            </a:r>
            <a:endParaRPr lang="en-CA" sz="1200" kern="1200" dirty="0">
              <a:solidFill>
                <a:prstClr val="black"/>
              </a:solidFill>
              <a:latin typeface="Arial Narrow" panose="020B0606020202030204" pitchFamily="34" charset="0"/>
              <a:ea typeface="+mn-ea"/>
              <a:cs typeface="+mn-cs"/>
            </a:endParaRPr>
          </a:p>
        </p:txBody>
      </p:sp>
      <p:cxnSp>
        <p:nvCxnSpPr>
          <p:cNvPr id="29" name="Straight Connector 28">
            <a:extLst>
              <a:ext uri="{FF2B5EF4-FFF2-40B4-BE49-F238E27FC236}">
                <a16:creationId xmlns:a16="http://schemas.microsoft.com/office/drawing/2014/main" id="{B2F2BAD4-F2CF-8C16-520C-5A743F59CFDF}"/>
              </a:ext>
            </a:extLst>
          </p:cNvPr>
          <p:cNvCxnSpPr>
            <a:cxnSpLocks/>
          </p:cNvCxnSpPr>
          <p:nvPr/>
        </p:nvCxnSpPr>
        <p:spPr>
          <a:xfrm flipH="1">
            <a:off x="2121171" y="4204296"/>
            <a:ext cx="2" cy="520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07DA316-8DC9-1F62-A541-9DB70A0CFD90}"/>
              </a:ext>
            </a:extLst>
          </p:cNvPr>
          <p:cNvCxnSpPr>
            <a:cxnSpLocks/>
          </p:cNvCxnSpPr>
          <p:nvPr/>
        </p:nvCxnSpPr>
        <p:spPr>
          <a:xfrm flipH="1">
            <a:off x="4076069" y="4219772"/>
            <a:ext cx="2" cy="520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D62C087-5A95-06B9-3DAC-A663D5BE8BF9}"/>
              </a:ext>
            </a:extLst>
          </p:cNvPr>
          <p:cNvSpPr txBox="1"/>
          <p:nvPr/>
        </p:nvSpPr>
        <p:spPr>
          <a:xfrm>
            <a:off x="3224074" y="4341868"/>
            <a:ext cx="1703992" cy="215444"/>
          </a:xfrm>
          <a:prstGeom prst="rect">
            <a:avLst/>
          </a:prstGeom>
          <a:solidFill>
            <a:schemeClr val="bg1"/>
          </a:solidFill>
        </p:spPr>
        <p:txBody>
          <a:bodyPr wrap="none" lIns="0" tIns="0" rIns="0" bIns="0" rtlCol="0">
            <a:spAutoFit/>
          </a:bodyPr>
          <a:lstStyle/>
          <a:p>
            <a:pPr defTabSz="1828800" hangingPunct="1">
              <a:defRPr/>
            </a:pPr>
            <a:r>
              <a:rPr lang="en-CA" sz="1400" b="1" kern="1200" dirty="0">
                <a:solidFill>
                  <a:srgbClr val="C00000"/>
                </a:solidFill>
                <a:latin typeface="Arial Narrow" panose="020B0606020202030204" pitchFamily="34" charset="0"/>
                <a:ea typeface="+mn-ea"/>
                <a:cs typeface="+mn-cs"/>
              </a:rPr>
              <a:t>Strong recommendation</a:t>
            </a:r>
          </a:p>
        </p:txBody>
      </p:sp>
      <p:cxnSp>
        <p:nvCxnSpPr>
          <p:cNvPr id="31" name="Straight Connector 30">
            <a:extLst>
              <a:ext uri="{FF2B5EF4-FFF2-40B4-BE49-F238E27FC236}">
                <a16:creationId xmlns:a16="http://schemas.microsoft.com/office/drawing/2014/main" id="{32DB8FF0-67DD-881A-A123-41515BACF117}"/>
              </a:ext>
            </a:extLst>
          </p:cNvPr>
          <p:cNvCxnSpPr>
            <a:cxnSpLocks/>
          </p:cNvCxnSpPr>
          <p:nvPr/>
        </p:nvCxnSpPr>
        <p:spPr>
          <a:xfrm flipH="1">
            <a:off x="2121171" y="5371786"/>
            <a:ext cx="2" cy="5207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2B1F04B-FA30-72F3-988B-CE1128F87E38}"/>
              </a:ext>
            </a:extLst>
          </p:cNvPr>
          <p:cNvCxnSpPr>
            <a:cxnSpLocks/>
          </p:cNvCxnSpPr>
          <p:nvPr/>
        </p:nvCxnSpPr>
        <p:spPr>
          <a:xfrm flipH="1">
            <a:off x="4076069" y="5392846"/>
            <a:ext cx="2" cy="52070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213B13C-84BE-CEFC-C927-9CC4B18FA7B4}"/>
              </a:ext>
            </a:extLst>
          </p:cNvPr>
          <p:cNvSpPr txBox="1"/>
          <p:nvPr/>
        </p:nvSpPr>
        <p:spPr>
          <a:xfrm>
            <a:off x="2315250" y="6698121"/>
            <a:ext cx="1703992" cy="430887"/>
          </a:xfrm>
          <a:prstGeom prst="rect">
            <a:avLst/>
          </a:prstGeom>
          <a:solidFill>
            <a:schemeClr val="bg1"/>
          </a:solidFill>
        </p:spPr>
        <p:txBody>
          <a:bodyPr wrap="none" lIns="0" tIns="0" rIns="0" bIns="0" rtlCol="0">
            <a:spAutoFit/>
          </a:bodyPr>
          <a:lstStyle/>
          <a:p>
            <a:pPr defTabSz="1828800" hangingPunct="1">
              <a:defRPr/>
            </a:pPr>
            <a:r>
              <a:rPr lang="en-CA" sz="1400" b="1" kern="1200" dirty="0">
                <a:solidFill>
                  <a:srgbClr val="C00000"/>
                </a:solidFill>
                <a:latin typeface="Arial Narrow" panose="020B0606020202030204" pitchFamily="34" charset="0"/>
                <a:ea typeface="+mn-ea"/>
                <a:cs typeface="+mn-cs"/>
              </a:rPr>
              <a:t>Strong recommendation</a:t>
            </a:r>
            <a:br>
              <a:rPr lang="en-CA" sz="1400" b="1" kern="1200" dirty="0">
                <a:solidFill>
                  <a:srgbClr val="C00000"/>
                </a:solidFill>
                <a:latin typeface="Arial Narrow" panose="020B0606020202030204" pitchFamily="34" charset="0"/>
                <a:ea typeface="+mn-ea"/>
                <a:cs typeface="+mn-cs"/>
              </a:rPr>
            </a:br>
            <a:r>
              <a:rPr lang="en-CA" sz="1400" kern="1200" dirty="0">
                <a:solidFill>
                  <a:prstClr val="black"/>
                </a:solidFill>
                <a:latin typeface="Arial Narrow" panose="020B0606020202030204" pitchFamily="34" charset="0"/>
                <a:ea typeface="+mn-ea"/>
                <a:cs typeface="+mn-cs"/>
              </a:rPr>
              <a:t>(symptomatic patients)</a:t>
            </a:r>
          </a:p>
        </p:txBody>
      </p:sp>
      <p:sp>
        <p:nvSpPr>
          <p:cNvPr id="20" name="TextBox 19">
            <a:extLst>
              <a:ext uri="{FF2B5EF4-FFF2-40B4-BE49-F238E27FC236}">
                <a16:creationId xmlns:a16="http://schemas.microsoft.com/office/drawing/2014/main" id="{66AA07ED-070A-42A0-146E-F1CEF2A788BE}"/>
              </a:ext>
            </a:extLst>
          </p:cNvPr>
          <p:cNvSpPr txBox="1"/>
          <p:nvPr/>
        </p:nvSpPr>
        <p:spPr>
          <a:xfrm>
            <a:off x="2139881" y="7234671"/>
            <a:ext cx="2054729" cy="430887"/>
          </a:xfrm>
          <a:prstGeom prst="rect">
            <a:avLst/>
          </a:prstGeom>
          <a:solidFill>
            <a:schemeClr val="bg1"/>
          </a:solid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REAL Alliance expert opinion</a:t>
            </a:r>
            <a:br>
              <a:rPr lang="en-CA" sz="1400" b="1" kern="1200" dirty="0">
                <a:solidFill>
                  <a:srgbClr val="C00000"/>
                </a:solidFill>
                <a:latin typeface="Arial Narrow" panose="020B0606020202030204" pitchFamily="34" charset="0"/>
                <a:ea typeface="+mn-ea"/>
                <a:cs typeface="+mn-cs"/>
              </a:rPr>
            </a:br>
            <a:r>
              <a:rPr lang="en-CA" sz="1400" kern="1200" dirty="0">
                <a:solidFill>
                  <a:prstClr val="black"/>
                </a:solidFill>
                <a:latin typeface="Arial Narrow" panose="020B0606020202030204" pitchFamily="34" charset="0"/>
                <a:ea typeface="+mn-ea"/>
                <a:cs typeface="+mn-cs"/>
              </a:rPr>
              <a:t>(asymptomatic patients)</a:t>
            </a:r>
          </a:p>
        </p:txBody>
      </p:sp>
      <p:sp>
        <p:nvSpPr>
          <p:cNvPr id="21" name="TextBox 20">
            <a:extLst>
              <a:ext uri="{FF2B5EF4-FFF2-40B4-BE49-F238E27FC236}">
                <a16:creationId xmlns:a16="http://schemas.microsoft.com/office/drawing/2014/main" id="{CC92297C-0D3A-79D8-0DA5-86F8772F6E87}"/>
              </a:ext>
            </a:extLst>
          </p:cNvPr>
          <p:cNvSpPr txBox="1"/>
          <p:nvPr/>
        </p:nvSpPr>
        <p:spPr>
          <a:xfrm>
            <a:off x="2139881" y="8084058"/>
            <a:ext cx="2054729" cy="215444"/>
          </a:xfrm>
          <a:prstGeom prst="rect">
            <a:avLst/>
          </a:prstGeom>
          <a:solidFill>
            <a:schemeClr val="bg1"/>
          </a:solid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REAL Alliance expert opinion</a:t>
            </a:r>
            <a:endParaRPr lang="en-CA" sz="1400" kern="1200" dirty="0">
              <a:solidFill>
                <a:prstClr val="black"/>
              </a:solidFill>
              <a:latin typeface="Arial Narrow" panose="020B0606020202030204" pitchFamily="34" charset="0"/>
              <a:ea typeface="+mn-ea"/>
              <a:cs typeface="+mn-cs"/>
            </a:endParaRPr>
          </a:p>
        </p:txBody>
      </p:sp>
      <p:sp>
        <p:nvSpPr>
          <p:cNvPr id="22" name="TextBox 21">
            <a:extLst>
              <a:ext uri="{FF2B5EF4-FFF2-40B4-BE49-F238E27FC236}">
                <a16:creationId xmlns:a16="http://schemas.microsoft.com/office/drawing/2014/main" id="{1C9B52D6-F7BD-98D0-E69A-87E8CAD384C4}"/>
              </a:ext>
            </a:extLst>
          </p:cNvPr>
          <p:cNvSpPr txBox="1"/>
          <p:nvPr/>
        </p:nvSpPr>
        <p:spPr>
          <a:xfrm>
            <a:off x="1486386" y="8425812"/>
            <a:ext cx="3361716" cy="738664"/>
          </a:xfrm>
          <a:prstGeom prst="rect">
            <a:avLst/>
          </a:prstGeom>
          <a:solidFill>
            <a:srgbClr val="7030A0"/>
          </a:solidFill>
        </p:spPr>
        <p:txBody>
          <a:bodyPr wrap="square" rtlCol="0">
            <a:spAutoFit/>
          </a:bodyPr>
          <a:lstStyle/>
          <a:p>
            <a:pPr defTabSz="1828800" hangingPunct="1">
              <a:defRPr/>
            </a:pPr>
            <a:r>
              <a:rPr lang="en-CA" sz="1400" b="1" kern="1200" dirty="0">
                <a:solidFill>
                  <a:prstClr val="white"/>
                </a:solidFill>
                <a:latin typeface="Arial Narrow" panose="020B0606020202030204" pitchFamily="34" charset="0"/>
                <a:ea typeface="+mn-ea"/>
                <a:cs typeface="+mn-cs"/>
              </a:rPr>
              <a:t>For patients diagnosed with </a:t>
            </a:r>
            <a:r>
              <a:rPr lang="en-CA" sz="1400" b="1" kern="1200" dirty="0" err="1">
                <a:solidFill>
                  <a:prstClr val="white"/>
                </a:solidFill>
                <a:latin typeface="Arial Narrow" panose="020B0606020202030204" pitchFamily="34" charset="0"/>
                <a:ea typeface="+mn-ea"/>
                <a:cs typeface="+mn-cs"/>
              </a:rPr>
              <a:t>BrM</a:t>
            </a:r>
            <a:r>
              <a:rPr lang="en-CA" sz="1400" b="1" kern="1200" dirty="0">
                <a:solidFill>
                  <a:prstClr val="white"/>
                </a:solidFill>
                <a:latin typeface="Arial Narrow" panose="020B0606020202030204" pitchFamily="34" charset="0"/>
                <a:ea typeface="+mn-ea"/>
                <a:cs typeface="+mn-cs"/>
              </a:rPr>
              <a:t>, sequencing of local and systemic therapies determined by the multidisciplinary team</a:t>
            </a:r>
            <a:endParaRPr lang="en-CA" sz="1400" kern="1200" dirty="0">
              <a:solidFill>
                <a:prstClr val="white"/>
              </a:solidFill>
              <a:latin typeface="Arial Narrow" panose="020B0606020202030204" pitchFamily="34" charset="0"/>
              <a:ea typeface="+mn-ea"/>
              <a:cs typeface="+mn-cs"/>
            </a:endParaRPr>
          </a:p>
        </p:txBody>
      </p:sp>
      <p:cxnSp>
        <p:nvCxnSpPr>
          <p:cNvPr id="39" name="Straight Arrow Connector 38">
            <a:extLst>
              <a:ext uri="{FF2B5EF4-FFF2-40B4-BE49-F238E27FC236}">
                <a16:creationId xmlns:a16="http://schemas.microsoft.com/office/drawing/2014/main" id="{6518DC18-B201-8864-2982-9D4B5778740C}"/>
              </a:ext>
            </a:extLst>
          </p:cNvPr>
          <p:cNvCxnSpPr>
            <a:cxnSpLocks/>
          </p:cNvCxnSpPr>
          <p:nvPr/>
        </p:nvCxnSpPr>
        <p:spPr>
          <a:xfrm flipV="1">
            <a:off x="3038625" y="9848594"/>
            <a:ext cx="3614242" cy="952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A3F5DBE9-6CF5-586B-DE70-69001327C45A}"/>
              </a:ext>
            </a:extLst>
          </p:cNvPr>
          <p:cNvGrpSpPr/>
          <p:nvPr/>
        </p:nvGrpSpPr>
        <p:grpSpPr>
          <a:xfrm>
            <a:off x="6650662" y="8680122"/>
            <a:ext cx="144000" cy="2304000"/>
            <a:chOff x="3325331" y="4171449"/>
            <a:chExt cx="149646" cy="1441441"/>
          </a:xfrm>
        </p:grpSpPr>
        <p:cxnSp>
          <p:nvCxnSpPr>
            <p:cNvPr id="40" name="Straight Connector 39">
              <a:extLst>
                <a:ext uri="{FF2B5EF4-FFF2-40B4-BE49-F238E27FC236}">
                  <a16:creationId xmlns:a16="http://schemas.microsoft.com/office/drawing/2014/main" id="{B01A23DD-857F-480A-A48E-4D1C0751CE5D}"/>
                </a:ext>
              </a:extLst>
            </p:cNvPr>
            <p:cNvCxnSpPr>
              <a:cxnSpLocks/>
            </p:cNvCxnSpPr>
            <p:nvPr/>
          </p:nvCxnSpPr>
          <p:spPr>
            <a:xfrm>
              <a:off x="3334373" y="4171449"/>
              <a:ext cx="0" cy="1441441"/>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0F96D236-A88D-3692-53F2-B5558752483C}"/>
                </a:ext>
              </a:extLst>
            </p:cNvPr>
            <p:cNvCxnSpPr/>
            <p:nvPr/>
          </p:nvCxnSpPr>
          <p:spPr>
            <a:xfrm>
              <a:off x="3332363" y="5604955"/>
              <a:ext cx="142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4F21B2F-F5D4-6396-F2BE-5E52CD65CC9B}"/>
                </a:ext>
              </a:extLst>
            </p:cNvPr>
            <p:cNvCxnSpPr/>
            <p:nvPr/>
          </p:nvCxnSpPr>
          <p:spPr>
            <a:xfrm>
              <a:off x="3325331" y="4179387"/>
              <a:ext cx="142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Straight Arrow Connector 45">
            <a:extLst>
              <a:ext uri="{FF2B5EF4-FFF2-40B4-BE49-F238E27FC236}">
                <a16:creationId xmlns:a16="http://schemas.microsoft.com/office/drawing/2014/main" id="{E08FE9CD-D80D-7BEB-14FA-C88DC35CA0DF}"/>
              </a:ext>
            </a:extLst>
          </p:cNvPr>
          <p:cNvCxnSpPr>
            <a:stCxn id="14" idx="3"/>
          </p:cNvCxnSpPr>
          <p:nvPr/>
        </p:nvCxnSpPr>
        <p:spPr>
          <a:xfrm flipV="1">
            <a:off x="4761475" y="6238926"/>
            <a:ext cx="1792702" cy="868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362897D-E7D2-26A6-D09E-4B7005789D07}"/>
              </a:ext>
            </a:extLst>
          </p:cNvPr>
          <p:cNvSpPr txBox="1"/>
          <p:nvPr/>
        </p:nvSpPr>
        <p:spPr>
          <a:xfrm>
            <a:off x="7176809" y="3235416"/>
            <a:ext cx="2235730" cy="430887"/>
          </a:xfrm>
          <a:prstGeom prst="rect">
            <a:avLst/>
          </a:prstGeom>
          <a:noFill/>
        </p:spPr>
        <p:txBody>
          <a:bodyPr wrap="square" lIns="0" tIns="0" rIns="0" bIns="0" rtlCol="0">
            <a:spAutoFit/>
          </a:bodyPr>
          <a:lstStyle/>
          <a:p>
            <a:pPr defTabSz="1828800" hangingPunct="1">
              <a:defRPr/>
            </a:pPr>
            <a:r>
              <a:rPr lang="en-CA" sz="1400" b="1" kern="1200" dirty="0">
                <a:solidFill>
                  <a:srgbClr val="922E88"/>
                </a:solidFill>
                <a:latin typeface="Arial Narrow" panose="020B0606020202030204" pitchFamily="34" charset="0"/>
                <a:ea typeface="+mn-ea"/>
                <a:cs typeface="+mn-cs"/>
              </a:rPr>
              <a:t>Clinical trials may be considered at any point</a:t>
            </a:r>
          </a:p>
        </p:txBody>
      </p:sp>
      <p:pic>
        <p:nvPicPr>
          <p:cNvPr id="49" name="Graphic 48" descr="Clipboard Mixed with solid fill">
            <a:extLst>
              <a:ext uri="{FF2B5EF4-FFF2-40B4-BE49-F238E27FC236}">
                <a16:creationId xmlns:a16="http://schemas.microsoft.com/office/drawing/2014/main" id="{2B1027E8-C1BD-E425-A805-E9C0DA78BB28}"/>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a:off x="6846025" y="3069152"/>
            <a:ext cx="637702" cy="648000"/>
          </a:xfrm>
          <a:prstGeom prst="rect">
            <a:avLst/>
          </a:prstGeom>
        </p:spPr>
      </p:pic>
      <p:sp>
        <p:nvSpPr>
          <p:cNvPr id="50" name="TextBox 49">
            <a:extLst>
              <a:ext uri="{FF2B5EF4-FFF2-40B4-BE49-F238E27FC236}">
                <a16:creationId xmlns:a16="http://schemas.microsoft.com/office/drawing/2014/main" id="{1F20205C-17EE-22CE-BE45-AA167F786C6E}"/>
              </a:ext>
            </a:extLst>
          </p:cNvPr>
          <p:cNvSpPr txBox="1"/>
          <p:nvPr/>
        </p:nvSpPr>
        <p:spPr>
          <a:xfrm>
            <a:off x="7333343" y="4195506"/>
            <a:ext cx="1481559" cy="215444"/>
          </a:xfrm>
          <a:prstGeom prst="rect">
            <a:avLst/>
          </a:prstGeom>
          <a:solidFill>
            <a:schemeClr val="bg1"/>
          </a:solidFill>
        </p:spPr>
        <p:txBody>
          <a:bodyPr wrap="none" lIns="0" tIns="0" rIns="0" bIns="0" rtlCol="0">
            <a:spAutoFit/>
          </a:bodyPr>
          <a:lstStyle/>
          <a:p>
            <a:pPr algn="l" defTabSz="1828800" hangingPunct="1">
              <a:defRPr/>
            </a:pPr>
            <a:r>
              <a:rPr lang="en-CA" sz="1400" b="1" kern="1200" dirty="0">
                <a:solidFill>
                  <a:srgbClr val="ED7D31">
                    <a:lumMod val="75000"/>
                  </a:srgbClr>
                </a:solidFill>
                <a:latin typeface="Arial Narrow" panose="020B0606020202030204" pitchFamily="34" charset="0"/>
                <a:ea typeface="+mn-ea"/>
                <a:cs typeface="+mn-cs"/>
              </a:rPr>
              <a:t>Without CNS disease</a:t>
            </a:r>
          </a:p>
        </p:txBody>
      </p:sp>
      <p:sp>
        <p:nvSpPr>
          <p:cNvPr id="51" name="Rectangle: Rounded Corners 50">
            <a:extLst>
              <a:ext uri="{FF2B5EF4-FFF2-40B4-BE49-F238E27FC236}">
                <a16:creationId xmlns:a16="http://schemas.microsoft.com/office/drawing/2014/main" id="{609B173A-C3E6-37F8-92CE-711E1E75853A}"/>
              </a:ext>
            </a:extLst>
          </p:cNvPr>
          <p:cNvSpPr/>
          <p:nvPr/>
        </p:nvSpPr>
        <p:spPr>
          <a:xfrm>
            <a:off x="6906558" y="4560941"/>
            <a:ext cx="2735784" cy="86375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Relapse </a:t>
            </a:r>
            <a:r>
              <a:rPr lang="en-CA" sz="1600" b="1" kern="1200" dirty="0">
                <a:solidFill>
                  <a:prstClr val="black"/>
                </a:solidFill>
                <a:latin typeface="Arial Narrow" panose="020B0606020202030204" pitchFamily="34" charset="0"/>
                <a:sym typeface="Symbol" panose="05050102010706020507" pitchFamily="18" charset="2"/>
              </a:rPr>
              <a:t> 6 </a:t>
            </a:r>
            <a:r>
              <a:rPr lang="en-CA" sz="1600" b="1" kern="1200" dirty="0" err="1">
                <a:solidFill>
                  <a:prstClr val="black"/>
                </a:solidFill>
                <a:latin typeface="Arial Narrow" panose="020B0606020202030204" pitchFamily="34" charset="0"/>
                <a:sym typeface="Symbol" panose="05050102010706020507" pitchFamily="18" charset="2"/>
              </a:rPr>
              <a:t>mo</a:t>
            </a:r>
            <a:r>
              <a:rPr lang="en-CA" sz="1600" b="1" kern="1200" dirty="0">
                <a:solidFill>
                  <a:prstClr val="black"/>
                </a:solidFill>
                <a:latin typeface="Arial Narrow" panose="020B0606020202030204" pitchFamily="34" charset="0"/>
                <a:sym typeface="Symbol" panose="05050102010706020507" pitchFamily="18" charset="2"/>
              </a:rPr>
              <a:t> </a:t>
            </a:r>
            <a:r>
              <a:rPr lang="en-CA" sz="1600" kern="1200" dirty="0">
                <a:solidFill>
                  <a:prstClr val="black"/>
                </a:solidFill>
                <a:latin typeface="Arial Narrow" panose="020B0606020202030204" pitchFamily="34" charset="0"/>
                <a:sym typeface="Symbol" panose="05050102010706020507" pitchFamily="18" charset="2"/>
              </a:rPr>
              <a:t>after completion of (neo)adjuvant </a:t>
            </a:r>
            <a:br>
              <a:rPr lang="en-CA" sz="1600" kern="1200" dirty="0">
                <a:solidFill>
                  <a:prstClr val="black"/>
                </a:solidFill>
                <a:latin typeface="Arial Narrow" panose="020B0606020202030204" pitchFamily="34" charset="0"/>
                <a:sym typeface="Symbol" panose="05050102010706020507" pitchFamily="18" charset="2"/>
              </a:rPr>
            </a:br>
            <a:r>
              <a:rPr lang="en-CA" sz="1600" kern="1200" dirty="0">
                <a:solidFill>
                  <a:prstClr val="black"/>
                </a:solidFill>
                <a:latin typeface="Arial Narrow" panose="020B0606020202030204" pitchFamily="34" charset="0"/>
                <a:sym typeface="Symbol" panose="05050102010706020507" pitchFamily="18" charset="2"/>
              </a:rPr>
              <a:t>HER2-directed therapy</a:t>
            </a:r>
            <a:endParaRPr lang="en-CA" sz="1600" kern="1200" dirty="0">
              <a:solidFill>
                <a:prstClr val="black"/>
              </a:solidFill>
              <a:latin typeface="Arial Narrow" panose="020B0606020202030204" pitchFamily="34" charset="0"/>
            </a:endParaRPr>
          </a:p>
        </p:txBody>
      </p:sp>
      <p:sp>
        <p:nvSpPr>
          <p:cNvPr id="52" name="Rectangle: Rounded Corners 51">
            <a:extLst>
              <a:ext uri="{FF2B5EF4-FFF2-40B4-BE49-F238E27FC236}">
                <a16:creationId xmlns:a16="http://schemas.microsoft.com/office/drawing/2014/main" id="{7258D69B-D227-DAE8-7ED3-62145DC99DED}"/>
              </a:ext>
            </a:extLst>
          </p:cNvPr>
          <p:cNvSpPr/>
          <p:nvPr/>
        </p:nvSpPr>
        <p:spPr>
          <a:xfrm>
            <a:off x="6906558" y="5778550"/>
            <a:ext cx="2735784" cy="62547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De novo</a:t>
            </a:r>
            <a:r>
              <a:rPr lang="en-CA" sz="1600" b="1" kern="1200" dirty="0">
                <a:solidFill>
                  <a:prstClr val="black"/>
                </a:solidFill>
                <a:latin typeface="Arial Narrow" panose="020B0606020202030204" pitchFamily="34" charset="0"/>
                <a:sym typeface="Symbol" panose="05050102010706020507" pitchFamily="18" charset="2"/>
              </a:rPr>
              <a:t> </a:t>
            </a:r>
            <a:r>
              <a:rPr lang="en-CA" sz="1600" kern="1200" dirty="0">
                <a:solidFill>
                  <a:prstClr val="black"/>
                </a:solidFill>
                <a:latin typeface="Arial Narrow" panose="020B0606020202030204" pitchFamily="34" charset="0"/>
                <a:sym typeface="Symbol" panose="05050102010706020507" pitchFamily="18" charset="2"/>
              </a:rPr>
              <a:t>metastatic disease</a:t>
            </a:r>
            <a:endParaRPr lang="en-CA" sz="1600" kern="1200" dirty="0">
              <a:solidFill>
                <a:prstClr val="black"/>
              </a:solidFill>
              <a:latin typeface="Arial Narrow" panose="020B0606020202030204" pitchFamily="34" charset="0"/>
            </a:endParaRPr>
          </a:p>
        </p:txBody>
      </p:sp>
      <p:sp>
        <p:nvSpPr>
          <p:cNvPr id="54" name="Rectangle: Rounded Corners 53">
            <a:extLst>
              <a:ext uri="{FF2B5EF4-FFF2-40B4-BE49-F238E27FC236}">
                <a16:creationId xmlns:a16="http://schemas.microsoft.com/office/drawing/2014/main" id="{4A4D772D-006E-E548-E8CD-CF474D590037}"/>
              </a:ext>
            </a:extLst>
          </p:cNvPr>
          <p:cNvSpPr/>
          <p:nvPr/>
        </p:nvSpPr>
        <p:spPr>
          <a:xfrm>
            <a:off x="6906558" y="6668946"/>
            <a:ext cx="2735784" cy="85213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Relapse </a:t>
            </a:r>
            <a:r>
              <a:rPr lang="en-CA" sz="1600" b="1" kern="1200" dirty="0">
                <a:solidFill>
                  <a:prstClr val="black"/>
                </a:solidFill>
                <a:latin typeface="Arial Narrow" panose="020B0606020202030204" pitchFamily="34" charset="0"/>
                <a:sym typeface="Symbol" panose="05050102010706020507" pitchFamily="18" charset="2"/>
              </a:rPr>
              <a:t>&gt; 6 </a:t>
            </a:r>
            <a:r>
              <a:rPr lang="en-CA" sz="1600" b="1" kern="1200" dirty="0" err="1">
                <a:solidFill>
                  <a:prstClr val="black"/>
                </a:solidFill>
                <a:latin typeface="Arial Narrow" panose="020B0606020202030204" pitchFamily="34" charset="0"/>
                <a:sym typeface="Symbol" panose="05050102010706020507" pitchFamily="18" charset="2"/>
              </a:rPr>
              <a:t>mo</a:t>
            </a:r>
            <a:r>
              <a:rPr lang="en-CA" sz="1600" b="1" kern="1200" dirty="0">
                <a:solidFill>
                  <a:prstClr val="black"/>
                </a:solidFill>
                <a:latin typeface="Arial Narrow" panose="020B0606020202030204" pitchFamily="34" charset="0"/>
                <a:sym typeface="Symbol" panose="05050102010706020507" pitchFamily="18" charset="2"/>
              </a:rPr>
              <a:t> </a:t>
            </a:r>
            <a:r>
              <a:rPr lang="en-CA" sz="1600" kern="1200" dirty="0">
                <a:solidFill>
                  <a:prstClr val="black"/>
                </a:solidFill>
                <a:latin typeface="Arial Narrow" panose="020B0606020202030204" pitchFamily="34" charset="0"/>
                <a:sym typeface="Symbol" panose="05050102010706020507" pitchFamily="18" charset="2"/>
              </a:rPr>
              <a:t>after completion </a:t>
            </a:r>
            <a:br>
              <a:rPr lang="en-CA" sz="1600" kern="1200" dirty="0">
                <a:solidFill>
                  <a:prstClr val="black"/>
                </a:solidFill>
                <a:latin typeface="Arial Narrow" panose="020B0606020202030204" pitchFamily="34" charset="0"/>
                <a:sym typeface="Symbol" panose="05050102010706020507" pitchFamily="18" charset="2"/>
              </a:rPr>
            </a:br>
            <a:r>
              <a:rPr lang="en-CA" sz="1600" kern="1200" dirty="0">
                <a:solidFill>
                  <a:prstClr val="black"/>
                </a:solidFill>
                <a:latin typeface="Arial Narrow" panose="020B0606020202030204" pitchFamily="34" charset="0"/>
                <a:sym typeface="Symbol" panose="05050102010706020507" pitchFamily="18" charset="2"/>
              </a:rPr>
              <a:t>of (neo)adjuvant </a:t>
            </a:r>
            <a:br>
              <a:rPr lang="en-CA" sz="1600" kern="1200" dirty="0">
                <a:solidFill>
                  <a:prstClr val="black"/>
                </a:solidFill>
                <a:latin typeface="Arial Narrow" panose="020B0606020202030204" pitchFamily="34" charset="0"/>
                <a:sym typeface="Symbol" panose="05050102010706020507" pitchFamily="18" charset="2"/>
              </a:rPr>
            </a:br>
            <a:r>
              <a:rPr lang="en-CA" sz="1600" kern="1200" dirty="0">
                <a:solidFill>
                  <a:prstClr val="black"/>
                </a:solidFill>
                <a:latin typeface="Arial Narrow" panose="020B0606020202030204" pitchFamily="34" charset="0"/>
                <a:sym typeface="Symbol" panose="05050102010706020507" pitchFamily="18" charset="2"/>
              </a:rPr>
              <a:t>HER2-directed therapy</a:t>
            </a:r>
            <a:endParaRPr lang="en-CA" sz="1600" kern="1200" dirty="0">
              <a:solidFill>
                <a:prstClr val="black"/>
              </a:solidFill>
              <a:latin typeface="Arial Narrow" panose="020B0606020202030204" pitchFamily="34" charset="0"/>
            </a:endParaRPr>
          </a:p>
        </p:txBody>
      </p:sp>
      <p:sp>
        <p:nvSpPr>
          <p:cNvPr id="55" name="TextBox 54">
            <a:extLst>
              <a:ext uri="{FF2B5EF4-FFF2-40B4-BE49-F238E27FC236}">
                <a16:creationId xmlns:a16="http://schemas.microsoft.com/office/drawing/2014/main" id="{3DCF8438-FEE8-988B-F6F7-0164CF61B42E}"/>
              </a:ext>
            </a:extLst>
          </p:cNvPr>
          <p:cNvSpPr txBox="1"/>
          <p:nvPr/>
        </p:nvSpPr>
        <p:spPr>
          <a:xfrm>
            <a:off x="7555954" y="8402433"/>
            <a:ext cx="1436996" cy="307777"/>
          </a:xfrm>
          <a:prstGeom prst="rect">
            <a:avLst/>
          </a:prstGeom>
          <a:noFill/>
        </p:spPr>
        <p:txBody>
          <a:bodyPr wrap="none" rtlCol="0">
            <a:spAutoFit/>
          </a:bodyPr>
          <a:lstStyle/>
          <a:p>
            <a:pPr defTabSz="1828800" hangingPunct="1">
              <a:defRPr/>
            </a:pPr>
            <a:r>
              <a:rPr lang="en-CA" sz="1400" b="1" kern="1200" dirty="0">
                <a:solidFill>
                  <a:srgbClr val="922E88"/>
                </a:solidFill>
                <a:latin typeface="Arial Narrow" panose="020B0606020202030204" pitchFamily="34" charset="0"/>
                <a:ea typeface="+mn-ea"/>
                <a:cs typeface="+mn-cs"/>
              </a:rPr>
              <a:t>With CNS disease</a:t>
            </a:r>
            <a:endParaRPr lang="en-CA" sz="1400" kern="1200" dirty="0">
              <a:solidFill>
                <a:srgbClr val="922E88"/>
              </a:solidFill>
              <a:latin typeface="Arial Narrow" panose="020B0606020202030204" pitchFamily="34" charset="0"/>
              <a:ea typeface="+mn-ea"/>
              <a:cs typeface="+mn-cs"/>
            </a:endParaRPr>
          </a:p>
        </p:txBody>
      </p:sp>
      <p:sp>
        <p:nvSpPr>
          <p:cNvPr id="56" name="Rectangle: Rounded Corners 55">
            <a:extLst>
              <a:ext uri="{FF2B5EF4-FFF2-40B4-BE49-F238E27FC236}">
                <a16:creationId xmlns:a16="http://schemas.microsoft.com/office/drawing/2014/main" id="{942C4551-B67F-6C34-E01A-B1CFB8E558EB}"/>
              </a:ext>
            </a:extLst>
          </p:cNvPr>
          <p:cNvSpPr/>
          <p:nvPr/>
        </p:nvSpPr>
        <p:spPr>
          <a:xfrm>
            <a:off x="6906558" y="8927212"/>
            <a:ext cx="2735784" cy="62547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Stable </a:t>
            </a:r>
            <a:r>
              <a:rPr lang="en-CA" sz="1600" kern="1200" dirty="0">
                <a:solidFill>
                  <a:prstClr val="black"/>
                </a:solidFill>
                <a:latin typeface="Arial Narrow" panose="020B0606020202030204" pitchFamily="34" charset="0"/>
              </a:rPr>
              <a:t>CNS disease</a:t>
            </a:r>
          </a:p>
        </p:txBody>
      </p:sp>
      <p:sp>
        <p:nvSpPr>
          <p:cNvPr id="57" name="Rectangle: Rounded Corners 56">
            <a:extLst>
              <a:ext uri="{FF2B5EF4-FFF2-40B4-BE49-F238E27FC236}">
                <a16:creationId xmlns:a16="http://schemas.microsoft.com/office/drawing/2014/main" id="{6904A6F8-0092-079C-7635-E74E8E14480C}"/>
              </a:ext>
            </a:extLst>
          </p:cNvPr>
          <p:cNvSpPr/>
          <p:nvPr/>
        </p:nvSpPr>
        <p:spPr>
          <a:xfrm>
            <a:off x="6906558" y="10162732"/>
            <a:ext cx="2735784" cy="625476"/>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Active </a:t>
            </a:r>
            <a:r>
              <a:rPr lang="en-CA" sz="1600" kern="1200" dirty="0">
                <a:solidFill>
                  <a:prstClr val="black"/>
                </a:solidFill>
                <a:latin typeface="Arial Narrow" panose="020B0606020202030204" pitchFamily="34" charset="0"/>
              </a:rPr>
              <a:t>CNS disease</a:t>
            </a:r>
          </a:p>
        </p:txBody>
      </p:sp>
      <p:sp>
        <p:nvSpPr>
          <p:cNvPr id="58" name="TextBox 57">
            <a:extLst>
              <a:ext uri="{FF2B5EF4-FFF2-40B4-BE49-F238E27FC236}">
                <a16:creationId xmlns:a16="http://schemas.microsoft.com/office/drawing/2014/main" id="{A4719568-AD2D-37CC-D180-94F1BE7F6154}"/>
              </a:ext>
            </a:extLst>
          </p:cNvPr>
          <p:cNvSpPr txBox="1"/>
          <p:nvPr/>
        </p:nvSpPr>
        <p:spPr>
          <a:xfrm>
            <a:off x="10990548" y="10239914"/>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sp>
        <p:nvSpPr>
          <p:cNvPr id="59" name="TextBox 58">
            <a:extLst>
              <a:ext uri="{FF2B5EF4-FFF2-40B4-BE49-F238E27FC236}">
                <a16:creationId xmlns:a16="http://schemas.microsoft.com/office/drawing/2014/main" id="{C80B030A-8B0F-810E-EC21-9254554E41B2}"/>
              </a:ext>
            </a:extLst>
          </p:cNvPr>
          <p:cNvSpPr txBox="1"/>
          <p:nvPr/>
        </p:nvSpPr>
        <p:spPr>
          <a:xfrm>
            <a:off x="10937024" y="8927212"/>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sp>
        <p:nvSpPr>
          <p:cNvPr id="60" name="TextBox 59">
            <a:extLst>
              <a:ext uri="{FF2B5EF4-FFF2-40B4-BE49-F238E27FC236}">
                <a16:creationId xmlns:a16="http://schemas.microsoft.com/office/drawing/2014/main" id="{FE7ECABD-7F2F-E1DE-4C9C-BD969741E5CB}"/>
              </a:ext>
            </a:extLst>
          </p:cNvPr>
          <p:cNvSpPr txBox="1"/>
          <p:nvPr/>
        </p:nvSpPr>
        <p:spPr>
          <a:xfrm>
            <a:off x="10937024" y="5757928"/>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cxnSp>
        <p:nvCxnSpPr>
          <p:cNvPr id="62" name="Straight Arrow Connector 61">
            <a:extLst>
              <a:ext uri="{FF2B5EF4-FFF2-40B4-BE49-F238E27FC236}">
                <a16:creationId xmlns:a16="http://schemas.microsoft.com/office/drawing/2014/main" id="{3C091A2A-52E8-5279-FEC5-3B31FF46BFAD}"/>
              </a:ext>
            </a:extLst>
          </p:cNvPr>
          <p:cNvCxnSpPr/>
          <p:nvPr/>
        </p:nvCxnSpPr>
        <p:spPr>
          <a:xfrm>
            <a:off x="9685716" y="6091288"/>
            <a:ext cx="5985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DF10B92D-4A26-D810-2B60-F7DF30CB7078}"/>
              </a:ext>
            </a:extLst>
          </p:cNvPr>
          <p:cNvCxnSpPr/>
          <p:nvPr/>
        </p:nvCxnSpPr>
        <p:spPr>
          <a:xfrm>
            <a:off x="9598968" y="7094032"/>
            <a:ext cx="5985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FC3AF32-8DE8-20A1-0D6C-FD9BCD786CFF}"/>
              </a:ext>
            </a:extLst>
          </p:cNvPr>
          <p:cNvCxnSpPr/>
          <p:nvPr/>
        </p:nvCxnSpPr>
        <p:spPr>
          <a:xfrm>
            <a:off x="9662560" y="9262558"/>
            <a:ext cx="59858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8063B7A-83AF-4B2D-C03A-F460B3310BF1}"/>
              </a:ext>
            </a:extLst>
          </p:cNvPr>
          <p:cNvCxnSpPr>
            <a:cxnSpLocks/>
          </p:cNvCxnSpPr>
          <p:nvPr/>
        </p:nvCxnSpPr>
        <p:spPr>
          <a:xfrm>
            <a:off x="9662561" y="10162606"/>
            <a:ext cx="37351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4F751E-864D-D6D5-2B30-CA0F51AACE90}"/>
              </a:ext>
            </a:extLst>
          </p:cNvPr>
          <p:cNvCxnSpPr>
            <a:cxnSpLocks/>
          </p:cNvCxnSpPr>
          <p:nvPr/>
        </p:nvCxnSpPr>
        <p:spPr>
          <a:xfrm>
            <a:off x="10320450" y="5718177"/>
            <a:ext cx="0" cy="3914774"/>
          </a:xfrm>
          <a:prstGeom prst="line">
            <a:avLst/>
          </a:prstGeom>
          <a:ln w="19050">
            <a:solidFill>
              <a:srgbClr val="FF66CC"/>
            </a:solidFill>
          </a:ln>
        </p:spPr>
        <p:style>
          <a:lnRef idx="1">
            <a:schemeClr val="accent1"/>
          </a:lnRef>
          <a:fillRef idx="0">
            <a:schemeClr val="accent1"/>
          </a:fillRef>
          <a:effectRef idx="0">
            <a:schemeClr val="accent1"/>
          </a:effectRef>
          <a:fontRef idx="minor">
            <a:schemeClr val="tx1"/>
          </a:fontRef>
        </p:style>
      </p:cxnSp>
      <p:sp>
        <p:nvSpPr>
          <p:cNvPr id="70" name="Rectangle: Rounded Corners 69">
            <a:extLst>
              <a:ext uri="{FF2B5EF4-FFF2-40B4-BE49-F238E27FC236}">
                <a16:creationId xmlns:a16="http://schemas.microsoft.com/office/drawing/2014/main" id="{211FAE83-3C93-05B1-0305-68C936DD851B}"/>
              </a:ext>
            </a:extLst>
          </p:cNvPr>
          <p:cNvSpPr/>
          <p:nvPr/>
        </p:nvSpPr>
        <p:spPr>
          <a:xfrm>
            <a:off x="10421126" y="7057049"/>
            <a:ext cx="2735784" cy="429690"/>
          </a:xfrm>
          <a:prstGeom prst="roundRect">
            <a:avLst/>
          </a:prstGeom>
          <a:solidFill>
            <a:srgbClr val="FF66CC"/>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Taxane     +     H+P</a:t>
            </a:r>
            <a:endParaRPr lang="en-CA" sz="1600" kern="1200" dirty="0">
              <a:solidFill>
                <a:prstClr val="black"/>
              </a:solidFill>
              <a:latin typeface="Arial Narrow" panose="020B0606020202030204" pitchFamily="34" charset="0"/>
            </a:endParaRPr>
          </a:p>
        </p:txBody>
      </p:sp>
      <p:sp>
        <p:nvSpPr>
          <p:cNvPr id="71" name="TextBox 70">
            <a:extLst>
              <a:ext uri="{FF2B5EF4-FFF2-40B4-BE49-F238E27FC236}">
                <a16:creationId xmlns:a16="http://schemas.microsoft.com/office/drawing/2014/main" id="{2777A4DB-F27A-8638-9A0B-5AC9EA23DCB8}"/>
              </a:ext>
            </a:extLst>
          </p:cNvPr>
          <p:cNvSpPr txBox="1"/>
          <p:nvPr/>
        </p:nvSpPr>
        <p:spPr>
          <a:xfrm>
            <a:off x="10197548" y="7569060"/>
            <a:ext cx="1653476" cy="369332"/>
          </a:xfrm>
          <a:prstGeom prst="rect">
            <a:avLst/>
          </a:prstGeom>
          <a:noFill/>
        </p:spPr>
        <p:txBody>
          <a:bodyPr wrap="square" lIns="0" tIns="0" rIns="0" bIns="0" rtlCol="0">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Discontinue after best response</a:t>
            </a:r>
            <a:endParaRPr lang="en-CA" sz="1200" kern="1200" dirty="0">
              <a:solidFill>
                <a:srgbClr val="FF66CC"/>
              </a:solidFill>
              <a:latin typeface="Arial Narrow" panose="020B0606020202030204" pitchFamily="34" charset="0"/>
              <a:ea typeface="+mn-ea"/>
              <a:cs typeface="+mn-cs"/>
            </a:endParaRPr>
          </a:p>
        </p:txBody>
      </p:sp>
      <p:sp>
        <p:nvSpPr>
          <p:cNvPr id="72" name="TextBox 71">
            <a:extLst>
              <a:ext uri="{FF2B5EF4-FFF2-40B4-BE49-F238E27FC236}">
                <a16:creationId xmlns:a16="http://schemas.microsoft.com/office/drawing/2014/main" id="{C800EE3C-8AEC-9A6D-4587-E73475170DEC}"/>
              </a:ext>
            </a:extLst>
          </p:cNvPr>
          <p:cNvSpPr txBox="1"/>
          <p:nvPr/>
        </p:nvSpPr>
        <p:spPr>
          <a:xfrm>
            <a:off x="11583628" y="7574232"/>
            <a:ext cx="1653476" cy="369332"/>
          </a:xfrm>
          <a:prstGeom prst="rect">
            <a:avLst/>
          </a:prstGeom>
          <a:noFill/>
        </p:spPr>
        <p:txBody>
          <a:bodyPr wrap="square" lIns="0" tIns="0" rIns="0" bIns="0" rtlCol="0">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Continue H+P</a:t>
            </a:r>
            <a:br>
              <a:rPr lang="en-CA" sz="1200" b="1" i="1" kern="1200" dirty="0">
                <a:solidFill>
                  <a:srgbClr val="FF66CC"/>
                </a:solidFill>
                <a:latin typeface="Arial Narrow" panose="020B0606020202030204" pitchFamily="34" charset="0"/>
                <a:ea typeface="+mn-ea"/>
                <a:cs typeface="+mn-cs"/>
              </a:rPr>
            </a:br>
            <a:r>
              <a:rPr lang="en-CA" sz="1200" b="1" i="1" kern="1200" dirty="0">
                <a:solidFill>
                  <a:srgbClr val="FF66CC"/>
                </a:solidFill>
                <a:latin typeface="Arial Narrow" panose="020B0606020202030204" pitchFamily="34" charset="0"/>
                <a:ea typeface="+mn-ea"/>
                <a:cs typeface="+mn-cs"/>
              </a:rPr>
              <a:t>as maintenance</a:t>
            </a:r>
            <a:endParaRPr lang="en-CA" sz="1200" kern="1200" dirty="0">
              <a:solidFill>
                <a:srgbClr val="FF66CC"/>
              </a:solidFill>
              <a:latin typeface="Arial Narrow" panose="020B0606020202030204" pitchFamily="34" charset="0"/>
              <a:ea typeface="+mn-ea"/>
              <a:cs typeface="+mn-cs"/>
            </a:endParaRPr>
          </a:p>
        </p:txBody>
      </p:sp>
      <p:cxnSp>
        <p:nvCxnSpPr>
          <p:cNvPr id="74" name="Straight Connector 73">
            <a:extLst>
              <a:ext uri="{FF2B5EF4-FFF2-40B4-BE49-F238E27FC236}">
                <a16:creationId xmlns:a16="http://schemas.microsoft.com/office/drawing/2014/main" id="{961B6348-BC56-A24D-0B15-4914161F11B3}"/>
              </a:ext>
            </a:extLst>
          </p:cNvPr>
          <p:cNvCxnSpPr>
            <a:cxnSpLocks/>
          </p:cNvCxnSpPr>
          <p:nvPr/>
        </p:nvCxnSpPr>
        <p:spPr>
          <a:xfrm>
            <a:off x="11789018" y="7533473"/>
            <a:ext cx="0" cy="499278"/>
          </a:xfrm>
          <a:prstGeom prst="line">
            <a:avLst/>
          </a:prstGeom>
          <a:ln w="19050">
            <a:solidFill>
              <a:srgbClr val="FF66CC"/>
            </a:solidFill>
            <a:prstDash val="sysDash"/>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F6EBD1-7AF2-8218-5E1F-AF72FCDD5245}"/>
              </a:ext>
            </a:extLst>
          </p:cNvPr>
          <p:cNvCxnSpPr>
            <a:cxnSpLocks/>
          </p:cNvCxnSpPr>
          <p:nvPr/>
        </p:nvCxnSpPr>
        <p:spPr>
          <a:xfrm>
            <a:off x="9685716" y="5002324"/>
            <a:ext cx="37119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B4ADF7DF-D618-971A-851C-81FEB6EE7D9F}"/>
              </a:ext>
            </a:extLst>
          </p:cNvPr>
          <p:cNvSpPr txBox="1"/>
          <p:nvPr/>
        </p:nvSpPr>
        <p:spPr>
          <a:xfrm>
            <a:off x="10624972" y="2739137"/>
            <a:ext cx="1703992" cy="430887"/>
          </a:xfrm>
          <a:prstGeom prst="rect">
            <a:avLst/>
          </a:prstGeom>
          <a:solidFill>
            <a:schemeClr val="bg1"/>
          </a:solidFill>
        </p:spPr>
        <p:txBody>
          <a:bodyPr wrap="none" lIns="0" tIns="0" rIns="0" bIns="0" rtlCol="0">
            <a:spAutoFit/>
          </a:bodyPr>
          <a:lstStyle/>
          <a:p>
            <a:pPr defTabSz="1828800" hangingPunct="1">
              <a:defRPr/>
            </a:pPr>
            <a:r>
              <a:rPr lang="en-CA" sz="1400" b="1" kern="1200" dirty="0">
                <a:solidFill>
                  <a:srgbClr val="C00000"/>
                </a:solidFill>
                <a:latin typeface="Arial Narrow" panose="020B0606020202030204" pitchFamily="34" charset="0"/>
                <a:ea typeface="+mn-ea"/>
                <a:cs typeface="+mn-cs"/>
              </a:rPr>
              <a:t>Strong recommendation</a:t>
            </a:r>
            <a:br>
              <a:rPr lang="en-CA" sz="1400" b="1" kern="1200" dirty="0">
                <a:solidFill>
                  <a:srgbClr val="C00000"/>
                </a:solidFill>
                <a:latin typeface="Arial Narrow" panose="020B0606020202030204" pitchFamily="34" charset="0"/>
                <a:ea typeface="+mn-ea"/>
                <a:cs typeface="+mn-cs"/>
              </a:rPr>
            </a:br>
            <a:r>
              <a:rPr lang="en-CA" sz="1400" kern="1200" dirty="0">
                <a:solidFill>
                  <a:prstClr val="black"/>
                </a:solidFill>
                <a:latin typeface="Arial Narrow" panose="020B0606020202030204" pitchFamily="34" charset="0"/>
                <a:ea typeface="+mn-ea"/>
                <a:cs typeface="+mn-cs"/>
              </a:rPr>
              <a:t>(symptomatic patients)</a:t>
            </a:r>
          </a:p>
        </p:txBody>
      </p:sp>
      <p:sp>
        <p:nvSpPr>
          <p:cNvPr id="80" name="TextBox 79">
            <a:extLst>
              <a:ext uri="{FF2B5EF4-FFF2-40B4-BE49-F238E27FC236}">
                <a16:creationId xmlns:a16="http://schemas.microsoft.com/office/drawing/2014/main" id="{BC50FA07-81A8-5D4F-EE02-369C258708AE}"/>
              </a:ext>
            </a:extLst>
          </p:cNvPr>
          <p:cNvSpPr txBox="1"/>
          <p:nvPr/>
        </p:nvSpPr>
        <p:spPr>
          <a:xfrm>
            <a:off x="10482463" y="2291907"/>
            <a:ext cx="2054729" cy="430887"/>
          </a:xfrm>
          <a:prstGeom prst="rect">
            <a:avLst/>
          </a:prstGeom>
          <a:solidFill>
            <a:schemeClr val="bg1"/>
          </a:solid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REAL Alliance expert opinion</a:t>
            </a:r>
            <a:br>
              <a:rPr lang="en-CA" sz="1400" b="1" kern="1200" dirty="0">
                <a:solidFill>
                  <a:srgbClr val="C00000"/>
                </a:solidFill>
                <a:latin typeface="Arial Narrow" panose="020B0606020202030204" pitchFamily="34" charset="0"/>
                <a:ea typeface="+mn-ea"/>
                <a:cs typeface="+mn-cs"/>
              </a:rPr>
            </a:br>
            <a:r>
              <a:rPr lang="en-CA" sz="1400" kern="1200" dirty="0">
                <a:solidFill>
                  <a:prstClr val="black"/>
                </a:solidFill>
                <a:latin typeface="Arial Narrow" panose="020B0606020202030204" pitchFamily="34" charset="0"/>
                <a:ea typeface="+mn-ea"/>
                <a:cs typeface="+mn-cs"/>
              </a:rPr>
              <a:t>(asymptomatic patients)</a:t>
            </a:r>
          </a:p>
        </p:txBody>
      </p:sp>
      <p:sp>
        <p:nvSpPr>
          <p:cNvPr id="81" name="TextBox 80">
            <a:extLst>
              <a:ext uri="{FF2B5EF4-FFF2-40B4-BE49-F238E27FC236}">
                <a16:creationId xmlns:a16="http://schemas.microsoft.com/office/drawing/2014/main" id="{B1611B09-FD6F-8547-DDE2-2B07A9277BD2}"/>
              </a:ext>
            </a:extLst>
          </p:cNvPr>
          <p:cNvSpPr txBox="1"/>
          <p:nvPr/>
        </p:nvSpPr>
        <p:spPr>
          <a:xfrm>
            <a:off x="10119586" y="3216223"/>
            <a:ext cx="2992872" cy="490218"/>
          </a:xfrm>
          <a:prstGeom prst="rect">
            <a:avLst/>
          </a:prstGeom>
          <a:solidFill>
            <a:schemeClr val="bg1">
              <a:lumMod val="85000"/>
            </a:schemeClr>
          </a:solidFill>
        </p:spPr>
        <p:txBody>
          <a:bodyPr wrap="square" lIns="0" tIns="0" rIns="0" bIns="0" rtlCol="0" anchor="ctr">
            <a:noAutofit/>
          </a:bodyPr>
          <a:lstStyle/>
          <a:p>
            <a:pPr defTabSz="1828800" hangingPunct="1">
              <a:defRPr/>
            </a:pPr>
            <a:r>
              <a:rPr lang="en-CA" sz="1400" kern="1200" dirty="0">
                <a:solidFill>
                  <a:prstClr val="black"/>
                </a:solidFill>
                <a:latin typeface="Arial Narrow" panose="020B0606020202030204" pitchFamily="34" charset="0"/>
                <a:ea typeface="+mn-ea"/>
                <a:cs typeface="+mn-cs"/>
              </a:rPr>
              <a:t>First line</a:t>
            </a:r>
          </a:p>
        </p:txBody>
      </p:sp>
      <p:sp>
        <p:nvSpPr>
          <p:cNvPr id="82" name="TextBox 81">
            <a:extLst>
              <a:ext uri="{FF2B5EF4-FFF2-40B4-BE49-F238E27FC236}">
                <a16:creationId xmlns:a16="http://schemas.microsoft.com/office/drawing/2014/main" id="{05B9049E-1F1B-6356-6880-C0CF336BAC96}"/>
              </a:ext>
            </a:extLst>
          </p:cNvPr>
          <p:cNvSpPr txBox="1"/>
          <p:nvPr/>
        </p:nvSpPr>
        <p:spPr>
          <a:xfrm>
            <a:off x="13531708" y="3230899"/>
            <a:ext cx="2992872" cy="490218"/>
          </a:xfrm>
          <a:prstGeom prst="rect">
            <a:avLst/>
          </a:prstGeom>
          <a:solidFill>
            <a:schemeClr val="bg1">
              <a:lumMod val="85000"/>
            </a:schemeClr>
          </a:solidFill>
        </p:spPr>
        <p:txBody>
          <a:bodyPr wrap="square" lIns="0" tIns="0" rIns="0" bIns="0" rtlCol="0" anchor="ctr">
            <a:noAutofit/>
          </a:bodyPr>
          <a:lstStyle/>
          <a:p>
            <a:pPr defTabSz="1828800" hangingPunct="1">
              <a:defRPr/>
            </a:pPr>
            <a:r>
              <a:rPr lang="en-CA" sz="1400" kern="1200" dirty="0">
                <a:solidFill>
                  <a:prstClr val="black"/>
                </a:solidFill>
                <a:latin typeface="Arial Narrow" panose="020B0606020202030204" pitchFamily="34" charset="0"/>
                <a:ea typeface="+mn-ea"/>
                <a:cs typeface="+mn-cs"/>
              </a:rPr>
              <a:t>Second line</a:t>
            </a:r>
          </a:p>
        </p:txBody>
      </p:sp>
      <p:sp>
        <p:nvSpPr>
          <p:cNvPr id="83" name="Rectangle: Rounded Corners 82">
            <a:extLst>
              <a:ext uri="{FF2B5EF4-FFF2-40B4-BE49-F238E27FC236}">
                <a16:creationId xmlns:a16="http://schemas.microsoft.com/office/drawing/2014/main" id="{3F24F00F-14E0-0912-872B-52748CE3E8CE}"/>
              </a:ext>
            </a:extLst>
          </p:cNvPr>
          <p:cNvSpPr/>
          <p:nvPr/>
        </p:nvSpPr>
        <p:spPr>
          <a:xfrm>
            <a:off x="13135825" y="2308544"/>
            <a:ext cx="3388754" cy="806132"/>
          </a:xfrm>
          <a:prstGeom prst="round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Rescreen for CNS </a:t>
            </a:r>
            <a:br>
              <a:rPr lang="en-CA" sz="1600" b="1" kern="1200" dirty="0">
                <a:solidFill>
                  <a:prstClr val="black"/>
                </a:solidFill>
                <a:latin typeface="Arial Narrow" panose="020B0606020202030204" pitchFamily="34" charset="0"/>
              </a:rPr>
            </a:br>
            <a:r>
              <a:rPr lang="en-CA" sz="1600" b="1" kern="1200" dirty="0">
                <a:solidFill>
                  <a:prstClr val="black"/>
                </a:solidFill>
                <a:latin typeface="Arial Narrow" panose="020B0606020202030204" pitchFamily="34" charset="0"/>
              </a:rPr>
              <a:t>metastasis</a:t>
            </a:r>
            <a:r>
              <a:rPr lang="en-CA" sz="1600" kern="1200" dirty="0">
                <a:solidFill>
                  <a:prstClr val="black"/>
                </a:solidFill>
                <a:latin typeface="Arial Narrow" panose="020B0606020202030204" pitchFamily="34" charset="0"/>
              </a:rPr>
              <a:t> on disease </a:t>
            </a:r>
            <a:br>
              <a:rPr lang="en-CA" sz="1600" kern="1200" dirty="0">
                <a:solidFill>
                  <a:prstClr val="black"/>
                </a:solidFill>
                <a:latin typeface="Arial Narrow" panose="020B0606020202030204" pitchFamily="34" charset="0"/>
              </a:rPr>
            </a:br>
            <a:r>
              <a:rPr lang="en-CA" sz="1600" kern="1200" dirty="0">
                <a:solidFill>
                  <a:prstClr val="black"/>
                </a:solidFill>
                <a:latin typeface="Arial Narrow" panose="020B0606020202030204" pitchFamily="34" charset="0"/>
              </a:rPr>
              <a:t>progression</a:t>
            </a:r>
          </a:p>
        </p:txBody>
      </p:sp>
      <p:pic>
        <p:nvPicPr>
          <p:cNvPr id="84" name="Graphic 83" descr="Magnifying glass with solid fill">
            <a:extLst>
              <a:ext uri="{FF2B5EF4-FFF2-40B4-BE49-F238E27FC236}">
                <a16:creationId xmlns:a16="http://schemas.microsoft.com/office/drawing/2014/main" id="{4C500BCB-4A0A-B6A4-518B-42A358C4D2DA}"/>
              </a:ext>
            </a:extLst>
          </p:cNvPr>
          <p:cNvPicPr>
            <a:picLocks/>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161478" y="2477908"/>
            <a:ext cx="576000" cy="576000"/>
          </a:xfrm>
          <a:prstGeom prst="rect">
            <a:avLst/>
          </a:prstGeom>
        </p:spPr>
      </p:pic>
      <p:cxnSp>
        <p:nvCxnSpPr>
          <p:cNvPr id="86" name="Straight Arrow Connector 85">
            <a:extLst>
              <a:ext uri="{FF2B5EF4-FFF2-40B4-BE49-F238E27FC236}">
                <a16:creationId xmlns:a16="http://schemas.microsoft.com/office/drawing/2014/main" id="{082949E8-4638-A933-8691-BE688B8C7F96}"/>
              </a:ext>
            </a:extLst>
          </p:cNvPr>
          <p:cNvCxnSpPr>
            <a:cxnSpLocks/>
          </p:cNvCxnSpPr>
          <p:nvPr/>
        </p:nvCxnSpPr>
        <p:spPr>
          <a:xfrm>
            <a:off x="13378800" y="3114677"/>
            <a:ext cx="0" cy="651890"/>
          </a:xfrm>
          <a:prstGeom prst="straightConnector1">
            <a:avLst/>
          </a:prstGeom>
          <a:ln w="19050">
            <a:solidFill>
              <a:srgbClr val="FF66CC"/>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F0174A60-518C-A784-E7D3-006F30CD27D5}"/>
              </a:ext>
            </a:extLst>
          </p:cNvPr>
          <p:cNvSpPr txBox="1"/>
          <p:nvPr/>
        </p:nvSpPr>
        <p:spPr>
          <a:xfrm>
            <a:off x="10115757" y="3884999"/>
            <a:ext cx="3254714" cy="430887"/>
          </a:xfrm>
          <a:prstGeom prst="rect">
            <a:avLst/>
          </a:prstGeom>
          <a:solidFill>
            <a:schemeClr val="bg1"/>
          </a:solidFill>
        </p:spPr>
        <p:txBody>
          <a:bodyPr wrap="square" lIns="0" tIns="0" rIns="0" bIns="0" rtlCol="0">
            <a:spAutoFit/>
          </a:bodyPr>
          <a:lstStyle/>
          <a:p>
            <a:pPr defTabSz="1828800" hangingPunct="1">
              <a:defRPr/>
            </a:pPr>
            <a:r>
              <a:rPr lang="en-CA" sz="1400" b="1" kern="1200" dirty="0">
                <a:solidFill>
                  <a:prstClr val="black"/>
                </a:solidFill>
                <a:latin typeface="Arial Narrow" panose="020B0606020202030204" pitchFamily="34" charset="0"/>
                <a:ea typeface="+mn-ea"/>
                <a:cs typeface="+mn-cs"/>
              </a:rPr>
              <a:t>If HR+</a:t>
            </a:r>
            <a:r>
              <a:rPr lang="en-CA" sz="1400" kern="1200" dirty="0">
                <a:solidFill>
                  <a:prstClr val="black"/>
                </a:solidFill>
                <a:latin typeface="Arial Narrow" panose="020B0606020202030204" pitchFamily="34" charset="0"/>
                <a:ea typeface="+mn-ea"/>
                <a:cs typeface="+mn-cs"/>
              </a:rPr>
              <a:t>, add ET ± ovarian suppression </a:t>
            </a:r>
            <a:br>
              <a:rPr lang="en-CA" sz="1400" kern="1200" dirty="0">
                <a:solidFill>
                  <a:prstClr val="black"/>
                </a:solidFill>
                <a:latin typeface="Arial Narrow" panose="020B0606020202030204" pitchFamily="34" charset="0"/>
                <a:ea typeface="+mn-ea"/>
                <a:cs typeface="+mn-cs"/>
              </a:rPr>
            </a:br>
            <a:r>
              <a:rPr lang="en-CA" sz="1400" kern="1200" dirty="0">
                <a:solidFill>
                  <a:prstClr val="black"/>
                </a:solidFill>
                <a:latin typeface="Arial Narrow" panose="020B0606020202030204" pitchFamily="34" charset="0"/>
                <a:ea typeface="+mn-ea"/>
                <a:cs typeface="+mn-cs"/>
              </a:rPr>
              <a:t>after completion of </a:t>
            </a:r>
            <a:r>
              <a:rPr lang="en-CA" sz="1400" kern="1200" dirty="0" err="1">
                <a:solidFill>
                  <a:prstClr val="black"/>
                </a:solidFill>
                <a:latin typeface="Arial Narrow" panose="020B0606020202030204" pitchFamily="34" charset="0"/>
                <a:ea typeface="+mn-ea"/>
                <a:cs typeface="+mn-cs"/>
              </a:rPr>
              <a:t>ChT</a:t>
            </a:r>
            <a:endParaRPr lang="en-CA" sz="1400" kern="1200" dirty="0">
              <a:solidFill>
                <a:prstClr val="black"/>
              </a:solidFill>
              <a:latin typeface="Arial Narrow" panose="020B0606020202030204" pitchFamily="34" charset="0"/>
              <a:ea typeface="+mn-ea"/>
              <a:cs typeface="+mn-cs"/>
            </a:endParaRPr>
          </a:p>
        </p:txBody>
      </p:sp>
      <p:sp>
        <p:nvSpPr>
          <p:cNvPr id="88" name="TextBox 87">
            <a:extLst>
              <a:ext uri="{FF2B5EF4-FFF2-40B4-BE49-F238E27FC236}">
                <a16:creationId xmlns:a16="http://schemas.microsoft.com/office/drawing/2014/main" id="{DDC9EF17-4467-EE0F-903C-E5B2C36E78A9}"/>
              </a:ext>
            </a:extLst>
          </p:cNvPr>
          <p:cNvSpPr txBox="1"/>
          <p:nvPr/>
        </p:nvSpPr>
        <p:spPr>
          <a:xfrm>
            <a:off x="13307909" y="3850761"/>
            <a:ext cx="6031326" cy="215444"/>
          </a:xfrm>
          <a:prstGeom prst="rect">
            <a:avLst/>
          </a:prstGeom>
          <a:solidFill>
            <a:schemeClr val="bg1"/>
          </a:solidFill>
        </p:spPr>
        <p:txBody>
          <a:bodyPr wrap="square" lIns="0" tIns="0" rIns="0" bIns="0" rtlCol="0">
            <a:spAutoFit/>
          </a:bodyPr>
          <a:lstStyle/>
          <a:p>
            <a:pPr algn="l" defTabSz="1828800" hangingPunct="1">
              <a:defRPr/>
            </a:pPr>
            <a:r>
              <a:rPr lang="en-CA" sz="1400" kern="1200" dirty="0">
                <a:solidFill>
                  <a:prstClr val="black"/>
                </a:solidFill>
                <a:latin typeface="Arial Narrow" panose="020B0606020202030204" pitchFamily="34" charset="0"/>
                <a:ea typeface="+mn-ea"/>
                <a:cs typeface="+mn-cs"/>
              </a:rPr>
              <a:t>ET ± ovarian suppression is </a:t>
            </a:r>
            <a:r>
              <a:rPr lang="en-CA" sz="1400" b="1" kern="1200" dirty="0">
                <a:solidFill>
                  <a:prstClr val="black"/>
                </a:solidFill>
                <a:latin typeface="Arial Narrow" panose="020B0606020202030204" pitchFamily="34" charset="0"/>
                <a:ea typeface="+mn-ea"/>
                <a:cs typeface="+mn-cs"/>
              </a:rPr>
              <a:t>NOT </a:t>
            </a:r>
            <a:r>
              <a:rPr lang="en-CA" sz="1400" kern="1200" dirty="0">
                <a:solidFill>
                  <a:prstClr val="black"/>
                </a:solidFill>
                <a:latin typeface="Arial Narrow" panose="020B0606020202030204" pitchFamily="34" charset="0"/>
                <a:ea typeface="+mn-ea"/>
                <a:cs typeface="+mn-cs"/>
              </a:rPr>
              <a:t>continued beyond the 1L setting</a:t>
            </a:r>
          </a:p>
        </p:txBody>
      </p:sp>
      <p:sp>
        <p:nvSpPr>
          <p:cNvPr id="89" name="TextBox 88">
            <a:extLst>
              <a:ext uri="{FF2B5EF4-FFF2-40B4-BE49-F238E27FC236}">
                <a16:creationId xmlns:a16="http://schemas.microsoft.com/office/drawing/2014/main" id="{FC017FCB-9B27-5602-D82A-016729C84DDD}"/>
              </a:ext>
            </a:extLst>
          </p:cNvPr>
          <p:cNvSpPr txBox="1"/>
          <p:nvPr/>
        </p:nvSpPr>
        <p:spPr>
          <a:xfrm>
            <a:off x="14197336" y="4686426"/>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cxnSp>
        <p:nvCxnSpPr>
          <p:cNvPr id="93" name="Straight Connector 92">
            <a:extLst>
              <a:ext uri="{FF2B5EF4-FFF2-40B4-BE49-F238E27FC236}">
                <a16:creationId xmlns:a16="http://schemas.microsoft.com/office/drawing/2014/main" id="{2BDADDEA-86E8-5CD3-9F8C-D868216653D8}"/>
              </a:ext>
            </a:extLst>
          </p:cNvPr>
          <p:cNvCxnSpPr/>
          <p:nvPr/>
        </p:nvCxnSpPr>
        <p:spPr>
          <a:xfrm flipV="1">
            <a:off x="13112458" y="3766567"/>
            <a:ext cx="0" cy="4532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1E467-12BD-1FB0-AA49-9B777280E47D}"/>
              </a:ext>
            </a:extLst>
          </p:cNvPr>
          <p:cNvCxnSpPr>
            <a:cxnSpLocks/>
          </p:cNvCxnSpPr>
          <p:nvPr/>
        </p:nvCxnSpPr>
        <p:spPr>
          <a:xfrm>
            <a:off x="13531708" y="3742388"/>
            <a:ext cx="3002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3045B46B-D19A-2290-199D-9C4C8302FB4F}"/>
              </a:ext>
            </a:extLst>
          </p:cNvPr>
          <p:cNvSpPr txBox="1"/>
          <p:nvPr/>
        </p:nvSpPr>
        <p:spPr>
          <a:xfrm>
            <a:off x="16829946" y="3225755"/>
            <a:ext cx="2992872" cy="490218"/>
          </a:xfrm>
          <a:prstGeom prst="rect">
            <a:avLst/>
          </a:prstGeom>
          <a:solidFill>
            <a:schemeClr val="bg1">
              <a:lumMod val="85000"/>
            </a:schemeClr>
          </a:solidFill>
        </p:spPr>
        <p:txBody>
          <a:bodyPr wrap="square" lIns="0" tIns="0" rIns="0" bIns="0" rtlCol="0" anchor="ctr">
            <a:noAutofit/>
          </a:bodyPr>
          <a:lstStyle/>
          <a:p>
            <a:pPr defTabSz="1828800" hangingPunct="1">
              <a:defRPr/>
            </a:pPr>
            <a:r>
              <a:rPr lang="en-CA" sz="1400" kern="1200" dirty="0">
                <a:solidFill>
                  <a:prstClr val="black"/>
                </a:solidFill>
                <a:latin typeface="Arial Narrow" panose="020B0606020202030204" pitchFamily="34" charset="0"/>
                <a:ea typeface="+mn-ea"/>
                <a:cs typeface="+mn-cs"/>
              </a:rPr>
              <a:t>Third line</a:t>
            </a:r>
          </a:p>
        </p:txBody>
      </p:sp>
      <p:sp>
        <p:nvSpPr>
          <p:cNvPr id="97" name="TextBox 96">
            <a:extLst>
              <a:ext uri="{FF2B5EF4-FFF2-40B4-BE49-F238E27FC236}">
                <a16:creationId xmlns:a16="http://schemas.microsoft.com/office/drawing/2014/main" id="{37F9B9C5-5392-DCCB-F0EF-878D1FFA887C}"/>
              </a:ext>
            </a:extLst>
          </p:cNvPr>
          <p:cNvSpPr txBox="1"/>
          <p:nvPr/>
        </p:nvSpPr>
        <p:spPr>
          <a:xfrm>
            <a:off x="20108168" y="3216221"/>
            <a:ext cx="2992872" cy="490218"/>
          </a:xfrm>
          <a:prstGeom prst="rect">
            <a:avLst/>
          </a:prstGeom>
          <a:solidFill>
            <a:schemeClr val="bg1">
              <a:lumMod val="85000"/>
            </a:schemeClr>
          </a:solidFill>
        </p:spPr>
        <p:txBody>
          <a:bodyPr wrap="square" lIns="0" tIns="0" rIns="0" bIns="0" rtlCol="0" anchor="ctr">
            <a:noAutofit/>
          </a:bodyPr>
          <a:lstStyle/>
          <a:p>
            <a:pPr defTabSz="1828800" hangingPunct="1">
              <a:defRPr/>
            </a:pPr>
            <a:r>
              <a:rPr lang="en-CA" sz="1400" kern="1200" dirty="0">
                <a:solidFill>
                  <a:prstClr val="black"/>
                </a:solidFill>
                <a:latin typeface="Arial Narrow" panose="020B0606020202030204" pitchFamily="34" charset="0"/>
                <a:ea typeface="+mn-ea"/>
                <a:cs typeface="+mn-cs"/>
              </a:rPr>
              <a:t>Fourth and later line</a:t>
            </a:r>
          </a:p>
        </p:txBody>
      </p:sp>
      <p:sp>
        <p:nvSpPr>
          <p:cNvPr id="98" name="TextBox 97">
            <a:extLst>
              <a:ext uri="{FF2B5EF4-FFF2-40B4-BE49-F238E27FC236}">
                <a16:creationId xmlns:a16="http://schemas.microsoft.com/office/drawing/2014/main" id="{CDDA71EB-649E-397C-3C2E-6F37A19653D9}"/>
              </a:ext>
            </a:extLst>
          </p:cNvPr>
          <p:cNvSpPr txBox="1"/>
          <p:nvPr/>
        </p:nvSpPr>
        <p:spPr>
          <a:xfrm>
            <a:off x="17383816" y="4686426"/>
            <a:ext cx="1885131"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Moderate recommendation</a:t>
            </a:r>
            <a:endParaRPr lang="en-CA" sz="1400" kern="1200" dirty="0">
              <a:solidFill>
                <a:prstClr val="black"/>
              </a:solidFill>
              <a:latin typeface="Arial Narrow" panose="020B0606020202030204" pitchFamily="34" charset="0"/>
              <a:ea typeface="+mn-ea"/>
              <a:cs typeface="+mn-cs"/>
            </a:endParaRPr>
          </a:p>
        </p:txBody>
      </p:sp>
      <p:sp>
        <p:nvSpPr>
          <p:cNvPr id="99" name="TextBox 98">
            <a:extLst>
              <a:ext uri="{FF2B5EF4-FFF2-40B4-BE49-F238E27FC236}">
                <a16:creationId xmlns:a16="http://schemas.microsoft.com/office/drawing/2014/main" id="{39124C8E-EF5A-A506-98BA-CB10ADF8FE9D}"/>
              </a:ext>
            </a:extLst>
          </p:cNvPr>
          <p:cNvSpPr txBox="1"/>
          <p:nvPr/>
        </p:nvSpPr>
        <p:spPr>
          <a:xfrm>
            <a:off x="20662038" y="4686426"/>
            <a:ext cx="1885131"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Moderate recommendation</a:t>
            </a:r>
            <a:endParaRPr lang="en-CA" sz="1400" kern="1200" dirty="0">
              <a:solidFill>
                <a:prstClr val="black"/>
              </a:solidFill>
              <a:latin typeface="Arial Narrow" panose="020B0606020202030204" pitchFamily="34" charset="0"/>
              <a:ea typeface="+mn-ea"/>
              <a:cs typeface="+mn-cs"/>
            </a:endParaRPr>
          </a:p>
        </p:txBody>
      </p:sp>
      <p:sp>
        <p:nvSpPr>
          <p:cNvPr id="100" name="Rectangle: Rounded Corners 99">
            <a:extLst>
              <a:ext uri="{FF2B5EF4-FFF2-40B4-BE49-F238E27FC236}">
                <a16:creationId xmlns:a16="http://schemas.microsoft.com/office/drawing/2014/main" id="{B3160431-412A-039D-53E8-67A80CAA0861}"/>
              </a:ext>
            </a:extLst>
          </p:cNvPr>
          <p:cNvSpPr/>
          <p:nvPr/>
        </p:nvSpPr>
        <p:spPr>
          <a:xfrm>
            <a:off x="13749516" y="5486303"/>
            <a:ext cx="2664000" cy="429690"/>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T-DXd</a:t>
            </a:r>
            <a:endParaRPr lang="en-CA" sz="1600" kern="1200" dirty="0">
              <a:solidFill>
                <a:prstClr val="black"/>
              </a:solidFill>
              <a:latin typeface="Arial Narrow" panose="020B0606020202030204" pitchFamily="34" charset="0"/>
            </a:endParaRPr>
          </a:p>
        </p:txBody>
      </p:sp>
      <p:sp>
        <p:nvSpPr>
          <p:cNvPr id="102" name="Rectangle: Rounded Corners 101">
            <a:extLst>
              <a:ext uri="{FF2B5EF4-FFF2-40B4-BE49-F238E27FC236}">
                <a16:creationId xmlns:a16="http://schemas.microsoft.com/office/drawing/2014/main" id="{F32D3BD5-6BE9-5185-270D-52EFC612646F}"/>
              </a:ext>
            </a:extLst>
          </p:cNvPr>
          <p:cNvSpPr/>
          <p:nvPr/>
        </p:nvSpPr>
        <p:spPr>
          <a:xfrm>
            <a:off x="13749516" y="6191645"/>
            <a:ext cx="2664000" cy="429690"/>
          </a:xfrm>
          <a:prstGeom prst="roundRect">
            <a:avLst/>
          </a:prstGeom>
        </p:spPr>
        <p:style>
          <a:lnRef idx="2">
            <a:schemeClr val="accent2"/>
          </a:lnRef>
          <a:fillRef idx="1">
            <a:schemeClr val="lt1"/>
          </a:fillRef>
          <a:effectRef idx="0">
            <a:schemeClr val="accent2"/>
          </a:effectRef>
          <a:fontRef idx="minor">
            <a:schemeClr val="dk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T-DM1</a:t>
            </a:r>
            <a:endParaRPr lang="en-CA" sz="1600" kern="1200" dirty="0">
              <a:solidFill>
                <a:prstClr val="black"/>
              </a:solidFill>
              <a:latin typeface="Arial Narrow" panose="020B0606020202030204" pitchFamily="34" charset="0"/>
            </a:endParaRPr>
          </a:p>
        </p:txBody>
      </p:sp>
      <p:sp>
        <p:nvSpPr>
          <p:cNvPr id="103" name="Rectangle: Rounded Corners 102">
            <a:extLst>
              <a:ext uri="{FF2B5EF4-FFF2-40B4-BE49-F238E27FC236}">
                <a16:creationId xmlns:a16="http://schemas.microsoft.com/office/drawing/2014/main" id="{84896F34-8F2F-87CA-E03C-3CE6D02FBB72}"/>
              </a:ext>
            </a:extLst>
          </p:cNvPr>
          <p:cNvSpPr/>
          <p:nvPr/>
        </p:nvSpPr>
        <p:spPr>
          <a:xfrm>
            <a:off x="14569261" y="5819961"/>
            <a:ext cx="960142" cy="42969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OR</a:t>
            </a:r>
            <a:endParaRPr lang="en-CA" sz="1600" kern="1200" dirty="0">
              <a:solidFill>
                <a:prstClr val="black"/>
              </a:solidFill>
              <a:latin typeface="Arial Narrow" panose="020B0606020202030204" pitchFamily="34" charset="0"/>
            </a:endParaRPr>
          </a:p>
        </p:txBody>
      </p:sp>
      <p:sp>
        <p:nvSpPr>
          <p:cNvPr id="104" name="TextBox 103">
            <a:extLst>
              <a:ext uri="{FF2B5EF4-FFF2-40B4-BE49-F238E27FC236}">
                <a16:creationId xmlns:a16="http://schemas.microsoft.com/office/drawing/2014/main" id="{FF69D4F1-20EC-EE80-94F6-11E043CA5987}"/>
              </a:ext>
            </a:extLst>
          </p:cNvPr>
          <p:cNvSpPr txBox="1"/>
          <p:nvPr/>
        </p:nvSpPr>
        <p:spPr>
          <a:xfrm>
            <a:off x="13912884" y="6687716"/>
            <a:ext cx="2272892" cy="369332"/>
          </a:xfrm>
          <a:prstGeom prst="rect">
            <a:avLst/>
          </a:prstGeom>
          <a:noFill/>
        </p:spPr>
        <p:txBody>
          <a:bodyPr wrap="square" lIns="0" tIns="0" rIns="0" bIns="0" rtlCol="0">
            <a:spAutoFit/>
          </a:bodyPr>
          <a:lstStyle/>
          <a:p>
            <a:pPr defTabSz="1828800" hangingPunct="1">
              <a:defRPr/>
            </a:pPr>
            <a:r>
              <a:rPr lang="en-CA" sz="1200" b="1" i="1" kern="1200" dirty="0">
                <a:solidFill>
                  <a:srgbClr val="ED7D31">
                    <a:lumMod val="75000"/>
                  </a:srgbClr>
                </a:solidFill>
                <a:latin typeface="Arial Narrow" panose="020B0606020202030204" pitchFamily="34" charset="0"/>
                <a:ea typeface="+mn-ea"/>
                <a:cs typeface="+mn-cs"/>
              </a:rPr>
              <a:t>If no prior exposure or if T-DXd contraindications</a:t>
            </a:r>
            <a:endParaRPr lang="en-CA" sz="1200" kern="1200" dirty="0">
              <a:solidFill>
                <a:srgbClr val="ED7D31">
                  <a:lumMod val="75000"/>
                </a:srgbClr>
              </a:solidFill>
              <a:latin typeface="Arial Narrow" panose="020B0606020202030204" pitchFamily="34" charset="0"/>
              <a:ea typeface="+mn-ea"/>
              <a:cs typeface="+mn-cs"/>
            </a:endParaRPr>
          </a:p>
        </p:txBody>
      </p:sp>
      <p:cxnSp>
        <p:nvCxnSpPr>
          <p:cNvPr id="107" name="Straight Connector 106">
            <a:extLst>
              <a:ext uri="{FF2B5EF4-FFF2-40B4-BE49-F238E27FC236}">
                <a16:creationId xmlns:a16="http://schemas.microsoft.com/office/drawing/2014/main" id="{A74E2EB3-E0C7-02D1-5CAA-AA505D157539}"/>
              </a:ext>
            </a:extLst>
          </p:cNvPr>
          <p:cNvCxnSpPr/>
          <p:nvPr/>
        </p:nvCxnSpPr>
        <p:spPr>
          <a:xfrm>
            <a:off x="13608010" y="4603750"/>
            <a:ext cx="0" cy="30353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330D12CD-20B1-00E3-05F9-0AEF398BD25E}"/>
              </a:ext>
            </a:extLst>
          </p:cNvPr>
          <p:cNvSpPr txBox="1"/>
          <p:nvPr/>
        </p:nvSpPr>
        <p:spPr>
          <a:xfrm>
            <a:off x="14206376" y="8282158"/>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sp>
        <p:nvSpPr>
          <p:cNvPr id="109" name="Rectangle: Rounded Corners 108">
            <a:extLst>
              <a:ext uri="{FF2B5EF4-FFF2-40B4-BE49-F238E27FC236}">
                <a16:creationId xmlns:a16="http://schemas.microsoft.com/office/drawing/2014/main" id="{731A61F0-97E5-D002-2A80-C6979B0F10EE}"/>
              </a:ext>
            </a:extLst>
          </p:cNvPr>
          <p:cNvSpPr/>
          <p:nvPr/>
        </p:nvSpPr>
        <p:spPr>
          <a:xfrm>
            <a:off x="13749516" y="8651865"/>
            <a:ext cx="2664000" cy="429690"/>
          </a:xfrm>
          <a:prstGeom prst="roundRect">
            <a:avLst/>
          </a:prstGeom>
          <a:solidFill>
            <a:srgbClr val="922E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white"/>
                </a:solidFill>
                <a:latin typeface="Arial Narrow" panose="020B0606020202030204" pitchFamily="34" charset="0"/>
              </a:rPr>
              <a:t>T-DXd</a:t>
            </a:r>
            <a:endParaRPr lang="en-CA" sz="1600" kern="1200" dirty="0">
              <a:solidFill>
                <a:prstClr val="white"/>
              </a:solidFill>
              <a:latin typeface="Arial Narrow" panose="020B0606020202030204" pitchFamily="34" charset="0"/>
            </a:endParaRPr>
          </a:p>
        </p:txBody>
      </p:sp>
      <p:sp>
        <p:nvSpPr>
          <p:cNvPr id="110" name="TextBox 109">
            <a:extLst>
              <a:ext uri="{FF2B5EF4-FFF2-40B4-BE49-F238E27FC236}">
                <a16:creationId xmlns:a16="http://schemas.microsoft.com/office/drawing/2014/main" id="{3499DAF0-E503-6BC3-8EC9-E927A012C590}"/>
              </a:ext>
            </a:extLst>
          </p:cNvPr>
          <p:cNvSpPr txBox="1"/>
          <p:nvPr/>
        </p:nvSpPr>
        <p:spPr>
          <a:xfrm>
            <a:off x="13650307" y="9102920"/>
            <a:ext cx="2816130" cy="369332"/>
          </a:xfrm>
          <a:prstGeom prst="rect">
            <a:avLst/>
          </a:prstGeom>
          <a:noFill/>
        </p:spPr>
        <p:txBody>
          <a:bodyPr wrap="square" lIns="0" tIns="0" rIns="0" bIns="0" rtlCol="0">
            <a:spAutoFit/>
          </a:bodyPr>
          <a:lstStyle/>
          <a:p>
            <a:pPr defTabSz="1828800" hangingPunct="1">
              <a:defRPr/>
            </a:pPr>
            <a:r>
              <a:rPr lang="en-CA" sz="1200" b="1" i="1" kern="1200" dirty="0">
                <a:solidFill>
                  <a:srgbClr val="922E88"/>
                </a:solidFill>
                <a:latin typeface="Arial Narrow" panose="020B0606020202030204" pitchFamily="34" charset="0"/>
                <a:ea typeface="+mn-ea"/>
                <a:cs typeface="+mn-cs"/>
              </a:rPr>
              <a:t>Both active and stable BM</a:t>
            </a:r>
          </a:p>
          <a:p>
            <a:pPr defTabSz="1828800" hangingPunct="1">
              <a:defRPr/>
            </a:pPr>
            <a:r>
              <a:rPr lang="en-CA" sz="1200" b="1" i="1" kern="1200" dirty="0">
                <a:solidFill>
                  <a:srgbClr val="922E88"/>
                </a:solidFill>
                <a:latin typeface="Arial Narrow" panose="020B0606020202030204" pitchFamily="34" charset="0"/>
                <a:ea typeface="+mn-ea"/>
                <a:cs typeface="+mn-cs"/>
              </a:rPr>
              <a:t>OR</a:t>
            </a:r>
            <a:endParaRPr lang="en-CA" sz="1200" kern="1200" dirty="0">
              <a:solidFill>
                <a:srgbClr val="922E88"/>
              </a:solidFill>
              <a:latin typeface="Arial Narrow" panose="020B0606020202030204" pitchFamily="34" charset="0"/>
              <a:ea typeface="+mn-ea"/>
              <a:cs typeface="+mn-cs"/>
            </a:endParaRPr>
          </a:p>
        </p:txBody>
      </p:sp>
      <p:sp>
        <p:nvSpPr>
          <p:cNvPr id="111" name="TextBox 110">
            <a:extLst>
              <a:ext uri="{FF2B5EF4-FFF2-40B4-BE49-F238E27FC236}">
                <a16:creationId xmlns:a16="http://schemas.microsoft.com/office/drawing/2014/main" id="{4A1D55F0-2A64-C474-38EE-DF84D6A494F1}"/>
              </a:ext>
            </a:extLst>
          </p:cNvPr>
          <p:cNvSpPr txBox="1"/>
          <p:nvPr/>
        </p:nvSpPr>
        <p:spPr>
          <a:xfrm>
            <a:off x="13650307" y="10071632"/>
            <a:ext cx="2816130" cy="184666"/>
          </a:xfrm>
          <a:prstGeom prst="rect">
            <a:avLst/>
          </a:prstGeom>
          <a:noFill/>
        </p:spPr>
        <p:txBody>
          <a:bodyPr wrap="square" lIns="0" tIns="0" rIns="0" bIns="0" rtlCol="0">
            <a:spAutoFit/>
          </a:bodyPr>
          <a:lstStyle/>
          <a:p>
            <a:pPr defTabSz="1828800" hangingPunct="1">
              <a:defRPr/>
            </a:pPr>
            <a:r>
              <a:rPr lang="en-CA" sz="1200" b="1" i="1" kern="1200" dirty="0">
                <a:solidFill>
                  <a:srgbClr val="922E88"/>
                </a:solidFill>
                <a:latin typeface="Arial Narrow" panose="020B0606020202030204" pitchFamily="34" charset="0"/>
                <a:ea typeface="+mn-ea"/>
                <a:cs typeface="+mn-cs"/>
              </a:rPr>
              <a:t>Both active and stable BM</a:t>
            </a:r>
          </a:p>
        </p:txBody>
      </p:sp>
      <p:sp>
        <p:nvSpPr>
          <p:cNvPr id="112" name="Rectangle: Rounded Corners 111">
            <a:extLst>
              <a:ext uri="{FF2B5EF4-FFF2-40B4-BE49-F238E27FC236}">
                <a16:creationId xmlns:a16="http://schemas.microsoft.com/office/drawing/2014/main" id="{B507D385-93B6-DF75-14E1-ABD5664B9BD8}"/>
              </a:ext>
            </a:extLst>
          </p:cNvPr>
          <p:cNvSpPr/>
          <p:nvPr/>
        </p:nvSpPr>
        <p:spPr>
          <a:xfrm>
            <a:off x="13749516" y="9579333"/>
            <a:ext cx="2664000" cy="429690"/>
          </a:xfrm>
          <a:prstGeom prst="roundRect">
            <a:avLst/>
          </a:prstGeom>
          <a:solidFill>
            <a:srgbClr val="922E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white"/>
                </a:solidFill>
                <a:latin typeface="Arial Narrow" panose="020B0606020202030204" pitchFamily="34" charset="0"/>
              </a:rPr>
              <a:t>Tucatinib + capecitabine + H</a:t>
            </a:r>
            <a:endParaRPr lang="en-CA" sz="1600" kern="1200" dirty="0">
              <a:solidFill>
                <a:prstClr val="white"/>
              </a:solidFill>
              <a:latin typeface="Arial Narrow" panose="020B0606020202030204" pitchFamily="34" charset="0"/>
            </a:endParaRPr>
          </a:p>
        </p:txBody>
      </p:sp>
      <p:cxnSp>
        <p:nvCxnSpPr>
          <p:cNvPr id="113" name="Straight Connector 112">
            <a:extLst>
              <a:ext uri="{FF2B5EF4-FFF2-40B4-BE49-F238E27FC236}">
                <a16:creationId xmlns:a16="http://schemas.microsoft.com/office/drawing/2014/main" id="{2AFE3028-873E-AAD6-A226-618A9C8F15A4}"/>
              </a:ext>
            </a:extLst>
          </p:cNvPr>
          <p:cNvCxnSpPr/>
          <p:nvPr/>
        </p:nvCxnSpPr>
        <p:spPr>
          <a:xfrm>
            <a:off x="16770748" y="4608514"/>
            <a:ext cx="0" cy="30353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4" name="Rectangle: Rounded Corners 113">
            <a:extLst>
              <a:ext uri="{FF2B5EF4-FFF2-40B4-BE49-F238E27FC236}">
                <a16:creationId xmlns:a16="http://schemas.microsoft.com/office/drawing/2014/main" id="{1ED11CB9-EE2C-F95B-0EA5-118B5DEE3C70}"/>
              </a:ext>
            </a:extLst>
          </p:cNvPr>
          <p:cNvSpPr/>
          <p:nvPr/>
        </p:nvSpPr>
        <p:spPr>
          <a:xfrm>
            <a:off x="17043116" y="8624801"/>
            <a:ext cx="2664000" cy="429690"/>
          </a:xfrm>
          <a:prstGeom prst="roundRect">
            <a:avLst/>
          </a:prstGeom>
          <a:solidFill>
            <a:srgbClr val="922E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white"/>
                </a:solidFill>
                <a:latin typeface="Arial Narrow" panose="020B0606020202030204" pitchFamily="34" charset="0"/>
              </a:rPr>
              <a:t>Tucatinib + capecitabine + H</a:t>
            </a:r>
            <a:endParaRPr lang="en-CA" sz="1600" kern="1200" dirty="0">
              <a:solidFill>
                <a:prstClr val="white"/>
              </a:solidFill>
              <a:latin typeface="Arial Narrow" panose="020B0606020202030204" pitchFamily="34" charset="0"/>
            </a:endParaRPr>
          </a:p>
        </p:txBody>
      </p:sp>
      <p:sp>
        <p:nvSpPr>
          <p:cNvPr id="115" name="Rectangle: Rounded Corners 114">
            <a:extLst>
              <a:ext uri="{FF2B5EF4-FFF2-40B4-BE49-F238E27FC236}">
                <a16:creationId xmlns:a16="http://schemas.microsoft.com/office/drawing/2014/main" id="{A0369D20-BE9B-0B89-7DAF-CE87B94D3B3E}"/>
              </a:ext>
            </a:extLst>
          </p:cNvPr>
          <p:cNvSpPr/>
          <p:nvPr/>
        </p:nvSpPr>
        <p:spPr>
          <a:xfrm>
            <a:off x="17043224" y="9567127"/>
            <a:ext cx="2664000" cy="429690"/>
          </a:xfrm>
          <a:prstGeom prst="roundRect">
            <a:avLst/>
          </a:prstGeom>
          <a:solidFill>
            <a:srgbClr val="922E88"/>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white"/>
                </a:solidFill>
                <a:latin typeface="Arial Narrow" panose="020B0606020202030204" pitchFamily="34" charset="0"/>
              </a:rPr>
              <a:t>T-DXd</a:t>
            </a:r>
            <a:endParaRPr lang="en-CA" sz="1600" kern="1200" dirty="0">
              <a:solidFill>
                <a:prstClr val="white"/>
              </a:solidFill>
              <a:latin typeface="Arial Narrow" panose="020B0606020202030204" pitchFamily="34" charset="0"/>
            </a:endParaRPr>
          </a:p>
        </p:txBody>
      </p:sp>
      <p:sp>
        <p:nvSpPr>
          <p:cNvPr id="116" name="TextBox 115">
            <a:extLst>
              <a:ext uri="{FF2B5EF4-FFF2-40B4-BE49-F238E27FC236}">
                <a16:creationId xmlns:a16="http://schemas.microsoft.com/office/drawing/2014/main" id="{837B7B5B-016B-6F83-E23E-A79140E93B32}"/>
              </a:ext>
            </a:extLst>
          </p:cNvPr>
          <p:cNvSpPr txBox="1"/>
          <p:nvPr/>
        </p:nvSpPr>
        <p:spPr>
          <a:xfrm>
            <a:off x="17474388" y="8282158"/>
            <a:ext cx="1703992" cy="215444"/>
          </a:xfrm>
          <a:prstGeom prst="rect">
            <a:avLst/>
          </a:prstGeom>
          <a:noFill/>
        </p:spPr>
        <p:txBody>
          <a:bodyPr wrap="none" lIns="0" tIns="0" rIns="0" bIns="0" rtlCol="0">
            <a:spAutoFit/>
          </a:bodyPr>
          <a:lstStyle/>
          <a:p>
            <a:pPr defTabSz="1828800" hangingPunct="1">
              <a:defRPr/>
            </a:pPr>
            <a:r>
              <a:rPr lang="en-CA" sz="1400" b="1" i="1" kern="1200" dirty="0">
                <a:solidFill>
                  <a:srgbClr val="C00000"/>
                </a:solidFill>
                <a:latin typeface="Arial Narrow" panose="020B0606020202030204" pitchFamily="34" charset="0"/>
                <a:ea typeface="+mn-ea"/>
                <a:cs typeface="+mn-cs"/>
              </a:rPr>
              <a:t>Strong recommendation</a:t>
            </a:r>
            <a:endParaRPr lang="en-CA" sz="1400" kern="1200" dirty="0">
              <a:solidFill>
                <a:prstClr val="black"/>
              </a:solidFill>
              <a:latin typeface="Arial Narrow" panose="020B0606020202030204" pitchFamily="34" charset="0"/>
              <a:ea typeface="+mn-ea"/>
              <a:cs typeface="+mn-cs"/>
            </a:endParaRPr>
          </a:p>
        </p:txBody>
      </p:sp>
      <p:sp>
        <p:nvSpPr>
          <p:cNvPr id="117" name="TextBox 116">
            <a:extLst>
              <a:ext uri="{FF2B5EF4-FFF2-40B4-BE49-F238E27FC236}">
                <a16:creationId xmlns:a16="http://schemas.microsoft.com/office/drawing/2014/main" id="{7A37392C-5085-322B-D3FC-1EA13307CA01}"/>
              </a:ext>
            </a:extLst>
          </p:cNvPr>
          <p:cNvSpPr txBox="1"/>
          <p:nvPr/>
        </p:nvSpPr>
        <p:spPr>
          <a:xfrm>
            <a:off x="16765094" y="9102920"/>
            <a:ext cx="3122576" cy="369332"/>
          </a:xfrm>
          <a:prstGeom prst="rect">
            <a:avLst/>
          </a:prstGeom>
          <a:noFill/>
        </p:spPr>
        <p:txBody>
          <a:bodyPr wrap="square" lIns="0" tIns="0" rIns="0" bIns="0" rtlCol="0">
            <a:spAutoFit/>
          </a:bodyPr>
          <a:lstStyle/>
          <a:p>
            <a:pPr defTabSz="1828800" hangingPunct="1">
              <a:defRPr/>
            </a:pPr>
            <a:r>
              <a:rPr lang="en-CA" sz="1200" b="1" i="1" kern="1200" dirty="0">
                <a:solidFill>
                  <a:srgbClr val="922E88"/>
                </a:solidFill>
                <a:latin typeface="Arial Narrow" panose="020B0606020202030204" pitchFamily="34" charset="0"/>
                <a:ea typeface="+mn-ea"/>
                <a:cs typeface="+mn-cs"/>
              </a:rPr>
              <a:t>Preferred option, if not previously used</a:t>
            </a:r>
          </a:p>
          <a:p>
            <a:pPr defTabSz="1828800" hangingPunct="1">
              <a:defRPr/>
            </a:pPr>
            <a:r>
              <a:rPr lang="en-CA" sz="1200" b="1" i="1" kern="1200" dirty="0">
                <a:solidFill>
                  <a:srgbClr val="922E88"/>
                </a:solidFill>
                <a:latin typeface="Arial Narrow" panose="020B0606020202030204" pitchFamily="34" charset="0"/>
                <a:ea typeface="+mn-ea"/>
                <a:cs typeface="+mn-cs"/>
              </a:rPr>
              <a:t>OR</a:t>
            </a:r>
            <a:endParaRPr lang="en-CA" sz="1200" kern="1200" dirty="0">
              <a:solidFill>
                <a:srgbClr val="922E88"/>
              </a:solidFill>
              <a:latin typeface="Arial Narrow" panose="020B0606020202030204" pitchFamily="34" charset="0"/>
              <a:ea typeface="+mn-ea"/>
              <a:cs typeface="+mn-cs"/>
            </a:endParaRPr>
          </a:p>
        </p:txBody>
      </p:sp>
      <p:sp>
        <p:nvSpPr>
          <p:cNvPr id="118" name="TextBox 117">
            <a:extLst>
              <a:ext uri="{FF2B5EF4-FFF2-40B4-BE49-F238E27FC236}">
                <a16:creationId xmlns:a16="http://schemas.microsoft.com/office/drawing/2014/main" id="{C89E0F60-BDDB-13D8-9CAD-868B9440CD15}"/>
              </a:ext>
            </a:extLst>
          </p:cNvPr>
          <p:cNvSpPr txBox="1"/>
          <p:nvPr/>
        </p:nvSpPr>
        <p:spPr>
          <a:xfrm>
            <a:off x="16765094" y="10105934"/>
            <a:ext cx="3122576" cy="553998"/>
          </a:xfrm>
          <a:prstGeom prst="rect">
            <a:avLst/>
          </a:prstGeom>
          <a:noFill/>
        </p:spPr>
        <p:txBody>
          <a:bodyPr wrap="square" lIns="0" tIns="0" rIns="0" bIns="0" rtlCol="0">
            <a:spAutoFit/>
          </a:bodyPr>
          <a:lstStyle/>
          <a:p>
            <a:pPr defTabSz="1828800" hangingPunct="1">
              <a:defRPr/>
            </a:pPr>
            <a:r>
              <a:rPr lang="en-CA" sz="1200" b="1" i="1" kern="1200" dirty="0">
                <a:solidFill>
                  <a:srgbClr val="922E88"/>
                </a:solidFill>
                <a:latin typeface="Arial Narrow" panose="020B0606020202030204" pitchFamily="34" charset="0"/>
                <a:ea typeface="+mn-ea"/>
                <a:cs typeface="+mn-cs"/>
              </a:rPr>
              <a:t>Preferred option, if not previously used</a:t>
            </a:r>
            <a:br>
              <a:rPr lang="en-CA" sz="1200" b="1" i="1" kern="1200" dirty="0">
                <a:solidFill>
                  <a:srgbClr val="922E88"/>
                </a:solidFill>
                <a:latin typeface="Arial Narrow" panose="020B0606020202030204" pitchFamily="34" charset="0"/>
                <a:ea typeface="+mn-ea"/>
                <a:cs typeface="+mn-cs"/>
              </a:rPr>
            </a:br>
            <a:r>
              <a:rPr lang="en-CA" sz="1200" b="1" i="1" kern="1200" dirty="0">
                <a:solidFill>
                  <a:srgbClr val="922E88"/>
                </a:solidFill>
                <a:latin typeface="Arial Narrow" panose="020B0606020202030204" pitchFamily="34" charset="0"/>
                <a:ea typeface="+mn-ea"/>
                <a:cs typeface="+mn-cs"/>
              </a:rPr>
              <a:t>or if extensive disease</a:t>
            </a:r>
          </a:p>
          <a:p>
            <a:pPr defTabSz="1828800" hangingPunct="1">
              <a:defRPr/>
            </a:pPr>
            <a:r>
              <a:rPr lang="en-CA" sz="1200" b="1" i="1" kern="1200" dirty="0">
                <a:solidFill>
                  <a:srgbClr val="922E88"/>
                </a:solidFill>
                <a:latin typeface="Arial Narrow" panose="020B0606020202030204" pitchFamily="34" charset="0"/>
                <a:ea typeface="+mn-ea"/>
                <a:cs typeface="+mn-cs"/>
              </a:rPr>
              <a:t>OR</a:t>
            </a:r>
            <a:endParaRPr lang="en-CA" sz="1200" kern="1200" dirty="0">
              <a:solidFill>
                <a:srgbClr val="922E88"/>
              </a:solidFill>
              <a:latin typeface="Arial Narrow" panose="020B0606020202030204" pitchFamily="34" charset="0"/>
              <a:ea typeface="+mn-ea"/>
              <a:cs typeface="+mn-cs"/>
            </a:endParaRPr>
          </a:p>
        </p:txBody>
      </p:sp>
      <p:sp>
        <p:nvSpPr>
          <p:cNvPr id="119" name="TextBox 118">
            <a:extLst>
              <a:ext uri="{FF2B5EF4-FFF2-40B4-BE49-F238E27FC236}">
                <a16:creationId xmlns:a16="http://schemas.microsoft.com/office/drawing/2014/main" id="{1A60E8B8-90F1-557E-9727-FD845C381104}"/>
              </a:ext>
            </a:extLst>
          </p:cNvPr>
          <p:cNvSpPr txBox="1"/>
          <p:nvPr/>
        </p:nvSpPr>
        <p:spPr>
          <a:xfrm>
            <a:off x="16765094" y="11289786"/>
            <a:ext cx="3122576" cy="184666"/>
          </a:xfrm>
          <a:prstGeom prst="rect">
            <a:avLst/>
          </a:prstGeom>
          <a:noFill/>
        </p:spPr>
        <p:txBody>
          <a:bodyPr wrap="square" lIns="0" tIns="0" rIns="0" bIns="0" rtlCol="0">
            <a:spAutoFit/>
          </a:bodyPr>
          <a:lstStyle/>
          <a:p>
            <a:pPr defTabSz="1828800" hangingPunct="1">
              <a:defRPr/>
            </a:pPr>
            <a:r>
              <a:rPr lang="en-CA" sz="1200" b="1" i="1" kern="1200" dirty="0">
                <a:solidFill>
                  <a:srgbClr val="922E88"/>
                </a:solidFill>
                <a:latin typeface="Arial Narrow" panose="020B0606020202030204" pitchFamily="34" charset="0"/>
                <a:ea typeface="+mn-ea"/>
                <a:cs typeface="+mn-cs"/>
              </a:rPr>
              <a:t>Use only if local intervention is not feasible</a:t>
            </a:r>
            <a:endParaRPr lang="en-CA" sz="1200" kern="1200" dirty="0">
              <a:solidFill>
                <a:srgbClr val="922E88"/>
              </a:solidFill>
              <a:latin typeface="Arial Narrow" panose="020B0606020202030204" pitchFamily="34" charset="0"/>
              <a:ea typeface="+mn-ea"/>
              <a:cs typeface="+mn-cs"/>
            </a:endParaRPr>
          </a:p>
        </p:txBody>
      </p:sp>
      <p:sp>
        <p:nvSpPr>
          <p:cNvPr id="120" name="Rectangle: Rounded Corners 119">
            <a:extLst>
              <a:ext uri="{FF2B5EF4-FFF2-40B4-BE49-F238E27FC236}">
                <a16:creationId xmlns:a16="http://schemas.microsoft.com/office/drawing/2014/main" id="{9757CEF9-6040-5DF1-2003-E592BB53A27A}"/>
              </a:ext>
            </a:extLst>
          </p:cNvPr>
          <p:cNvSpPr/>
          <p:nvPr/>
        </p:nvSpPr>
        <p:spPr>
          <a:xfrm>
            <a:off x="17043224" y="10659932"/>
            <a:ext cx="2664000" cy="613720"/>
          </a:xfrm>
          <a:prstGeom prst="roundRect">
            <a:avLst/>
          </a:prstGeom>
          <a:noFill/>
          <a:ln>
            <a:solidFill>
              <a:srgbClr val="922E88"/>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T-DM1 or</a:t>
            </a:r>
            <a:br>
              <a:rPr lang="en-CA" sz="1600" b="1" kern="1200" dirty="0">
                <a:solidFill>
                  <a:prstClr val="black"/>
                </a:solidFill>
                <a:latin typeface="Arial Narrow" panose="020B0606020202030204" pitchFamily="34" charset="0"/>
              </a:rPr>
            </a:br>
            <a:r>
              <a:rPr lang="en-CA" sz="1600" b="1" kern="1200" dirty="0" err="1">
                <a:solidFill>
                  <a:prstClr val="black"/>
                </a:solidFill>
                <a:latin typeface="Arial Narrow" panose="020B0606020202030204" pitchFamily="34" charset="0"/>
              </a:rPr>
              <a:t>Neratanib</a:t>
            </a:r>
            <a:r>
              <a:rPr lang="en-CA" sz="1600" b="1" kern="1200" dirty="0">
                <a:solidFill>
                  <a:prstClr val="black"/>
                </a:solidFill>
                <a:latin typeface="Arial Narrow" panose="020B0606020202030204" pitchFamily="34" charset="0"/>
              </a:rPr>
              <a:t> + capecitabine</a:t>
            </a:r>
            <a:endParaRPr lang="en-CA" sz="1600" kern="1200" dirty="0">
              <a:solidFill>
                <a:prstClr val="black"/>
              </a:solidFill>
              <a:latin typeface="Arial Narrow" panose="020B0606020202030204" pitchFamily="34" charset="0"/>
            </a:endParaRPr>
          </a:p>
        </p:txBody>
      </p:sp>
      <p:sp>
        <p:nvSpPr>
          <p:cNvPr id="121" name="Rectangle: Rounded Corners 120">
            <a:extLst>
              <a:ext uri="{FF2B5EF4-FFF2-40B4-BE49-F238E27FC236}">
                <a16:creationId xmlns:a16="http://schemas.microsoft.com/office/drawing/2014/main" id="{98A7F650-A852-3AE4-D7A7-89E25C5CD3B3}"/>
              </a:ext>
            </a:extLst>
          </p:cNvPr>
          <p:cNvSpPr/>
          <p:nvPr/>
        </p:nvSpPr>
        <p:spPr>
          <a:xfrm>
            <a:off x="16900620" y="5462797"/>
            <a:ext cx="2664000" cy="429690"/>
          </a:xfrm>
          <a:prstGeom prst="roundRect">
            <a:avLst/>
          </a:prstGeom>
          <a:solidFill>
            <a:srgbClr val="FF9900"/>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Tucatinib + capecitabine + H</a:t>
            </a:r>
            <a:endParaRPr lang="en-CA" sz="1600" kern="1200" dirty="0">
              <a:solidFill>
                <a:prstClr val="black"/>
              </a:solidFill>
              <a:latin typeface="Arial Narrow" panose="020B0606020202030204" pitchFamily="34" charset="0"/>
            </a:endParaRPr>
          </a:p>
        </p:txBody>
      </p:sp>
      <p:sp>
        <p:nvSpPr>
          <p:cNvPr id="123" name="TextBox 122">
            <a:extLst>
              <a:ext uri="{FF2B5EF4-FFF2-40B4-BE49-F238E27FC236}">
                <a16:creationId xmlns:a16="http://schemas.microsoft.com/office/drawing/2014/main" id="{870750E5-07DD-F72B-3ECD-511998A66B60}"/>
              </a:ext>
            </a:extLst>
          </p:cNvPr>
          <p:cNvSpPr txBox="1"/>
          <p:nvPr/>
        </p:nvSpPr>
        <p:spPr>
          <a:xfrm>
            <a:off x="17189936" y="6091288"/>
            <a:ext cx="2272892" cy="184666"/>
          </a:xfrm>
          <a:prstGeom prst="rect">
            <a:avLst/>
          </a:prstGeom>
          <a:noFill/>
        </p:spPr>
        <p:txBody>
          <a:bodyPr wrap="square" lIns="0" tIns="0" rIns="0" bIns="0" rtlCol="0">
            <a:spAutoFit/>
          </a:bodyPr>
          <a:lstStyle/>
          <a:p>
            <a:pPr defTabSz="1828800" hangingPunct="1">
              <a:defRPr/>
            </a:pPr>
            <a:r>
              <a:rPr lang="en-CA" sz="1200" b="1" i="1" kern="1200" dirty="0">
                <a:solidFill>
                  <a:srgbClr val="ED7D31">
                    <a:lumMod val="75000"/>
                  </a:srgbClr>
                </a:solidFill>
                <a:latin typeface="Arial Narrow" panose="020B0606020202030204" pitchFamily="34" charset="0"/>
                <a:ea typeface="+mn-ea"/>
                <a:cs typeface="+mn-cs"/>
              </a:rPr>
              <a:t>Can consider if BM present</a:t>
            </a:r>
            <a:endParaRPr lang="en-CA" sz="1200" kern="1200" dirty="0">
              <a:solidFill>
                <a:srgbClr val="ED7D31">
                  <a:lumMod val="75000"/>
                </a:srgbClr>
              </a:solidFill>
              <a:latin typeface="Arial Narrow" panose="020B0606020202030204" pitchFamily="34" charset="0"/>
              <a:ea typeface="+mn-ea"/>
              <a:cs typeface="+mn-cs"/>
            </a:endParaRPr>
          </a:p>
        </p:txBody>
      </p:sp>
      <p:sp>
        <p:nvSpPr>
          <p:cNvPr id="124" name="Rectangle: Rounded Corners 123">
            <a:extLst>
              <a:ext uri="{FF2B5EF4-FFF2-40B4-BE49-F238E27FC236}">
                <a16:creationId xmlns:a16="http://schemas.microsoft.com/office/drawing/2014/main" id="{30ED3A63-1F3A-758A-199B-A0B125245A92}"/>
              </a:ext>
            </a:extLst>
          </p:cNvPr>
          <p:cNvSpPr/>
          <p:nvPr/>
        </p:nvSpPr>
        <p:spPr>
          <a:xfrm>
            <a:off x="20236712" y="5486303"/>
            <a:ext cx="2735784" cy="429690"/>
          </a:xfrm>
          <a:prstGeom prst="roundRect">
            <a:avLst/>
          </a:prstGeom>
          <a:solidFill>
            <a:srgbClr val="FF66CC"/>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T-DXd</a:t>
            </a:r>
            <a:endParaRPr lang="en-CA" sz="1600" kern="1200" dirty="0">
              <a:solidFill>
                <a:prstClr val="black"/>
              </a:solidFill>
              <a:latin typeface="Arial Narrow" panose="020B0606020202030204" pitchFamily="34" charset="0"/>
            </a:endParaRPr>
          </a:p>
        </p:txBody>
      </p:sp>
      <p:sp>
        <p:nvSpPr>
          <p:cNvPr id="125" name="TextBox 124">
            <a:extLst>
              <a:ext uri="{FF2B5EF4-FFF2-40B4-BE49-F238E27FC236}">
                <a16:creationId xmlns:a16="http://schemas.microsoft.com/office/drawing/2014/main" id="{E8E7E347-E0A8-83B5-CEAB-467D0A9725F5}"/>
              </a:ext>
            </a:extLst>
          </p:cNvPr>
          <p:cNvSpPr txBox="1"/>
          <p:nvPr/>
        </p:nvSpPr>
        <p:spPr>
          <a:xfrm>
            <a:off x="20043316" y="5955316"/>
            <a:ext cx="3122576" cy="369332"/>
          </a:xfrm>
          <a:prstGeom prst="rect">
            <a:avLst/>
          </a:prstGeom>
          <a:noFill/>
        </p:spPr>
        <p:txBody>
          <a:bodyPr wrap="square" lIns="0" tIns="0" rIns="0" bIns="0" rtlCol="0">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Preferred option, if not previously used</a:t>
            </a:r>
          </a:p>
          <a:p>
            <a:pPr defTabSz="1828800" hangingPunct="1">
              <a:defRPr/>
            </a:pPr>
            <a:r>
              <a:rPr lang="en-CA" sz="1200" b="1" i="1" kern="1200" dirty="0">
                <a:solidFill>
                  <a:srgbClr val="FF66CC"/>
                </a:solidFill>
                <a:latin typeface="Arial Narrow" panose="020B0606020202030204" pitchFamily="34" charset="0"/>
                <a:ea typeface="+mn-ea"/>
                <a:cs typeface="+mn-cs"/>
              </a:rPr>
              <a:t>OR</a:t>
            </a:r>
            <a:endParaRPr lang="en-CA" sz="1200" kern="1200" dirty="0">
              <a:solidFill>
                <a:srgbClr val="FF66CC"/>
              </a:solidFill>
              <a:latin typeface="Arial Narrow" panose="020B0606020202030204" pitchFamily="34" charset="0"/>
              <a:ea typeface="+mn-ea"/>
              <a:cs typeface="+mn-cs"/>
            </a:endParaRPr>
          </a:p>
        </p:txBody>
      </p:sp>
      <p:sp>
        <p:nvSpPr>
          <p:cNvPr id="126" name="Rectangle: Rounded Corners 125">
            <a:extLst>
              <a:ext uri="{FF2B5EF4-FFF2-40B4-BE49-F238E27FC236}">
                <a16:creationId xmlns:a16="http://schemas.microsoft.com/office/drawing/2014/main" id="{77482308-C1BE-5545-CE96-8F3F2F2F6B96}"/>
              </a:ext>
            </a:extLst>
          </p:cNvPr>
          <p:cNvSpPr/>
          <p:nvPr/>
        </p:nvSpPr>
        <p:spPr>
          <a:xfrm>
            <a:off x="20236712" y="6566449"/>
            <a:ext cx="2735784" cy="429690"/>
          </a:xfrm>
          <a:prstGeom prst="roundRect">
            <a:avLst/>
          </a:prstGeom>
          <a:no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err="1">
                <a:solidFill>
                  <a:prstClr val="black"/>
                </a:solidFill>
                <a:latin typeface="Arial Narrow" panose="020B0606020202030204" pitchFamily="34" charset="0"/>
              </a:rPr>
              <a:t>ChT</a:t>
            </a:r>
            <a:r>
              <a:rPr lang="en-CA" sz="1600" b="1" kern="1200" dirty="0">
                <a:solidFill>
                  <a:prstClr val="black"/>
                </a:solidFill>
                <a:latin typeface="Arial Narrow" panose="020B0606020202030204" pitchFamily="34" charset="0"/>
              </a:rPr>
              <a:t> + H</a:t>
            </a:r>
            <a:endParaRPr lang="en-CA" sz="1600" kern="1200" dirty="0">
              <a:solidFill>
                <a:prstClr val="black"/>
              </a:solidFill>
              <a:latin typeface="Arial Narrow" panose="020B0606020202030204" pitchFamily="34" charset="0"/>
            </a:endParaRPr>
          </a:p>
        </p:txBody>
      </p:sp>
      <p:sp>
        <p:nvSpPr>
          <p:cNvPr id="128" name="TextBox 127">
            <a:extLst>
              <a:ext uri="{FF2B5EF4-FFF2-40B4-BE49-F238E27FC236}">
                <a16:creationId xmlns:a16="http://schemas.microsoft.com/office/drawing/2014/main" id="{FB7F20E0-670C-94FC-5419-4D3F0A0AFF0B}"/>
              </a:ext>
            </a:extLst>
          </p:cNvPr>
          <p:cNvSpPr txBox="1"/>
          <p:nvPr/>
        </p:nvSpPr>
        <p:spPr>
          <a:xfrm>
            <a:off x="21194652" y="7022705"/>
            <a:ext cx="819904" cy="276999"/>
          </a:xfrm>
          <a:prstGeom prst="rect">
            <a:avLst/>
          </a:prstGeom>
          <a:noFill/>
        </p:spPr>
        <p:txBody>
          <a:bodyPr wrap="square">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OR</a:t>
            </a:r>
            <a:endParaRPr lang="en-CA" sz="1200" kern="1200" dirty="0">
              <a:solidFill>
                <a:srgbClr val="FF66CC"/>
              </a:solidFill>
              <a:latin typeface="Arial Narrow" panose="020B0606020202030204" pitchFamily="34" charset="0"/>
              <a:ea typeface="+mn-ea"/>
              <a:cs typeface="+mn-cs"/>
            </a:endParaRPr>
          </a:p>
        </p:txBody>
      </p:sp>
      <p:sp>
        <p:nvSpPr>
          <p:cNvPr id="129" name="TextBox 128">
            <a:extLst>
              <a:ext uri="{FF2B5EF4-FFF2-40B4-BE49-F238E27FC236}">
                <a16:creationId xmlns:a16="http://schemas.microsoft.com/office/drawing/2014/main" id="{096FEF77-9807-C936-F79A-191C74405302}"/>
              </a:ext>
            </a:extLst>
          </p:cNvPr>
          <p:cNvSpPr txBox="1"/>
          <p:nvPr/>
        </p:nvSpPr>
        <p:spPr>
          <a:xfrm>
            <a:off x="21194652" y="7899393"/>
            <a:ext cx="819904" cy="276999"/>
          </a:xfrm>
          <a:prstGeom prst="rect">
            <a:avLst/>
          </a:prstGeom>
          <a:noFill/>
        </p:spPr>
        <p:txBody>
          <a:bodyPr wrap="square">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OR</a:t>
            </a:r>
            <a:endParaRPr lang="en-CA" sz="1200" kern="1200" dirty="0">
              <a:solidFill>
                <a:srgbClr val="FF66CC"/>
              </a:solidFill>
              <a:latin typeface="Arial Narrow" panose="020B0606020202030204" pitchFamily="34" charset="0"/>
              <a:ea typeface="+mn-ea"/>
              <a:cs typeface="+mn-cs"/>
            </a:endParaRPr>
          </a:p>
        </p:txBody>
      </p:sp>
      <p:sp>
        <p:nvSpPr>
          <p:cNvPr id="130" name="TextBox 129">
            <a:extLst>
              <a:ext uri="{FF2B5EF4-FFF2-40B4-BE49-F238E27FC236}">
                <a16:creationId xmlns:a16="http://schemas.microsoft.com/office/drawing/2014/main" id="{DD4BB1CE-18F6-F8F5-BB7D-9C778D9C67B6}"/>
              </a:ext>
            </a:extLst>
          </p:cNvPr>
          <p:cNvSpPr txBox="1"/>
          <p:nvPr/>
        </p:nvSpPr>
        <p:spPr>
          <a:xfrm>
            <a:off x="21194652" y="8773325"/>
            <a:ext cx="819904" cy="276999"/>
          </a:xfrm>
          <a:prstGeom prst="rect">
            <a:avLst/>
          </a:prstGeom>
          <a:noFill/>
        </p:spPr>
        <p:txBody>
          <a:bodyPr wrap="square">
            <a:spAutoFit/>
          </a:bodyPr>
          <a:lstStyle/>
          <a:p>
            <a:pPr defTabSz="1828800" hangingPunct="1">
              <a:defRPr/>
            </a:pPr>
            <a:r>
              <a:rPr lang="en-CA" sz="1200" b="1" i="1" kern="1200" dirty="0">
                <a:solidFill>
                  <a:srgbClr val="FF66CC"/>
                </a:solidFill>
                <a:latin typeface="Arial Narrow" panose="020B0606020202030204" pitchFamily="34" charset="0"/>
                <a:ea typeface="+mn-ea"/>
                <a:cs typeface="+mn-cs"/>
              </a:rPr>
              <a:t>OR</a:t>
            </a:r>
            <a:endParaRPr lang="en-CA" sz="1200" kern="1200" dirty="0">
              <a:solidFill>
                <a:srgbClr val="FF66CC"/>
              </a:solidFill>
              <a:latin typeface="Arial Narrow" panose="020B0606020202030204" pitchFamily="34" charset="0"/>
              <a:ea typeface="+mn-ea"/>
              <a:cs typeface="+mn-cs"/>
            </a:endParaRPr>
          </a:p>
        </p:txBody>
      </p:sp>
      <p:sp>
        <p:nvSpPr>
          <p:cNvPr id="131" name="Rectangle: Rounded Corners 130">
            <a:extLst>
              <a:ext uri="{FF2B5EF4-FFF2-40B4-BE49-F238E27FC236}">
                <a16:creationId xmlns:a16="http://schemas.microsoft.com/office/drawing/2014/main" id="{947F4CBF-4AF2-A34B-469B-6E97BB1809DA}"/>
              </a:ext>
            </a:extLst>
          </p:cNvPr>
          <p:cNvSpPr/>
          <p:nvPr/>
        </p:nvSpPr>
        <p:spPr>
          <a:xfrm>
            <a:off x="20236712" y="7406771"/>
            <a:ext cx="2735784" cy="429690"/>
          </a:xfrm>
          <a:prstGeom prst="roundRect">
            <a:avLst/>
          </a:prstGeom>
          <a:no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T-DM1</a:t>
            </a:r>
            <a:endParaRPr lang="en-CA" sz="1600" kern="1200" dirty="0">
              <a:solidFill>
                <a:prstClr val="black"/>
              </a:solidFill>
              <a:latin typeface="Arial Narrow" panose="020B0606020202030204" pitchFamily="34" charset="0"/>
            </a:endParaRPr>
          </a:p>
        </p:txBody>
      </p:sp>
      <p:sp>
        <p:nvSpPr>
          <p:cNvPr id="132" name="Rectangle: Rounded Corners 131">
            <a:extLst>
              <a:ext uri="{FF2B5EF4-FFF2-40B4-BE49-F238E27FC236}">
                <a16:creationId xmlns:a16="http://schemas.microsoft.com/office/drawing/2014/main" id="{979D66EA-74D4-DCA9-2036-7212A9E43F5C}"/>
              </a:ext>
            </a:extLst>
          </p:cNvPr>
          <p:cNvSpPr/>
          <p:nvPr/>
        </p:nvSpPr>
        <p:spPr>
          <a:xfrm>
            <a:off x="20236712" y="8287665"/>
            <a:ext cx="2735784" cy="429690"/>
          </a:xfrm>
          <a:prstGeom prst="roundRect">
            <a:avLst/>
          </a:prstGeom>
          <a:no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Neratinib ± capecitabine</a:t>
            </a:r>
            <a:endParaRPr lang="en-CA" sz="1600" kern="1200" dirty="0">
              <a:solidFill>
                <a:prstClr val="black"/>
              </a:solidFill>
              <a:latin typeface="Arial Narrow" panose="020B0606020202030204" pitchFamily="34" charset="0"/>
            </a:endParaRPr>
          </a:p>
        </p:txBody>
      </p:sp>
      <p:sp>
        <p:nvSpPr>
          <p:cNvPr id="133" name="Rectangle: Rounded Corners 132">
            <a:extLst>
              <a:ext uri="{FF2B5EF4-FFF2-40B4-BE49-F238E27FC236}">
                <a16:creationId xmlns:a16="http://schemas.microsoft.com/office/drawing/2014/main" id="{3894D676-CC5E-D3D4-68E0-FD63993783D0}"/>
              </a:ext>
            </a:extLst>
          </p:cNvPr>
          <p:cNvSpPr/>
          <p:nvPr/>
        </p:nvSpPr>
        <p:spPr>
          <a:xfrm>
            <a:off x="20236712" y="9122999"/>
            <a:ext cx="2735784" cy="429690"/>
          </a:xfrm>
          <a:prstGeom prst="roundRect">
            <a:avLst/>
          </a:prstGeom>
          <a:noFill/>
          <a:ln>
            <a:solidFill>
              <a:srgbClr val="FF66CC"/>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defTabSz="1828800" hangingPunct="1">
              <a:defRPr/>
            </a:pPr>
            <a:r>
              <a:rPr lang="en-CA" sz="1600" b="1" kern="1200" dirty="0">
                <a:solidFill>
                  <a:prstClr val="black"/>
                </a:solidFill>
                <a:latin typeface="Arial Narrow" panose="020B0606020202030204" pitchFamily="34" charset="0"/>
              </a:rPr>
              <a:t>Lapatinib + capecitabine</a:t>
            </a:r>
            <a:endParaRPr lang="en-CA" sz="1600" kern="1200" dirty="0">
              <a:solidFill>
                <a:prstClr val="black"/>
              </a:solidFill>
              <a:latin typeface="Arial Narrow" panose="020B0606020202030204" pitchFamily="34" charset="0"/>
            </a:endParaRPr>
          </a:p>
        </p:txBody>
      </p:sp>
      <p:cxnSp>
        <p:nvCxnSpPr>
          <p:cNvPr id="135" name="Straight Connector 134">
            <a:extLst>
              <a:ext uri="{FF2B5EF4-FFF2-40B4-BE49-F238E27FC236}">
                <a16:creationId xmlns:a16="http://schemas.microsoft.com/office/drawing/2014/main" id="{EE8E96C1-03EF-A33F-4343-D7F871F76786}"/>
              </a:ext>
            </a:extLst>
          </p:cNvPr>
          <p:cNvCxnSpPr>
            <a:cxnSpLocks/>
          </p:cNvCxnSpPr>
          <p:nvPr/>
        </p:nvCxnSpPr>
        <p:spPr>
          <a:xfrm>
            <a:off x="20104336" y="4586795"/>
            <a:ext cx="0" cy="6994526"/>
          </a:xfrm>
          <a:prstGeom prst="line">
            <a:avLst/>
          </a:prstGeom>
          <a:ln w="19050">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B4C7EBC-2FAF-5805-FDF4-BDCD54223EE9}"/>
              </a:ext>
            </a:extLst>
          </p:cNvPr>
          <p:cNvCxnSpPr>
            <a:cxnSpLocks/>
          </p:cNvCxnSpPr>
          <p:nvPr/>
        </p:nvCxnSpPr>
        <p:spPr>
          <a:xfrm>
            <a:off x="16621390" y="6191644"/>
            <a:ext cx="0" cy="3600000"/>
          </a:xfrm>
          <a:prstGeom prst="line">
            <a:avLst/>
          </a:prstGeom>
          <a:ln w="19050">
            <a:solidFill>
              <a:srgbClr val="FF9900"/>
            </a:solidFill>
            <a:prstDash val="sys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CE0511C-6D44-3491-1723-04B72A601664}"/>
              </a:ext>
            </a:extLst>
          </p:cNvPr>
          <p:cNvCxnSpPr>
            <a:cxnSpLocks/>
            <a:endCxn id="123" idx="1"/>
          </p:cNvCxnSpPr>
          <p:nvPr/>
        </p:nvCxnSpPr>
        <p:spPr>
          <a:xfrm flipV="1">
            <a:off x="16614543" y="6183621"/>
            <a:ext cx="575393" cy="2"/>
          </a:xfrm>
          <a:prstGeom prst="line">
            <a:avLst/>
          </a:prstGeom>
          <a:ln w="19050">
            <a:solidFill>
              <a:srgbClr val="FF9900"/>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8A56893-35D8-6CF0-FF0E-C78EBC056DF8}"/>
              </a:ext>
            </a:extLst>
          </p:cNvPr>
          <p:cNvCxnSpPr>
            <a:cxnSpLocks/>
          </p:cNvCxnSpPr>
          <p:nvPr/>
        </p:nvCxnSpPr>
        <p:spPr>
          <a:xfrm>
            <a:off x="9359634" y="3450860"/>
            <a:ext cx="598580" cy="0"/>
          </a:xfrm>
          <a:prstGeom prst="straightConnector1">
            <a:avLst/>
          </a:prstGeom>
          <a:ln w="19050">
            <a:solidFill>
              <a:srgbClr val="922E88"/>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66143B1-3DC2-DAF5-AA7D-3A404645320E}"/>
              </a:ext>
            </a:extLst>
          </p:cNvPr>
          <p:cNvCxnSpPr>
            <a:cxnSpLocks/>
          </p:cNvCxnSpPr>
          <p:nvPr/>
        </p:nvCxnSpPr>
        <p:spPr>
          <a:xfrm>
            <a:off x="13660252" y="8299503"/>
            <a:ext cx="0" cy="3256190"/>
          </a:xfrm>
          <a:prstGeom prst="line">
            <a:avLst/>
          </a:prstGeom>
          <a:ln w="19050">
            <a:solidFill>
              <a:srgbClr val="922E88"/>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6533E5F-3C2B-F31A-37E2-AD5B4AB9A527}"/>
              </a:ext>
            </a:extLst>
          </p:cNvPr>
          <p:cNvCxnSpPr>
            <a:cxnSpLocks/>
          </p:cNvCxnSpPr>
          <p:nvPr/>
        </p:nvCxnSpPr>
        <p:spPr>
          <a:xfrm>
            <a:off x="16788490" y="8259311"/>
            <a:ext cx="0" cy="3256190"/>
          </a:xfrm>
          <a:prstGeom prst="line">
            <a:avLst/>
          </a:prstGeom>
          <a:ln w="19050">
            <a:solidFill>
              <a:srgbClr val="922E88"/>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561FE45A-2F54-37F7-3B3C-675B9ABFCA66}"/>
              </a:ext>
            </a:extLst>
          </p:cNvPr>
          <p:cNvCxnSpPr>
            <a:cxnSpLocks/>
          </p:cNvCxnSpPr>
          <p:nvPr/>
        </p:nvCxnSpPr>
        <p:spPr>
          <a:xfrm>
            <a:off x="16829946" y="3729276"/>
            <a:ext cx="3002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6B11D4B-1923-28E6-FBFE-1EE7920169C8}"/>
              </a:ext>
            </a:extLst>
          </p:cNvPr>
          <p:cNvCxnSpPr>
            <a:cxnSpLocks/>
          </p:cNvCxnSpPr>
          <p:nvPr/>
        </p:nvCxnSpPr>
        <p:spPr>
          <a:xfrm>
            <a:off x="20098740" y="3711448"/>
            <a:ext cx="3002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D1A8748-A42A-3391-A27D-6654B1BFD011}"/>
              </a:ext>
            </a:extLst>
          </p:cNvPr>
          <p:cNvCxnSpPr>
            <a:cxnSpLocks/>
          </p:cNvCxnSpPr>
          <p:nvPr/>
        </p:nvCxnSpPr>
        <p:spPr>
          <a:xfrm>
            <a:off x="10133526" y="3742388"/>
            <a:ext cx="30023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F11D8F2-1B1D-CFB7-C08B-44D066B6B783}"/>
              </a:ext>
            </a:extLst>
          </p:cNvPr>
          <p:cNvGrpSpPr/>
          <p:nvPr/>
        </p:nvGrpSpPr>
        <p:grpSpPr>
          <a:xfrm>
            <a:off x="6650662" y="4418596"/>
            <a:ext cx="144000" cy="3240000"/>
            <a:chOff x="3325331" y="4171449"/>
            <a:chExt cx="149646" cy="1441441"/>
          </a:xfrm>
        </p:grpSpPr>
        <p:cxnSp>
          <p:nvCxnSpPr>
            <p:cNvPr id="6" name="Straight Connector 5">
              <a:extLst>
                <a:ext uri="{FF2B5EF4-FFF2-40B4-BE49-F238E27FC236}">
                  <a16:creationId xmlns:a16="http://schemas.microsoft.com/office/drawing/2014/main" id="{A0466929-145C-0131-8490-DA1043CC4569}"/>
                </a:ext>
              </a:extLst>
            </p:cNvPr>
            <p:cNvCxnSpPr>
              <a:cxnSpLocks/>
            </p:cNvCxnSpPr>
            <p:nvPr/>
          </p:nvCxnSpPr>
          <p:spPr>
            <a:xfrm>
              <a:off x="3334373" y="4171449"/>
              <a:ext cx="0" cy="1441441"/>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BC37051-CADB-0C7F-579E-D881048954EC}"/>
                </a:ext>
              </a:extLst>
            </p:cNvPr>
            <p:cNvCxnSpPr/>
            <p:nvPr/>
          </p:nvCxnSpPr>
          <p:spPr>
            <a:xfrm>
              <a:off x="3332363" y="5604955"/>
              <a:ext cx="142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F2E9E9-8591-8230-4E2C-60FEB89969FE}"/>
                </a:ext>
              </a:extLst>
            </p:cNvPr>
            <p:cNvCxnSpPr/>
            <p:nvPr/>
          </p:nvCxnSpPr>
          <p:spPr>
            <a:xfrm>
              <a:off x="3325331" y="4179387"/>
              <a:ext cx="14261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D2357B69-F4AD-388C-5913-08485A23B615}"/>
              </a:ext>
            </a:extLst>
          </p:cNvPr>
          <p:cNvCxnSpPr/>
          <p:nvPr/>
        </p:nvCxnSpPr>
        <p:spPr>
          <a:xfrm flipV="1">
            <a:off x="16376436" y="9785910"/>
            <a:ext cx="288000" cy="0"/>
          </a:xfrm>
          <a:prstGeom prst="line">
            <a:avLst/>
          </a:prstGeom>
          <a:ln w="19050">
            <a:solidFill>
              <a:srgbClr val="FF99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 Placeholder 4">
            <a:extLst>
              <a:ext uri="{FF2B5EF4-FFF2-40B4-BE49-F238E27FC236}">
                <a16:creationId xmlns:a16="http://schemas.microsoft.com/office/drawing/2014/main" id="{7832BBA8-8C52-56CF-63ED-EB51FE62BA0A}"/>
              </a:ext>
            </a:extLst>
          </p:cNvPr>
          <p:cNvSpPr txBox="1">
            <a:spLocks/>
          </p:cNvSpPr>
          <p:nvPr/>
        </p:nvSpPr>
        <p:spPr>
          <a:xfrm>
            <a:off x="874052" y="12167373"/>
            <a:ext cx="22135728" cy="56535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defTabSz="1828800">
              <a:spcBef>
                <a:spcPts val="2000"/>
              </a:spcBef>
              <a:spcAft>
                <a:spcPts val="1400"/>
              </a:spcAft>
              <a:buClr>
                <a:srgbClr val="000000"/>
              </a:buClr>
              <a:buNone/>
              <a:defRPr/>
            </a:pPr>
            <a:r>
              <a:rPr lang="en-US" sz="2400" dirty="0" err="1">
                <a:solidFill>
                  <a:srgbClr val="000000"/>
                </a:solidFill>
              </a:rPr>
              <a:t>BrM</a:t>
            </a:r>
            <a:r>
              <a:rPr lang="en-US" sz="2400" dirty="0">
                <a:solidFill>
                  <a:srgbClr val="000000"/>
                </a:solidFill>
              </a:rPr>
              <a:t>, brain metastases; </a:t>
            </a:r>
            <a:r>
              <a:rPr lang="en-US" sz="2400" dirty="0" err="1">
                <a:solidFill>
                  <a:srgbClr val="000000"/>
                </a:solidFill>
              </a:rPr>
              <a:t>ChT</a:t>
            </a:r>
            <a:r>
              <a:rPr lang="en-US" sz="2400" dirty="0">
                <a:solidFill>
                  <a:srgbClr val="000000"/>
                </a:solidFill>
              </a:rPr>
              <a:t>, chemotherapy; CNS, central nervous system; ET, endocrine therapy; H, trastuzumab; HR, hormone receptor; P, pertuzumab; </a:t>
            </a:r>
            <a:br>
              <a:rPr lang="en-US" sz="2400" dirty="0">
                <a:solidFill>
                  <a:srgbClr val="000000"/>
                </a:solidFill>
              </a:rPr>
            </a:br>
            <a:r>
              <a:rPr lang="en-US" sz="2400" dirty="0">
                <a:solidFill>
                  <a:srgbClr val="000000"/>
                </a:solidFill>
              </a:rPr>
              <a:t>T-DM1, trastuzumab emtansine; T-DXd, trastuzumab deruxtecan</a:t>
            </a:r>
          </a:p>
        </p:txBody>
      </p:sp>
      <p:sp>
        <p:nvSpPr>
          <p:cNvPr id="2" name="Title 1">
            <a:extLst>
              <a:ext uri="{FF2B5EF4-FFF2-40B4-BE49-F238E27FC236}">
                <a16:creationId xmlns:a16="http://schemas.microsoft.com/office/drawing/2014/main" id="{BC8F2D06-B414-B765-1391-BEBDD736DC11}"/>
              </a:ext>
            </a:extLst>
          </p:cNvPr>
          <p:cNvSpPr txBox="1">
            <a:spLocks/>
          </p:cNvSpPr>
          <p:nvPr/>
        </p:nvSpPr>
        <p:spPr>
          <a:xfrm>
            <a:off x="1072668" y="659321"/>
            <a:ext cx="21031200" cy="867930"/>
          </a:xfrm>
          <a:prstGeom prst="rect">
            <a:avLst/>
          </a:prstGeom>
        </p:spPr>
        <p:txBody>
          <a:bodyPr vert="horz" wrap="square" lIns="91440" tIns="45720" rIns="91440" bIns="45720" rtlCol="0" anchor="b">
            <a:spAutoFit/>
          </a:bodyPr>
          <a:lstStyle>
            <a:lvl1pPr algn="ctr" defTabSz="1828800" rtl="0" eaLnBrk="1" latinLnBrk="0" hangingPunct="1">
              <a:lnSpc>
                <a:spcPct val="90000"/>
              </a:lnSpc>
              <a:spcBef>
                <a:spcPct val="0"/>
              </a:spcBef>
              <a:buNone/>
              <a:defRPr sz="12000" kern="1200">
                <a:solidFill>
                  <a:schemeClr val="tx1"/>
                </a:solidFill>
                <a:latin typeface="+mj-lt"/>
                <a:ea typeface="+mj-ea"/>
                <a:cs typeface="+mj-cs"/>
              </a:defRPr>
            </a:lvl1pPr>
          </a:lstStyle>
          <a:p>
            <a:r>
              <a:rPr lang="en-GB" sz="5600" dirty="0">
                <a:latin typeface="Calibri Light" panose="020F0302020204030204" pitchFamily="34" charset="0"/>
                <a:cs typeface="Calibri Light" panose="020F0302020204030204" pitchFamily="34" charset="0"/>
              </a:rPr>
              <a:t>REAL Alliance – Canadian Breast </a:t>
            </a:r>
            <a:r>
              <a:rPr lang="en-GB" sz="5600">
                <a:latin typeface="Calibri Light" panose="020F0302020204030204" pitchFamily="34" charset="0"/>
                <a:cs typeface="Calibri Light" panose="020F0302020204030204" pitchFamily="34" charset="0"/>
              </a:rPr>
              <a:t>Cancer Guidelines</a:t>
            </a:r>
            <a:endParaRPr lang="en-GB" sz="5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10850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333234" y="-5332376"/>
            <a:ext cx="13716000" cy="2438246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622" y="0"/>
            <a:ext cx="18141692" cy="1371514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7298982" y="-3371680"/>
            <a:ext cx="9789128" cy="24387092"/>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study design&#10;&#10;Description automatically generated">
            <a:extLst>
              <a:ext uri="{FF2B5EF4-FFF2-40B4-BE49-F238E27FC236}">
                <a16:creationId xmlns:a16="http://schemas.microsoft.com/office/drawing/2014/main" id="{B5193D28-48E2-7A3F-56E7-2D64B58B757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14400" y="914400"/>
            <a:ext cx="22555200" cy="11887200"/>
          </a:xfrm>
          <a:prstGeom prst="rect">
            <a:avLst/>
          </a:prstGeom>
        </p:spPr>
      </p:pic>
    </p:spTree>
    <p:extLst>
      <p:ext uri="{BB962C8B-B14F-4D97-AF65-F5344CB8AC3E}">
        <p14:creationId xmlns:p14="http://schemas.microsoft.com/office/powerpoint/2010/main" val="938496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2803D-DEB9-5084-695B-C8D3E4A93F5C}"/>
              </a:ext>
            </a:extLst>
          </p:cNvPr>
          <p:cNvSpPr>
            <a:spLocks noGrp="1"/>
          </p:cNvSpPr>
          <p:nvPr>
            <p:ph type="body" sz="half" idx="1"/>
          </p:nvPr>
        </p:nvSpPr>
        <p:spPr/>
        <p:txBody>
          <a:bodyPr/>
          <a:lstStyle/>
          <a:p>
            <a:r>
              <a:rPr lang="en-US" dirty="0"/>
              <a:t>Metastatic Triple negative Breast Cancer</a:t>
            </a:r>
          </a:p>
        </p:txBody>
      </p:sp>
    </p:spTree>
    <p:extLst>
      <p:ext uri="{BB962C8B-B14F-4D97-AF65-F5344CB8AC3E}">
        <p14:creationId xmlns:p14="http://schemas.microsoft.com/office/powerpoint/2010/main" val="345475276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85D30-CD20-9DC2-4F0B-99BB0DC4DB84}"/>
              </a:ext>
            </a:extLst>
          </p:cNvPr>
          <p:cNvPicPr>
            <a:picLocks noChangeAspect="1"/>
          </p:cNvPicPr>
          <p:nvPr/>
        </p:nvPicPr>
        <p:blipFill>
          <a:blip r:embed="rId2"/>
          <a:stretch>
            <a:fillRect/>
          </a:stretch>
        </p:blipFill>
        <p:spPr>
          <a:xfrm>
            <a:off x="295584" y="273050"/>
            <a:ext cx="23792832" cy="13442950"/>
          </a:xfrm>
          <a:prstGeom prst="rect">
            <a:avLst/>
          </a:prstGeom>
          <a:noFill/>
        </p:spPr>
      </p:pic>
    </p:spTree>
    <p:extLst>
      <p:ext uri="{BB962C8B-B14F-4D97-AF65-F5344CB8AC3E}">
        <p14:creationId xmlns:p14="http://schemas.microsoft.com/office/powerpoint/2010/main" val="4077052855"/>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8423B9-325C-B810-06E6-24E78442BDB5}"/>
              </a:ext>
            </a:extLst>
          </p:cNvPr>
          <p:cNvPicPr>
            <a:picLocks noChangeAspect="1"/>
          </p:cNvPicPr>
          <p:nvPr/>
        </p:nvPicPr>
        <p:blipFill>
          <a:blip r:embed="rId2"/>
          <a:stretch>
            <a:fillRect/>
          </a:stretch>
        </p:blipFill>
        <p:spPr>
          <a:xfrm>
            <a:off x="347988" y="136525"/>
            <a:ext cx="23688023" cy="13442950"/>
          </a:xfrm>
          <a:prstGeom prst="rect">
            <a:avLst/>
          </a:prstGeom>
          <a:noFill/>
        </p:spPr>
      </p:pic>
    </p:spTree>
    <p:extLst>
      <p:ext uri="{BB962C8B-B14F-4D97-AF65-F5344CB8AC3E}">
        <p14:creationId xmlns:p14="http://schemas.microsoft.com/office/powerpoint/2010/main" val="28300034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reast cancer epidemiology,  pathology, &amp; staging"/>
          <p:cNvSpPr txBox="1">
            <a:spLocks noGrp="1"/>
          </p:cNvSpPr>
          <p:nvPr>
            <p:ph type="body" sz="half" idx="1"/>
          </p:nvPr>
        </p:nvSpPr>
        <p:spPr>
          <a:xfrm>
            <a:off x="1219200" y="2065867"/>
            <a:ext cx="21945600" cy="9821333"/>
          </a:xfrm>
          <a:prstGeom prst="rect">
            <a:avLst/>
          </a:prstGeom>
        </p:spPr>
        <p:txBody>
          <a:bodyPr>
            <a:normAutofit/>
          </a:bodyPr>
          <a:lstStyle/>
          <a:p>
            <a:pPr>
              <a:lnSpc>
                <a:spcPct val="100000"/>
              </a:lnSpc>
            </a:pPr>
            <a:r>
              <a:rPr lang="en-CA" sz="8800" cap="none" dirty="0">
                <a:latin typeface="Helvetica" pitchFamily="2" charset="0"/>
              </a:rPr>
              <a:t>BREAST CANCER EPIDEMIOLOGY,  PATHOLOGY, &amp; STAGING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426C75-074C-9794-7CA6-A39743870E3D}"/>
              </a:ext>
            </a:extLst>
          </p:cNvPr>
          <p:cNvPicPr>
            <a:picLocks noChangeAspect="1"/>
          </p:cNvPicPr>
          <p:nvPr/>
        </p:nvPicPr>
        <p:blipFill>
          <a:blip r:embed="rId2"/>
          <a:stretch>
            <a:fillRect/>
          </a:stretch>
        </p:blipFill>
        <p:spPr>
          <a:xfrm>
            <a:off x="242888" y="136627"/>
            <a:ext cx="23898225" cy="13442745"/>
          </a:xfrm>
          <a:prstGeom prst="rect">
            <a:avLst/>
          </a:prstGeom>
          <a:noFill/>
        </p:spPr>
      </p:pic>
    </p:spTree>
    <p:extLst>
      <p:ext uri="{BB962C8B-B14F-4D97-AF65-F5344CB8AC3E}">
        <p14:creationId xmlns:p14="http://schemas.microsoft.com/office/powerpoint/2010/main" val="17285256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DB9B1-A049-2C2C-EE73-A74CACAD0D7D}"/>
              </a:ext>
            </a:extLst>
          </p:cNvPr>
          <p:cNvSpPr>
            <a:spLocks noGrp="1"/>
          </p:cNvSpPr>
          <p:nvPr>
            <p:ph type="title"/>
          </p:nvPr>
        </p:nvSpPr>
        <p:spPr/>
        <p:txBody>
          <a:bodyPr>
            <a:normAutofit/>
          </a:bodyPr>
          <a:lstStyle/>
          <a:p>
            <a:r>
              <a:rPr lang="en-US" sz="8000" b="1" kern="800" dirty="0">
                <a:solidFill>
                  <a:schemeClr val="accent6">
                    <a:lumMod val="50000"/>
                  </a:schemeClr>
                </a:solidFill>
                <a:latin typeface="Trebuchet MS" panose="020B0703020202090204" pitchFamily="34" charset="0"/>
              </a:rPr>
              <a:t>DATOPOTAMAB DERUXTECAN (DATO-DXD) </a:t>
            </a:r>
          </a:p>
        </p:txBody>
      </p:sp>
      <p:pic>
        <p:nvPicPr>
          <p:cNvPr id="3" name="Picture 2">
            <a:extLst>
              <a:ext uri="{FF2B5EF4-FFF2-40B4-BE49-F238E27FC236}">
                <a16:creationId xmlns:a16="http://schemas.microsoft.com/office/drawing/2014/main" id="{50B54FE4-D38D-B097-1F39-9BCD41601BDB}"/>
              </a:ext>
            </a:extLst>
          </p:cNvPr>
          <p:cNvPicPr>
            <a:picLocks noChangeAspect="1"/>
          </p:cNvPicPr>
          <p:nvPr/>
        </p:nvPicPr>
        <p:blipFill>
          <a:blip r:embed="rId2"/>
          <a:stretch>
            <a:fillRect/>
          </a:stretch>
        </p:blipFill>
        <p:spPr>
          <a:xfrm>
            <a:off x="1526932" y="3640907"/>
            <a:ext cx="21330136" cy="9132986"/>
          </a:xfrm>
          <a:prstGeom prst="rect">
            <a:avLst/>
          </a:prstGeom>
        </p:spPr>
      </p:pic>
    </p:spTree>
    <p:extLst>
      <p:ext uri="{BB962C8B-B14F-4D97-AF65-F5344CB8AC3E}">
        <p14:creationId xmlns:p14="http://schemas.microsoft.com/office/powerpoint/2010/main" val="420851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72803D-DEB9-5084-695B-C8D3E4A93F5C}"/>
              </a:ext>
            </a:extLst>
          </p:cNvPr>
          <p:cNvSpPr>
            <a:spLocks noGrp="1"/>
          </p:cNvSpPr>
          <p:nvPr>
            <p:ph type="body" sz="half" idx="1"/>
          </p:nvPr>
        </p:nvSpPr>
        <p:spPr/>
        <p:txBody>
          <a:bodyPr/>
          <a:lstStyle/>
          <a:p>
            <a:r>
              <a:rPr lang="en-US" dirty="0"/>
              <a:t>Other Advances in Breast Cancer</a:t>
            </a:r>
          </a:p>
        </p:txBody>
      </p:sp>
    </p:spTree>
    <p:extLst>
      <p:ext uri="{BB962C8B-B14F-4D97-AF65-F5344CB8AC3E}">
        <p14:creationId xmlns:p14="http://schemas.microsoft.com/office/powerpoint/2010/main" val="420269144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hand holding a dna strand&#10;&#10;Description automatically generated">
            <a:extLst>
              <a:ext uri="{FF2B5EF4-FFF2-40B4-BE49-F238E27FC236}">
                <a16:creationId xmlns:a16="http://schemas.microsoft.com/office/drawing/2014/main" id="{05C8A3B8-BA4C-A64F-3153-E9768C2A8950}"/>
              </a:ext>
            </a:extLst>
          </p:cNvPr>
          <p:cNvPicPr>
            <a:picLocks noChangeAspect="1"/>
          </p:cNvPicPr>
          <p:nvPr/>
        </p:nvPicPr>
        <p:blipFill>
          <a:blip r:embed="rId2"/>
          <a:srcRect/>
          <a:stretch/>
        </p:blipFill>
        <p:spPr>
          <a:xfrm>
            <a:off x="20" y="10"/>
            <a:ext cx="24383980" cy="13715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640284"/>
            <a:ext cx="24384000" cy="147310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a:ln>
                <a:noFill/>
              </a:ln>
              <a:solidFill>
                <a:prstClr val="white"/>
              </a:solidFill>
              <a:effectLst/>
              <a:uLnTx/>
              <a:uFillTx/>
              <a:latin typeface="Calibri" panose="020F0502020204030204"/>
              <a:ea typeface="+mn-ea"/>
              <a:cs typeface="+mn-cs"/>
              <a:sym typeface="Proxima Nova"/>
            </a:endParaRPr>
          </a:p>
        </p:txBody>
      </p:sp>
      <p:sp>
        <p:nvSpPr>
          <p:cNvPr id="2" name="Title 1">
            <a:extLst>
              <a:ext uri="{FF2B5EF4-FFF2-40B4-BE49-F238E27FC236}">
                <a16:creationId xmlns:a16="http://schemas.microsoft.com/office/drawing/2014/main" id="{C6B46597-7156-D198-5FBD-8EB040E5564A}"/>
              </a:ext>
            </a:extLst>
          </p:cNvPr>
          <p:cNvSpPr>
            <a:spLocks noGrp="1"/>
          </p:cNvSpPr>
          <p:nvPr>
            <p:ph type="title"/>
          </p:nvPr>
        </p:nvSpPr>
        <p:spPr>
          <a:xfrm>
            <a:off x="1047750" y="10634480"/>
            <a:ext cx="22421850" cy="1489672"/>
          </a:xfrm>
        </p:spPr>
        <p:txBody>
          <a:bodyPr vert="horz" lIns="91440" tIns="45720" rIns="91440" bIns="45720" rtlCol="0" anchor="ctr">
            <a:normAutofit/>
          </a:bodyPr>
          <a:lstStyle/>
          <a:p>
            <a:pPr algn="ctr" defTabSz="914400"/>
            <a:r>
              <a:rPr lang="en-US" sz="5000" dirty="0">
                <a:solidFill>
                  <a:schemeClr val="tx1">
                    <a:lumMod val="85000"/>
                    <a:lumOff val="15000"/>
                  </a:schemeClr>
                </a:solidFill>
              </a:rPr>
              <a:t>Precision Medicine: </a:t>
            </a:r>
            <a:br>
              <a:rPr lang="en-US" sz="5000" dirty="0">
                <a:solidFill>
                  <a:schemeClr val="tx1">
                    <a:lumMod val="85000"/>
                    <a:lumOff val="15000"/>
                  </a:schemeClr>
                </a:solidFill>
              </a:rPr>
            </a:br>
            <a:r>
              <a:rPr lang="en-US" sz="5000" dirty="0">
                <a:solidFill>
                  <a:schemeClr val="tx1">
                    <a:lumMod val="85000"/>
                    <a:lumOff val="15000"/>
                  </a:schemeClr>
                </a:solidFill>
              </a:rPr>
              <a:t>Germline Mutation Testing </a:t>
            </a:r>
            <a:r>
              <a:rPr lang="en-US" sz="5000">
                <a:solidFill>
                  <a:schemeClr val="tx1">
                    <a:lumMod val="85000"/>
                    <a:lumOff val="15000"/>
                  </a:schemeClr>
                </a:solidFill>
              </a:rPr>
              <a:t>and ctDNA</a:t>
            </a:r>
            <a:endParaRPr lang="en-US" sz="5000" dirty="0">
              <a:solidFill>
                <a:schemeClr val="tx1">
                  <a:lumMod val="85000"/>
                  <a:lumOff val="15000"/>
                </a:schemeClr>
              </a:solidFill>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483966"/>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269704"/>
            <a:ext cx="2438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24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ED273598-599D-7F56-C039-3E025C22CA7C}"/>
              </a:ext>
            </a:extLst>
          </p:cNvPr>
          <p:cNvSpPr>
            <a:spLocks noGrp="1"/>
          </p:cNvSpPr>
          <p:nvPr>
            <p:ph type="title"/>
          </p:nvPr>
        </p:nvSpPr>
        <p:spPr>
          <a:xfrm>
            <a:off x="1439997" y="953565"/>
            <a:ext cx="21031198" cy="1773102"/>
          </a:xfrm>
        </p:spPr>
        <p:txBody>
          <a:bodyPr>
            <a:noAutofit/>
          </a:bodyPr>
          <a:lstStyle/>
          <a:p>
            <a:r>
              <a:rPr lang="en-CA" sz="4800" i="1" dirty="0">
                <a:solidFill>
                  <a:schemeClr val="tx1"/>
                </a:solidFill>
              </a:rPr>
              <a:t>BRCA</a:t>
            </a:r>
            <a:r>
              <a:rPr lang="en-CA" sz="4800" dirty="0">
                <a:solidFill>
                  <a:schemeClr val="tx1"/>
                </a:solidFill>
              </a:rPr>
              <a:t> Mutations are Associated with Increased Risk of Breast, Ovarian, Pancreatic, and Prostate cancer</a:t>
            </a:r>
            <a:r>
              <a:rPr lang="en-CA" sz="4800" baseline="30000" dirty="0">
                <a:solidFill>
                  <a:schemeClr val="tx1"/>
                </a:solidFill>
              </a:rPr>
              <a:t>1-9</a:t>
            </a:r>
            <a:endParaRPr lang="en-US" sz="4800" dirty="0">
              <a:solidFill>
                <a:schemeClr val="tx1"/>
              </a:solidFill>
            </a:endParaRPr>
          </a:p>
        </p:txBody>
      </p:sp>
      <p:sp>
        <p:nvSpPr>
          <p:cNvPr id="18" name="Footer Placeholder 3">
            <a:extLst>
              <a:ext uri="{FF2B5EF4-FFF2-40B4-BE49-F238E27FC236}">
                <a16:creationId xmlns:a16="http://schemas.microsoft.com/office/drawing/2014/main" id="{582392AA-6508-DFE0-3506-4316CFE24185}"/>
              </a:ext>
            </a:extLst>
          </p:cNvPr>
          <p:cNvSpPr txBox="1">
            <a:spLocks/>
          </p:cNvSpPr>
          <p:nvPr/>
        </p:nvSpPr>
        <p:spPr>
          <a:xfrm>
            <a:off x="1439994" y="9790114"/>
            <a:ext cx="22357584" cy="2666428"/>
          </a:xfrm>
          <a:prstGeom prst="rect">
            <a:avLst/>
          </a:prstGeom>
          <a:noFill/>
        </p:spPr>
        <p:txBody>
          <a:bodyPr lIns="0" tIns="0" rIns="0" bIns="0" anchor="b" anchorCtr="0"/>
          <a:lstStyle>
            <a:defPPr>
              <a:defRPr lang="en-US"/>
            </a:defPPr>
            <a:lvl1pPr marL="228600" indent="-228600" algn="l" defTabSz="914400" rtl="0" eaLnBrk="1" latinLnBrk="0" hangingPunct="1">
              <a:lnSpc>
                <a:spcPct val="90000"/>
              </a:lnSpc>
              <a:buFont typeface="+mj-lt"/>
              <a:buAutoNum type="arabicPeriod"/>
              <a:defRPr sz="1000" kern="1200" baseline="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defTabSz="1828800">
              <a:buNone/>
            </a:pPr>
            <a:r>
              <a:rPr lang="en-GB" sz="1800" dirty="0">
                <a:solidFill>
                  <a:prstClr val="black"/>
                </a:solidFill>
                <a:latin typeface="Avenir Light" panose="020B0402020203020204" pitchFamily="34" charset="77"/>
              </a:rPr>
              <a:t>1. </a:t>
            </a:r>
            <a:r>
              <a:rPr lang="en-US" sz="1800" dirty="0">
                <a:solidFill>
                  <a:prstClr val="black"/>
                </a:solidFill>
                <a:latin typeface="Avenir Light" panose="020B0402020203020204" pitchFamily="34" charset="77"/>
              </a:rPr>
              <a:t>Cancer of the Breast (Female) - Cancer Stat Facts. SEER. Accessed October 18, 2022. </a:t>
            </a:r>
            <a:r>
              <a:rPr lang="en-US" sz="1800" dirty="0">
                <a:solidFill>
                  <a:prstClr val="black"/>
                </a:solidFill>
                <a:latin typeface="Avenir Light" panose="020B0402020203020204" pitchFamily="34" charset="77"/>
                <a:hlinkClick r:id="rId3"/>
              </a:rPr>
              <a:t>https://seer.cancer.gov/statfacts/html/breast.html</a:t>
            </a:r>
            <a:r>
              <a:rPr lang="en-US" sz="1800" dirty="0">
                <a:solidFill>
                  <a:prstClr val="black"/>
                </a:solidFill>
                <a:latin typeface="Avenir Light" panose="020B0402020203020204" pitchFamily="34" charset="77"/>
              </a:rPr>
              <a:t>.</a:t>
            </a:r>
          </a:p>
          <a:p>
            <a:pPr marL="0" indent="0" defTabSz="1828800">
              <a:buNone/>
            </a:pPr>
            <a:r>
              <a:rPr lang="en-US" sz="1800" dirty="0">
                <a:solidFill>
                  <a:prstClr val="black"/>
                </a:solidFill>
                <a:latin typeface="Avenir Light" panose="020B0402020203020204" pitchFamily="34" charset="77"/>
              </a:rPr>
              <a:t>2. Cancer of the Ovary - Cancer Stat Facts. SEER. Accessed October 18, 2022. </a:t>
            </a:r>
            <a:r>
              <a:rPr lang="en-US" sz="1800" dirty="0">
                <a:solidFill>
                  <a:prstClr val="black"/>
                </a:solidFill>
                <a:latin typeface="Avenir Light" panose="020B0402020203020204" pitchFamily="34" charset="77"/>
                <a:hlinkClick r:id="rId4"/>
              </a:rPr>
              <a:t>https://seer.cancer.gov/statfacts/html/ovary.html</a:t>
            </a:r>
            <a:r>
              <a:rPr lang="en-GB" sz="1800" dirty="0">
                <a:solidFill>
                  <a:prstClr val="black"/>
                </a:solidFill>
                <a:latin typeface="Avenir Light" panose="020B0402020203020204" pitchFamily="34" charset="77"/>
              </a:rPr>
              <a:t>. </a:t>
            </a:r>
          </a:p>
          <a:p>
            <a:pPr marL="0" indent="0" defTabSz="1828800">
              <a:buNone/>
            </a:pPr>
            <a:r>
              <a:rPr lang="en-US" sz="1800" dirty="0">
                <a:solidFill>
                  <a:prstClr val="black"/>
                </a:solidFill>
                <a:latin typeface="Avenir Light" panose="020B0402020203020204" pitchFamily="34" charset="77"/>
              </a:rPr>
              <a:t>3. Cancer of the Pancreas - Cancer Stat Facts. SEER. Accessed October 18, 2022. </a:t>
            </a:r>
            <a:r>
              <a:rPr lang="en-US" sz="1800" dirty="0">
                <a:solidFill>
                  <a:prstClr val="black"/>
                </a:solidFill>
                <a:latin typeface="Avenir Light" panose="020B0402020203020204" pitchFamily="34" charset="77"/>
                <a:hlinkClick r:id="rId5"/>
              </a:rPr>
              <a:t>https://seer.cancer.gov/statfacts/html/pancreas.html</a:t>
            </a:r>
            <a:r>
              <a:rPr lang="en-US" sz="1800" dirty="0">
                <a:solidFill>
                  <a:prstClr val="black"/>
                </a:solidFill>
                <a:latin typeface="Avenir Light" panose="020B0402020203020204" pitchFamily="34" charset="77"/>
              </a:rPr>
              <a:t>.</a:t>
            </a:r>
          </a:p>
          <a:p>
            <a:pPr marL="0" indent="0" defTabSz="1828800">
              <a:buNone/>
            </a:pPr>
            <a:r>
              <a:rPr lang="en-US" sz="1800" dirty="0">
                <a:solidFill>
                  <a:prstClr val="black"/>
                </a:solidFill>
                <a:latin typeface="Avenir Light" panose="020B0402020203020204" pitchFamily="34" charset="77"/>
              </a:rPr>
              <a:t>4. Cancer of the Prostate - Cancer Stat Facts. SEER. Accessed October 18, 2022. </a:t>
            </a:r>
            <a:r>
              <a:rPr lang="en-US" sz="1800" dirty="0">
                <a:solidFill>
                  <a:prstClr val="black"/>
                </a:solidFill>
                <a:latin typeface="Avenir Light" panose="020B0402020203020204" pitchFamily="34" charset="77"/>
                <a:hlinkClick r:id="rId6"/>
              </a:rPr>
              <a:t>https://seer.cancer.gov/statfacts/html/prost.html</a:t>
            </a:r>
            <a:r>
              <a:rPr lang="en-US" sz="1800" dirty="0">
                <a:solidFill>
                  <a:prstClr val="black"/>
                </a:solidFill>
                <a:latin typeface="Avenir Light" panose="020B0402020203020204" pitchFamily="34" charset="77"/>
              </a:rPr>
              <a:t>.</a:t>
            </a:r>
          </a:p>
          <a:p>
            <a:pPr marL="0" indent="0" defTabSz="1828800">
              <a:buNone/>
            </a:pPr>
            <a:r>
              <a:rPr lang="en-US" sz="1800" dirty="0">
                <a:solidFill>
                  <a:prstClr val="black"/>
                </a:solidFill>
                <a:latin typeface="Avenir Light" panose="020B0402020203020204" pitchFamily="34" charset="77"/>
              </a:rPr>
              <a:t>5. BRCA Gene Mutations: Cancer Risk and Genetic Testing Fact Sheet - NCI. Published Nov. 25, 2020. Accessed Oct. 18, 2022. </a:t>
            </a:r>
            <a:r>
              <a:rPr lang="en-US" sz="1800" dirty="0">
                <a:solidFill>
                  <a:prstClr val="black"/>
                </a:solidFill>
                <a:latin typeface="Avenir Light" panose="020B0402020203020204" pitchFamily="34" charset="77"/>
                <a:hlinkClick r:id="rId7"/>
              </a:rPr>
              <a:t>https://www.cancer.gov/about-cancer/causes-prevention/genetics/brca-fact-sheet</a:t>
            </a:r>
            <a:r>
              <a:rPr lang="en-US" sz="1800" dirty="0">
                <a:solidFill>
                  <a:prstClr val="black"/>
                </a:solidFill>
                <a:latin typeface="Avenir Light" panose="020B0402020203020204" pitchFamily="34" charset="77"/>
              </a:rPr>
              <a:t>.</a:t>
            </a:r>
          </a:p>
          <a:p>
            <a:pPr marL="0" indent="0" defTabSz="1828800">
              <a:buNone/>
            </a:pPr>
            <a:r>
              <a:rPr lang="en-GB" sz="1800" dirty="0">
                <a:solidFill>
                  <a:prstClr val="black"/>
                </a:solidFill>
                <a:latin typeface="Avenir Light" panose="020B0402020203020204" pitchFamily="34" charset="77"/>
              </a:rPr>
              <a:t>6. Wong W, et al. Cancer management and research. 2020;12:2731-2742. doi:10.2147/CMAR.S211151.</a:t>
            </a:r>
          </a:p>
          <a:p>
            <a:pPr marL="0" indent="0" defTabSz="1828800">
              <a:buNone/>
            </a:pPr>
            <a:r>
              <a:rPr lang="en-GB" sz="1800" dirty="0">
                <a:solidFill>
                  <a:prstClr val="black"/>
                </a:solidFill>
                <a:latin typeface="Avenir Light" panose="020B0402020203020204" pitchFamily="34" charset="77"/>
              </a:rPr>
              <a:t>7. </a:t>
            </a:r>
            <a:r>
              <a:rPr lang="en-GB" sz="1800" dirty="0" err="1">
                <a:solidFill>
                  <a:prstClr val="black"/>
                </a:solidFill>
                <a:latin typeface="Avenir Light" panose="020B0402020203020204" pitchFamily="34" charset="77"/>
              </a:rPr>
              <a:t>Pilarski</a:t>
            </a:r>
            <a:r>
              <a:rPr lang="en-GB" sz="1800" dirty="0">
                <a:solidFill>
                  <a:prstClr val="black"/>
                </a:solidFill>
                <a:latin typeface="Avenir Light" panose="020B0402020203020204" pitchFamily="34" charset="77"/>
              </a:rPr>
              <a:t> R. Am Soc Clin Oncol </a:t>
            </a:r>
            <a:r>
              <a:rPr lang="en-GB" sz="1800" dirty="0" err="1">
                <a:solidFill>
                  <a:prstClr val="black"/>
                </a:solidFill>
                <a:latin typeface="Avenir Light" panose="020B0402020203020204" pitchFamily="34" charset="77"/>
              </a:rPr>
              <a:t>Educ</a:t>
            </a:r>
            <a:r>
              <a:rPr lang="en-GB" sz="1800" dirty="0">
                <a:solidFill>
                  <a:prstClr val="black"/>
                </a:solidFill>
                <a:latin typeface="Avenir Light" panose="020B0402020203020204" pitchFamily="34" charset="77"/>
              </a:rPr>
              <a:t> Book. 2019;39:79–86. doi:10.1200/EDBK_238977.</a:t>
            </a:r>
          </a:p>
          <a:p>
            <a:pPr marL="0" indent="0" defTabSz="1828800">
              <a:buNone/>
            </a:pPr>
            <a:r>
              <a:rPr lang="en-CA" sz="1800" dirty="0">
                <a:solidFill>
                  <a:prstClr val="black"/>
                </a:solidFill>
                <a:latin typeface="Avenir Light" panose="020B0402020203020204" pitchFamily="34" charset="77"/>
              </a:rPr>
              <a:t>8. </a:t>
            </a:r>
            <a:r>
              <a:rPr lang="en-US" sz="1800" dirty="0">
                <a:solidFill>
                  <a:prstClr val="black"/>
                </a:solidFill>
                <a:latin typeface="Avenir Light" panose="020B0402020203020204" pitchFamily="34" charset="77"/>
              </a:rPr>
              <a:t>Lee MV, et al. </a:t>
            </a:r>
            <a:r>
              <a:rPr lang="en-US" sz="1800" dirty="0" err="1">
                <a:solidFill>
                  <a:prstClr val="black"/>
                </a:solidFill>
                <a:latin typeface="Avenir Light" panose="020B0402020203020204" pitchFamily="34" charset="77"/>
              </a:rPr>
              <a:t>RadioGraphics</a:t>
            </a:r>
            <a:r>
              <a:rPr lang="en-US" sz="1800" dirty="0">
                <a:solidFill>
                  <a:prstClr val="black"/>
                </a:solidFill>
                <a:latin typeface="Avenir Light" panose="020B0402020203020204" pitchFamily="34" charset="77"/>
              </a:rPr>
              <a:t>. 2017;37(4):1005-1023. doi:10.1148/rg.2017160144.</a:t>
            </a:r>
          </a:p>
          <a:p>
            <a:pPr marL="0" indent="0" defTabSz="1828800">
              <a:buNone/>
            </a:pPr>
            <a:r>
              <a:rPr lang="en-CA" sz="1800" dirty="0">
                <a:solidFill>
                  <a:prstClr val="black"/>
                </a:solidFill>
                <a:latin typeface="Avenir Light" panose="020B0402020203020204" pitchFamily="34" charset="77"/>
              </a:rPr>
              <a:t>9. Nyberg T, et al. </a:t>
            </a:r>
            <a:r>
              <a:rPr lang="en-CA" sz="1800" dirty="0" err="1">
                <a:solidFill>
                  <a:prstClr val="black"/>
                </a:solidFill>
                <a:latin typeface="Avenir Light" panose="020B0402020203020204" pitchFamily="34" charset="77"/>
              </a:rPr>
              <a:t>Eur</a:t>
            </a:r>
            <a:r>
              <a:rPr lang="en-CA" sz="1800" dirty="0">
                <a:solidFill>
                  <a:prstClr val="black"/>
                </a:solidFill>
                <a:latin typeface="Avenir Light" panose="020B0402020203020204" pitchFamily="34" charset="77"/>
              </a:rPr>
              <a:t> Urol. 2020;77(1):24-35. doi:10.1016/j.eururo.2019.08.025.</a:t>
            </a:r>
          </a:p>
        </p:txBody>
      </p:sp>
      <p:grpSp>
        <p:nvGrpSpPr>
          <p:cNvPr id="19" name="Group 18">
            <a:extLst>
              <a:ext uri="{FF2B5EF4-FFF2-40B4-BE49-F238E27FC236}">
                <a16:creationId xmlns:a16="http://schemas.microsoft.com/office/drawing/2014/main" id="{151A93ED-4CAF-401A-956F-EC062FB53C3A}"/>
              </a:ext>
            </a:extLst>
          </p:cNvPr>
          <p:cNvGrpSpPr/>
          <p:nvPr/>
        </p:nvGrpSpPr>
        <p:grpSpPr>
          <a:xfrm>
            <a:off x="1439994" y="3546168"/>
            <a:ext cx="21338988" cy="6233512"/>
            <a:chOff x="712318" y="2421232"/>
            <a:chExt cx="10652673" cy="3372773"/>
          </a:xfrm>
        </p:grpSpPr>
        <p:sp>
          <p:nvSpPr>
            <p:cNvPr id="20" name="Round Single Corner Rectangle 3">
              <a:extLst>
                <a:ext uri="{FF2B5EF4-FFF2-40B4-BE49-F238E27FC236}">
                  <a16:creationId xmlns:a16="http://schemas.microsoft.com/office/drawing/2014/main" id="{2E462AEB-9973-1816-EEFB-5421876CEA4F}"/>
                </a:ext>
              </a:extLst>
            </p:cNvPr>
            <p:cNvSpPr/>
            <p:nvPr/>
          </p:nvSpPr>
          <p:spPr>
            <a:xfrm>
              <a:off x="3458696" y="2421232"/>
              <a:ext cx="7752644" cy="437886"/>
            </a:xfrm>
            <a:prstGeom prst="round1Rect">
              <a:avLst>
                <a:gd name="adj" fmla="val 25065"/>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defTabSz="2438340" hangingPunct="1">
                <a:defRPr/>
              </a:pPr>
              <a:r>
                <a:rPr lang="en-GB" sz="3600" b="1" dirty="0">
                  <a:solidFill>
                    <a:prstClr val="black"/>
                  </a:solidFill>
                  <a:latin typeface="Avenir Black" panose="02000503020000020003" pitchFamily="2" charset="0"/>
                </a:rPr>
                <a:t>Lifetime risk of developing cancer</a:t>
              </a:r>
            </a:p>
          </p:txBody>
        </p:sp>
        <p:sp>
          <p:nvSpPr>
            <p:cNvPr id="21" name="Round Single Corner Rectangle 13">
              <a:extLst>
                <a:ext uri="{FF2B5EF4-FFF2-40B4-BE49-F238E27FC236}">
                  <a16:creationId xmlns:a16="http://schemas.microsoft.com/office/drawing/2014/main" id="{657F627A-CFF5-A1BB-B31E-E8E7760E21EE}"/>
                </a:ext>
              </a:extLst>
            </p:cNvPr>
            <p:cNvSpPr/>
            <p:nvPr/>
          </p:nvSpPr>
          <p:spPr>
            <a:xfrm>
              <a:off x="3493367" y="2923078"/>
              <a:ext cx="2516028" cy="316568"/>
            </a:xfrm>
            <a:prstGeom prst="snip1Rect">
              <a:avLst/>
            </a:prstGeom>
            <a:noFill/>
            <a:ln>
              <a:noFill/>
            </a:ln>
            <a:effectLst/>
          </p:spPr>
          <p:style>
            <a:lnRef idx="1">
              <a:schemeClr val="accent2"/>
            </a:lnRef>
            <a:fillRef idx="3">
              <a:schemeClr val="accent2"/>
            </a:fillRef>
            <a:effectRef idx="2">
              <a:schemeClr val="accent2"/>
            </a:effectRef>
            <a:fontRef idx="minor">
              <a:schemeClr val="lt1"/>
            </a:fontRef>
          </p:style>
          <p:txBody>
            <a:bodyPr bIns="129600" rtlCol="0" anchor="ctr" anchorCtr="0"/>
            <a:lstStyle/>
            <a:p>
              <a:pPr defTabSz="2438340" hangingPunct="1">
                <a:defRPr/>
              </a:pPr>
              <a:r>
                <a:rPr lang="en-GB" sz="2800" b="1" dirty="0">
                  <a:solidFill>
                    <a:srgbClr val="F1F2F2">
                      <a:lumMod val="50000"/>
                    </a:srgbClr>
                  </a:solidFill>
                  <a:latin typeface="Avenir Black" panose="02000503020000020003" pitchFamily="2" charset="0"/>
                </a:rPr>
                <a:t> General population</a:t>
              </a:r>
            </a:p>
          </p:txBody>
        </p:sp>
        <p:sp>
          <p:nvSpPr>
            <p:cNvPr id="22" name="Round Single Corner Rectangle 14">
              <a:extLst>
                <a:ext uri="{FF2B5EF4-FFF2-40B4-BE49-F238E27FC236}">
                  <a16:creationId xmlns:a16="http://schemas.microsoft.com/office/drawing/2014/main" id="{1812CC0F-5BF1-59DD-EE94-20866763ED95}"/>
                </a:ext>
              </a:extLst>
            </p:cNvPr>
            <p:cNvSpPr/>
            <p:nvPr/>
          </p:nvSpPr>
          <p:spPr>
            <a:xfrm>
              <a:off x="6114514" y="2923078"/>
              <a:ext cx="2516028" cy="316568"/>
            </a:xfrm>
            <a:prstGeom prst="snip1Rect">
              <a:avLst/>
            </a:prstGeom>
            <a:noFill/>
            <a:ln>
              <a:noFill/>
            </a:ln>
            <a:effectLst/>
          </p:spPr>
          <p:style>
            <a:lnRef idx="1">
              <a:schemeClr val="accent3"/>
            </a:lnRef>
            <a:fillRef idx="3">
              <a:schemeClr val="accent3"/>
            </a:fillRef>
            <a:effectRef idx="2">
              <a:schemeClr val="accent3"/>
            </a:effectRef>
            <a:fontRef idx="minor">
              <a:schemeClr val="lt1"/>
            </a:fontRef>
          </p:style>
          <p:txBody>
            <a:bodyPr bIns="129600" rtlCol="0" anchor="ctr" anchorCtr="0"/>
            <a:lstStyle/>
            <a:p>
              <a:pPr defTabSz="2438340" hangingPunct="1">
                <a:defRPr/>
              </a:pPr>
              <a:r>
                <a:rPr lang="en-GB" sz="2800" b="1" dirty="0">
                  <a:solidFill>
                    <a:srgbClr val="821A53"/>
                  </a:solidFill>
                  <a:latin typeface="Avenir Black" panose="02000503020000020003" pitchFamily="2" charset="0"/>
                </a:rPr>
                <a:t>BRCA1 mutation carriers</a:t>
              </a:r>
              <a:endParaRPr lang="en-GB" sz="2800" b="1" baseline="30000" dirty="0">
                <a:solidFill>
                  <a:srgbClr val="821A53"/>
                </a:solidFill>
                <a:latin typeface="Avenir Black" panose="02000503020000020003" pitchFamily="2" charset="0"/>
              </a:endParaRPr>
            </a:p>
          </p:txBody>
        </p:sp>
        <p:sp>
          <p:nvSpPr>
            <p:cNvPr id="23" name="Round Single Corner Rectangle 15">
              <a:extLst>
                <a:ext uri="{FF2B5EF4-FFF2-40B4-BE49-F238E27FC236}">
                  <a16:creationId xmlns:a16="http://schemas.microsoft.com/office/drawing/2014/main" id="{4B2F0A01-72A9-66B1-C9D5-A647752D59F3}"/>
                </a:ext>
              </a:extLst>
            </p:cNvPr>
            <p:cNvSpPr/>
            <p:nvPr/>
          </p:nvSpPr>
          <p:spPr>
            <a:xfrm>
              <a:off x="8735660" y="2923078"/>
              <a:ext cx="2510350" cy="316568"/>
            </a:xfrm>
            <a:prstGeom prst="snip1Rect">
              <a:avLst/>
            </a:prstGeom>
            <a:noFill/>
            <a:ln>
              <a:noFill/>
            </a:ln>
            <a:effectLst/>
          </p:spPr>
          <p:style>
            <a:lnRef idx="1">
              <a:schemeClr val="accent3"/>
            </a:lnRef>
            <a:fillRef idx="3">
              <a:schemeClr val="accent3"/>
            </a:fillRef>
            <a:effectRef idx="2">
              <a:schemeClr val="accent3"/>
            </a:effectRef>
            <a:fontRef idx="minor">
              <a:schemeClr val="lt1"/>
            </a:fontRef>
          </p:style>
          <p:txBody>
            <a:bodyPr bIns="129600" rtlCol="0" anchor="ctr" anchorCtr="0"/>
            <a:lstStyle/>
            <a:p>
              <a:pPr defTabSz="2438340" hangingPunct="1">
                <a:defRPr/>
              </a:pPr>
              <a:r>
                <a:rPr lang="en-GB" sz="2800" b="1" dirty="0">
                  <a:solidFill>
                    <a:srgbClr val="009D96"/>
                  </a:solidFill>
                  <a:latin typeface="Avenir Black" panose="02000503020000020003" pitchFamily="2" charset="0"/>
                </a:rPr>
                <a:t>BRCA2 mutation carriers</a:t>
              </a:r>
              <a:endParaRPr lang="en-GB" sz="2800" b="1" baseline="30000" dirty="0">
                <a:solidFill>
                  <a:srgbClr val="009D96"/>
                </a:solidFill>
                <a:latin typeface="Avenir Black" panose="02000503020000020003" pitchFamily="2" charset="0"/>
              </a:endParaRPr>
            </a:p>
          </p:txBody>
        </p:sp>
        <p:grpSp>
          <p:nvGrpSpPr>
            <p:cNvPr id="24" name="Group 23">
              <a:extLst>
                <a:ext uri="{FF2B5EF4-FFF2-40B4-BE49-F238E27FC236}">
                  <a16:creationId xmlns:a16="http://schemas.microsoft.com/office/drawing/2014/main" id="{BD540B76-6F05-CE82-F1A6-3A794B00FD74}"/>
                </a:ext>
              </a:extLst>
            </p:cNvPr>
            <p:cNvGrpSpPr/>
            <p:nvPr/>
          </p:nvGrpSpPr>
          <p:grpSpPr>
            <a:xfrm>
              <a:off x="712318" y="3292464"/>
              <a:ext cx="10652673" cy="2501541"/>
              <a:chOff x="609841" y="2459300"/>
              <a:chExt cx="7258180" cy="2359414"/>
            </a:xfrm>
          </p:grpSpPr>
          <p:sp>
            <p:nvSpPr>
              <p:cNvPr id="25" name="Round Single Corner Rectangle 21">
                <a:extLst>
                  <a:ext uri="{FF2B5EF4-FFF2-40B4-BE49-F238E27FC236}">
                    <a16:creationId xmlns:a16="http://schemas.microsoft.com/office/drawing/2014/main" id="{5A35998F-E780-06B0-5910-065216344156}"/>
                  </a:ext>
                </a:extLst>
              </p:cNvPr>
              <p:cNvSpPr/>
              <p:nvPr/>
            </p:nvSpPr>
            <p:spPr>
              <a:xfrm>
                <a:off x="609843" y="2459300"/>
                <a:ext cx="7258178" cy="451948"/>
              </a:xfrm>
              <a:prstGeom prst="round1Rect">
                <a:avLst/>
              </a:prstGeom>
              <a:solidFill>
                <a:schemeClr val="tx1">
                  <a:lumMod val="20000"/>
                  <a:lumOff val="80000"/>
                  <a:alpha val="49000"/>
                </a:schemeClr>
              </a:solidFill>
              <a:ln w="12700">
                <a:noFill/>
                <a:prstDash val="solid"/>
              </a:ln>
              <a:effectLst/>
            </p:spPr>
            <p:style>
              <a:lnRef idx="1">
                <a:schemeClr val="accent3"/>
              </a:lnRef>
              <a:fillRef idx="3">
                <a:schemeClr val="accent3"/>
              </a:fillRef>
              <a:effectRef idx="2">
                <a:schemeClr val="accent3"/>
              </a:effectRef>
              <a:fontRef idx="minor">
                <a:schemeClr val="lt1"/>
              </a:fontRef>
            </p:style>
            <p:txBody>
              <a:bodyPr rtlCol="0" anchor="ctr"/>
              <a:lstStyle/>
              <a:p>
                <a:pPr algn="l" defTabSz="2438340" hangingPunct="1">
                  <a:defRPr/>
                </a:pPr>
                <a:r>
                  <a:rPr lang="en-GB" sz="3200" b="1" dirty="0">
                    <a:solidFill>
                      <a:prstClr val="black"/>
                    </a:solidFill>
                    <a:latin typeface="Avenir Black" panose="02000503020000020003" pitchFamily="2" charset="0"/>
                  </a:rPr>
                  <a:t>Breast </a:t>
                </a:r>
                <a:r>
                  <a:rPr lang="en-GB" sz="2800" b="1" dirty="0">
                    <a:solidFill>
                      <a:prstClr val="black"/>
                    </a:solidFill>
                    <a:latin typeface="Avenir Black" panose="02000503020000020003" pitchFamily="2" charset="0"/>
                  </a:rPr>
                  <a:t>(women)</a:t>
                </a:r>
              </a:p>
            </p:txBody>
          </p:sp>
          <p:sp>
            <p:nvSpPr>
              <p:cNvPr id="27" name="Round Single Corner Rectangle 22">
                <a:extLst>
                  <a:ext uri="{FF2B5EF4-FFF2-40B4-BE49-F238E27FC236}">
                    <a16:creationId xmlns:a16="http://schemas.microsoft.com/office/drawing/2014/main" id="{88892EF4-E207-2AA0-AFBF-74EBDD7ADCEA}"/>
                  </a:ext>
                </a:extLst>
              </p:cNvPr>
              <p:cNvSpPr/>
              <p:nvPr/>
            </p:nvSpPr>
            <p:spPr>
              <a:xfrm>
                <a:off x="609843" y="3094541"/>
                <a:ext cx="7258178" cy="451948"/>
              </a:xfrm>
              <a:prstGeom prst="round1Rect">
                <a:avLst/>
              </a:prstGeom>
              <a:solidFill>
                <a:schemeClr val="tx1">
                  <a:lumMod val="20000"/>
                  <a:lumOff val="80000"/>
                  <a:alpha val="49000"/>
                </a:schemeClr>
              </a:solidFill>
              <a:ln w="12700">
                <a:noFill/>
                <a:prstDash val="solid"/>
              </a:ln>
              <a:effectLst/>
            </p:spPr>
            <p:style>
              <a:lnRef idx="1">
                <a:schemeClr val="accent3"/>
              </a:lnRef>
              <a:fillRef idx="3">
                <a:schemeClr val="accent3"/>
              </a:fillRef>
              <a:effectRef idx="2">
                <a:schemeClr val="accent3"/>
              </a:effectRef>
              <a:fontRef idx="minor">
                <a:schemeClr val="lt1"/>
              </a:fontRef>
            </p:style>
            <p:txBody>
              <a:bodyPr rtlCol="0" anchor="ctr"/>
              <a:lstStyle/>
              <a:p>
                <a:pPr algn="l" defTabSz="2438340" hangingPunct="1">
                  <a:defRPr/>
                </a:pPr>
                <a:r>
                  <a:rPr lang="en-GB" sz="3200" b="1" dirty="0">
                    <a:solidFill>
                      <a:prstClr val="black"/>
                    </a:solidFill>
                    <a:latin typeface="Avenir Black" panose="02000503020000020003" pitchFamily="2" charset="0"/>
                  </a:rPr>
                  <a:t>Ovarian</a:t>
                </a:r>
                <a:endParaRPr lang="en-GB" sz="2800" b="1" dirty="0">
                  <a:solidFill>
                    <a:prstClr val="black"/>
                  </a:solidFill>
                  <a:latin typeface="Avenir Black" panose="02000503020000020003" pitchFamily="2" charset="0"/>
                </a:endParaRPr>
              </a:p>
            </p:txBody>
          </p:sp>
          <p:sp>
            <p:nvSpPr>
              <p:cNvPr id="28" name="Round Single Corner Rectangle 12">
                <a:extLst>
                  <a:ext uri="{FF2B5EF4-FFF2-40B4-BE49-F238E27FC236}">
                    <a16:creationId xmlns:a16="http://schemas.microsoft.com/office/drawing/2014/main" id="{BC036EF4-E9C8-30F9-7C35-30A7A78D14AD}"/>
                  </a:ext>
                </a:extLst>
              </p:cNvPr>
              <p:cNvSpPr/>
              <p:nvPr/>
            </p:nvSpPr>
            <p:spPr>
              <a:xfrm>
                <a:off x="2504705" y="2465706"/>
                <a:ext cx="1714291" cy="450529"/>
              </a:xfrm>
              <a:prstGeom prst="round1Rect">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13%</a:t>
                </a:r>
                <a:r>
                  <a:rPr lang="en-GB" sz="3200" b="1" baseline="30000" dirty="0">
                    <a:solidFill>
                      <a:srgbClr val="FFFFFF"/>
                    </a:solidFill>
                    <a:latin typeface="Avenir Black" panose="02000503020000020003" pitchFamily="2" charset="0"/>
                  </a:rPr>
                  <a:t>1</a:t>
                </a:r>
              </a:p>
            </p:txBody>
          </p:sp>
          <p:sp>
            <p:nvSpPr>
              <p:cNvPr id="29" name="Round Single Corner Rectangle 16">
                <a:extLst>
                  <a:ext uri="{FF2B5EF4-FFF2-40B4-BE49-F238E27FC236}">
                    <a16:creationId xmlns:a16="http://schemas.microsoft.com/office/drawing/2014/main" id="{8D81135F-545E-2ABC-7780-7265A236A19F}"/>
                  </a:ext>
                </a:extLst>
              </p:cNvPr>
              <p:cNvSpPr/>
              <p:nvPr/>
            </p:nvSpPr>
            <p:spPr>
              <a:xfrm>
                <a:off x="4290618" y="2465706"/>
                <a:ext cx="1714291" cy="450529"/>
              </a:xfrm>
              <a:prstGeom prst="round1Rect">
                <a:avLst/>
              </a:prstGeom>
              <a:solidFill>
                <a:srgbClr val="821A5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55-72%</a:t>
                </a:r>
                <a:r>
                  <a:rPr lang="en-GB" sz="3200" b="1" baseline="30000" dirty="0">
                    <a:solidFill>
                      <a:srgbClr val="FFFFFF"/>
                    </a:solidFill>
                    <a:latin typeface="Avenir Black" panose="02000503020000020003" pitchFamily="2" charset="0"/>
                  </a:rPr>
                  <a:t>5</a:t>
                </a:r>
                <a:endParaRPr lang="en-GB" sz="3200" b="1" dirty="0">
                  <a:solidFill>
                    <a:srgbClr val="FFFFFF"/>
                  </a:solidFill>
                  <a:latin typeface="Avenir Black" panose="02000503020000020003" pitchFamily="2" charset="0"/>
                </a:endParaRPr>
              </a:p>
            </p:txBody>
          </p:sp>
          <p:sp>
            <p:nvSpPr>
              <p:cNvPr id="30" name="Round Single Corner Rectangle 17">
                <a:extLst>
                  <a:ext uri="{FF2B5EF4-FFF2-40B4-BE49-F238E27FC236}">
                    <a16:creationId xmlns:a16="http://schemas.microsoft.com/office/drawing/2014/main" id="{69A67AC2-DECE-1D74-935E-9748957E4074}"/>
                  </a:ext>
                </a:extLst>
              </p:cNvPr>
              <p:cNvSpPr/>
              <p:nvPr/>
            </p:nvSpPr>
            <p:spPr>
              <a:xfrm>
                <a:off x="6076533" y="2465705"/>
                <a:ext cx="1714291" cy="450529"/>
              </a:xfrm>
              <a:prstGeom prst="round1Rect">
                <a:avLst/>
              </a:prstGeom>
              <a:solidFill>
                <a:srgbClr val="009D9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45-69%</a:t>
                </a:r>
                <a:r>
                  <a:rPr lang="en-GB" sz="3200" b="1" baseline="30000" dirty="0">
                    <a:solidFill>
                      <a:srgbClr val="FFFFFF"/>
                    </a:solidFill>
                    <a:latin typeface="Avenir Black" panose="02000503020000020003" pitchFamily="2" charset="0"/>
                  </a:rPr>
                  <a:t>5</a:t>
                </a:r>
                <a:endParaRPr lang="en-GB" b="1" dirty="0">
                  <a:solidFill>
                    <a:srgbClr val="FFFFFF"/>
                  </a:solidFill>
                  <a:latin typeface="Avenir Black" panose="02000503020000020003" pitchFamily="2" charset="0"/>
                </a:endParaRPr>
              </a:p>
            </p:txBody>
          </p:sp>
          <p:sp>
            <p:nvSpPr>
              <p:cNvPr id="31" name="Round Single Corner Rectangle 18">
                <a:extLst>
                  <a:ext uri="{FF2B5EF4-FFF2-40B4-BE49-F238E27FC236}">
                    <a16:creationId xmlns:a16="http://schemas.microsoft.com/office/drawing/2014/main" id="{562CAB20-6B6C-5EDB-3564-F3FC3B06AD81}"/>
                  </a:ext>
                </a:extLst>
              </p:cNvPr>
              <p:cNvSpPr/>
              <p:nvPr/>
            </p:nvSpPr>
            <p:spPr>
              <a:xfrm>
                <a:off x="2504705" y="3099865"/>
                <a:ext cx="1714291" cy="450529"/>
              </a:xfrm>
              <a:prstGeom prst="round1Rect">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1%</a:t>
                </a:r>
                <a:r>
                  <a:rPr lang="en-GB" sz="3200" b="1" baseline="30000" dirty="0">
                    <a:solidFill>
                      <a:srgbClr val="FFFFFF"/>
                    </a:solidFill>
                    <a:latin typeface="Avenir Black" panose="02000503020000020003" pitchFamily="2" charset="0"/>
                  </a:rPr>
                  <a:t>2</a:t>
                </a:r>
              </a:p>
            </p:txBody>
          </p:sp>
          <p:sp>
            <p:nvSpPr>
              <p:cNvPr id="32" name="Round Single Corner Rectangle 19">
                <a:extLst>
                  <a:ext uri="{FF2B5EF4-FFF2-40B4-BE49-F238E27FC236}">
                    <a16:creationId xmlns:a16="http://schemas.microsoft.com/office/drawing/2014/main" id="{5C4A078D-8135-FE9C-75E5-E58A77FAE2F3}"/>
                  </a:ext>
                </a:extLst>
              </p:cNvPr>
              <p:cNvSpPr/>
              <p:nvPr/>
            </p:nvSpPr>
            <p:spPr>
              <a:xfrm>
                <a:off x="4290618" y="3099865"/>
                <a:ext cx="1714291" cy="450529"/>
              </a:xfrm>
              <a:prstGeom prst="round1Rect">
                <a:avLst/>
              </a:prstGeom>
              <a:solidFill>
                <a:srgbClr val="821A5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1828800" hangingPunct="1">
                  <a:defRPr/>
                </a:pPr>
                <a:r>
                  <a:rPr lang="en-GB" sz="3200" b="1" dirty="0">
                    <a:solidFill>
                      <a:srgbClr val="FFFFFF"/>
                    </a:solidFill>
                    <a:latin typeface="Avenir Black" panose="02000503020000020003" pitchFamily="2" charset="0"/>
                  </a:rPr>
                  <a:t>39-44%</a:t>
                </a:r>
                <a:r>
                  <a:rPr lang="en-GB" sz="3200" b="1" baseline="30000" dirty="0">
                    <a:solidFill>
                      <a:srgbClr val="FFFFFF"/>
                    </a:solidFill>
                    <a:latin typeface="Avenir Black" panose="02000503020000020003" pitchFamily="2" charset="0"/>
                  </a:rPr>
                  <a:t>5</a:t>
                </a:r>
                <a:endParaRPr lang="en-GB" sz="3200" b="1" dirty="0">
                  <a:solidFill>
                    <a:srgbClr val="FFFFFF"/>
                  </a:solidFill>
                  <a:latin typeface="Avenir Black" panose="02000503020000020003" pitchFamily="2" charset="0"/>
                </a:endParaRPr>
              </a:p>
            </p:txBody>
          </p:sp>
          <p:sp>
            <p:nvSpPr>
              <p:cNvPr id="33" name="Round Single Corner Rectangle 20">
                <a:extLst>
                  <a:ext uri="{FF2B5EF4-FFF2-40B4-BE49-F238E27FC236}">
                    <a16:creationId xmlns:a16="http://schemas.microsoft.com/office/drawing/2014/main" id="{A42D4E9A-D33C-17C7-5AB0-E846EFCD3EA1}"/>
                  </a:ext>
                </a:extLst>
              </p:cNvPr>
              <p:cNvSpPr/>
              <p:nvPr/>
            </p:nvSpPr>
            <p:spPr>
              <a:xfrm>
                <a:off x="6076533" y="3099865"/>
                <a:ext cx="1714291" cy="450529"/>
              </a:xfrm>
              <a:prstGeom prst="round1Rect">
                <a:avLst/>
              </a:prstGeom>
              <a:solidFill>
                <a:srgbClr val="009D9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1828800" hangingPunct="1">
                  <a:defRPr/>
                </a:pPr>
                <a:r>
                  <a:rPr lang="en-GB" sz="3200" b="1" dirty="0">
                    <a:solidFill>
                      <a:srgbClr val="FFFFFF"/>
                    </a:solidFill>
                    <a:latin typeface="Avenir Black" panose="02000503020000020003" pitchFamily="2" charset="0"/>
                  </a:rPr>
                  <a:t>11-17%</a:t>
                </a:r>
                <a:r>
                  <a:rPr lang="en-GB" sz="3200" b="1" baseline="30000" dirty="0">
                    <a:solidFill>
                      <a:srgbClr val="FFFFFF"/>
                    </a:solidFill>
                    <a:latin typeface="Avenir Black" panose="02000503020000020003" pitchFamily="2" charset="0"/>
                  </a:rPr>
                  <a:t>5</a:t>
                </a:r>
                <a:endParaRPr lang="en-GB" sz="1600" b="1" dirty="0">
                  <a:solidFill>
                    <a:srgbClr val="FFFFFF"/>
                  </a:solidFill>
                  <a:latin typeface="Avenir Black" panose="02000503020000020003" pitchFamily="2" charset="0"/>
                </a:endParaRPr>
              </a:p>
            </p:txBody>
          </p:sp>
          <p:sp>
            <p:nvSpPr>
              <p:cNvPr id="34" name="Round Single Corner Rectangle 21">
                <a:extLst>
                  <a:ext uri="{FF2B5EF4-FFF2-40B4-BE49-F238E27FC236}">
                    <a16:creationId xmlns:a16="http://schemas.microsoft.com/office/drawing/2014/main" id="{5D9C1C84-8DA5-28B8-DDEB-6AE1868C9C9D}"/>
                  </a:ext>
                </a:extLst>
              </p:cNvPr>
              <p:cNvSpPr/>
              <p:nvPr/>
            </p:nvSpPr>
            <p:spPr>
              <a:xfrm>
                <a:off x="609841" y="3728700"/>
                <a:ext cx="7258178" cy="451948"/>
              </a:xfrm>
              <a:prstGeom prst="round1Rect">
                <a:avLst/>
              </a:prstGeom>
              <a:solidFill>
                <a:schemeClr val="tx1">
                  <a:lumMod val="20000"/>
                  <a:lumOff val="80000"/>
                  <a:alpha val="49000"/>
                </a:schemeClr>
              </a:solidFill>
              <a:ln w="12700">
                <a:noFill/>
                <a:prstDash val="solid"/>
              </a:ln>
              <a:effectLst/>
            </p:spPr>
            <p:style>
              <a:lnRef idx="1">
                <a:schemeClr val="accent3"/>
              </a:lnRef>
              <a:fillRef idx="3">
                <a:schemeClr val="accent3"/>
              </a:fillRef>
              <a:effectRef idx="2">
                <a:schemeClr val="accent3"/>
              </a:effectRef>
              <a:fontRef idx="minor">
                <a:schemeClr val="lt1"/>
              </a:fontRef>
            </p:style>
            <p:txBody>
              <a:bodyPr rtlCol="0" anchor="ctr"/>
              <a:lstStyle/>
              <a:p>
                <a:pPr algn="l" defTabSz="2438340" hangingPunct="1">
                  <a:defRPr/>
                </a:pPr>
                <a:r>
                  <a:rPr lang="en-GB" sz="3200" b="1" dirty="0">
                    <a:solidFill>
                      <a:prstClr val="black"/>
                    </a:solidFill>
                    <a:latin typeface="Avenir Black" panose="02000503020000020003" pitchFamily="2" charset="0"/>
                  </a:rPr>
                  <a:t>Pancreatic</a:t>
                </a:r>
                <a:r>
                  <a:rPr lang="en-GB" sz="2800" b="1" dirty="0">
                    <a:solidFill>
                      <a:prstClr val="black"/>
                    </a:solidFill>
                    <a:latin typeface="Avenir Black" panose="02000503020000020003" pitchFamily="2" charset="0"/>
                  </a:rPr>
                  <a:t> (men + women)</a:t>
                </a:r>
              </a:p>
            </p:txBody>
          </p:sp>
          <p:sp>
            <p:nvSpPr>
              <p:cNvPr id="35" name="Round Single Corner Rectangle 22">
                <a:extLst>
                  <a:ext uri="{FF2B5EF4-FFF2-40B4-BE49-F238E27FC236}">
                    <a16:creationId xmlns:a16="http://schemas.microsoft.com/office/drawing/2014/main" id="{88FB5F24-4A2B-B808-9EE6-0156ECC2B9C7}"/>
                  </a:ext>
                </a:extLst>
              </p:cNvPr>
              <p:cNvSpPr/>
              <p:nvPr/>
            </p:nvSpPr>
            <p:spPr>
              <a:xfrm>
                <a:off x="609841" y="4362860"/>
                <a:ext cx="7258180" cy="451948"/>
              </a:xfrm>
              <a:prstGeom prst="round1Rect">
                <a:avLst/>
              </a:prstGeom>
              <a:solidFill>
                <a:schemeClr val="tx1">
                  <a:lumMod val="20000"/>
                  <a:lumOff val="80000"/>
                  <a:alpha val="49000"/>
                </a:schemeClr>
              </a:solidFill>
              <a:ln w="12700">
                <a:noFill/>
                <a:prstDash val="solid"/>
              </a:ln>
              <a:effectLst/>
            </p:spPr>
            <p:style>
              <a:lnRef idx="1">
                <a:schemeClr val="accent3"/>
              </a:lnRef>
              <a:fillRef idx="3">
                <a:schemeClr val="accent3"/>
              </a:fillRef>
              <a:effectRef idx="2">
                <a:schemeClr val="accent3"/>
              </a:effectRef>
              <a:fontRef idx="minor">
                <a:schemeClr val="lt1"/>
              </a:fontRef>
            </p:style>
            <p:txBody>
              <a:bodyPr rtlCol="0" anchor="ctr"/>
              <a:lstStyle/>
              <a:p>
                <a:pPr algn="l" defTabSz="2438340" hangingPunct="1">
                  <a:defRPr/>
                </a:pPr>
                <a:r>
                  <a:rPr lang="en-GB" sz="3200" b="1" dirty="0">
                    <a:solidFill>
                      <a:prstClr val="black"/>
                    </a:solidFill>
                    <a:latin typeface="Avenir Black" panose="02000503020000020003" pitchFamily="2" charset="0"/>
                  </a:rPr>
                  <a:t>Prostate</a:t>
                </a:r>
                <a:r>
                  <a:rPr lang="en-GB" sz="2800" b="1" dirty="0">
                    <a:solidFill>
                      <a:prstClr val="black"/>
                    </a:solidFill>
                    <a:latin typeface="Avenir Black" panose="02000503020000020003" pitchFamily="2" charset="0"/>
                  </a:rPr>
                  <a:t> </a:t>
                </a:r>
              </a:p>
            </p:txBody>
          </p:sp>
          <p:sp>
            <p:nvSpPr>
              <p:cNvPr id="36" name="Round Single Corner Rectangle 12">
                <a:extLst>
                  <a:ext uri="{FF2B5EF4-FFF2-40B4-BE49-F238E27FC236}">
                    <a16:creationId xmlns:a16="http://schemas.microsoft.com/office/drawing/2014/main" id="{CB70EDA3-A4EB-EB20-BC7D-C82F502B4515}"/>
                  </a:ext>
                </a:extLst>
              </p:cNvPr>
              <p:cNvSpPr/>
              <p:nvPr/>
            </p:nvSpPr>
            <p:spPr>
              <a:xfrm>
                <a:off x="2504704" y="3734025"/>
                <a:ext cx="1714291" cy="450529"/>
              </a:xfrm>
              <a:prstGeom prst="round1Rect">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2%</a:t>
                </a:r>
                <a:r>
                  <a:rPr lang="en-GB" sz="3200" b="1" baseline="30000" dirty="0">
                    <a:solidFill>
                      <a:srgbClr val="FFFFFF"/>
                    </a:solidFill>
                    <a:latin typeface="Avenir Black" panose="02000503020000020003" pitchFamily="2" charset="0"/>
                  </a:rPr>
                  <a:t>3</a:t>
                </a:r>
              </a:p>
            </p:txBody>
          </p:sp>
          <p:sp>
            <p:nvSpPr>
              <p:cNvPr id="37" name="Round Single Corner Rectangle 16">
                <a:extLst>
                  <a:ext uri="{FF2B5EF4-FFF2-40B4-BE49-F238E27FC236}">
                    <a16:creationId xmlns:a16="http://schemas.microsoft.com/office/drawing/2014/main" id="{EBAEB6A2-042D-AD7A-37CA-824A51F4761C}"/>
                  </a:ext>
                </a:extLst>
              </p:cNvPr>
              <p:cNvSpPr/>
              <p:nvPr/>
            </p:nvSpPr>
            <p:spPr>
              <a:xfrm>
                <a:off x="4266996" y="3732605"/>
                <a:ext cx="1714291" cy="450529"/>
              </a:xfrm>
              <a:prstGeom prst="round1Rect">
                <a:avLst/>
              </a:prstGeom>
              <a:solidFill>
                <a:srgbClr val="821A5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2-3–fold increase</a:t>
                </a:r>
                <a:r>
                  <a:rPr lang="en-GB" sz="3200" b="1" baseline="30000" dirty="0">
                    <a:solidFill>
                      <a:srgbClr val="FFFFFF"/>
                    </a:solidFill>
                    <a:latin typeface="Avenir Black" panose="02000503020000020003" pitchFamily="2" charset="0"/>
                  </a:rPr>
                  <a:t>6</a:t>
                </a:r>
                <a:endParaRPr lang="en-GB" sz="4000" b="1" baseline="30000" dirty="0">
                  <a:solidFill>
                    <a:srgbClr val="FFFFFF"/>
                  </a:solidFill>
                  <a:latin typeface="Avenir Black" panose="02000503020000020003" pitchFamily="2" charset="0"/>
                </a:endParaRPr>
              </a:p>
            </p:txBody>
          </p:sp>
          <p:sp>
            <p:nvSpPr>
              <p:cNvPr id="39" name="Round Single Corner Rectangle 17">
                <a:extLst>
                  <a:ext uri="{FF2B5EF4-FFF2-40B4-BE49-F238E27FC236}">
                    <a16:creationId xmlns:a16="http://schemas.microsoft.com/office/drawing/2014/main" id="{30F2473E-88A0-66D1-FFA2-10107461CF4B}"/>
                  </a:ext>
                </a:extLst>
              </p:cNvPr>
              <p:cNvSpPr/>
              <p:nvPr/>
            </p:nvSpPr>
            <p:spPr>
              <a:xfrm>
                <a:off x="6076532" y="3734025"/>
                <a:ext cx="1714291" cy="450529"/>
              </a:xfrm>
              <a:prstGeom prst="round1Rect">
                <a:avLst/>
              </a:prstGeom>
              <a:solidFill>
                <a:srgbClr val="009D9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5–10%</a:t>
                </a:r>
                <a:r>
                  <a:rPr lang="en-GB" sz="3200" b="1" baseline="30000" dirty="0">
                    <a:solidFill>
                      <a:srgbClr val="FFFFFF"/>
                    </a:solidFill>
                    <a:latin typeface="Avenir Black" panose="02000503020000020003" pitchFamily="2" charset="0"/>
                  </a:rPr>
                  <a:t>7</a:t>
                </a:r>
              </a:p>
            </p:txBody>
          </p:sp>
          <p:sp>
            <p:nvSpPr>
              <p:cNvPr id="40" name="Round Single Corner Rectangle 18">
                <a:extLst>
                  <a:ext uri="{FF2B5EF4-FFF2-40B4-BE49-F238E27FC236}">
                    <a16:creationId xmlns:a16="http://schemas.microsoft.com/office/drawing/2014/main" id="{7AD38D8E-0EDE-17CD-242C-210F3C5B17B7}"/>
                  </a:ext>
                </a:extLst>
              </p:cNvPr>
              <p:cNvSpPr/>
              <p:nvPr/>
            </p:nvSpPr>
            <p:spPr>
              <a:xfrm>
                <a:off x="2504704" y="4368185"/>
                <a:ext cx="1714291" cy="450529"/>
              </a:xfrm>
              <a:prstGeom prst="round1Rect">
                <a:avLst/>
              </a:prstGeom>
              <a:solidFill>
                <a:schemeClr val="bg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13%</a:t>
                </a:r>
                <a:r>
                  <a:rPr lang="en-GB" sz="3200" b="1" baseline="30000" dirty="0">
                    <a:solidFill>
                      <a:srgbClr val="FFFFFF"/>
                    </a:solidFill>
                    <a:latin typeface="Avenir Black" panose="02000503020000020003" pitchFamily="2" charset="0"/>
                  </a:rPr>
                  <a:t>4</a:t>
                </a:r>
              </a:p>
            </p:txBody>
          </p:sp>
          <p:sp>
            <p:nvSpPr>
              <p:cNvPr id="41" name="Round Single Corner Rectangle 19">
                <a:extLst>
                  <a:ext uri="{FF2B5EF4-FFF2-40B4-BE49-F238E27FC236}">
                    <a16:creationId xmlns:a16="http://schemas.microsoft.com/office/drawing/2014/main" id="{535318CC-4FD8-C5A7-D58D-8CFD910F38AF}"/>
                  </a:ext>
                </a:extLst>
              </p:cNvPr>
              <p:cNvSpPr/>
              <p:nvPr/>
            </p:nvSpPr>
            <p:spPr>
              <a:xfrm>
                <a:off x="4290618" y="4368185"/>
                <a:ext cx="1714291" cy="450529"/>
              </a:xfrm>
              <a:prstGeom prst="round1Rect">
                <a:avLst/>
              </a:prstGeom>
              <a:solidFill>
                <a:srgbClr val="821A53"/>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10-29%</a:t>
                </a:r>
                <a:r>
                  <a:rPr lang="en-GB" sz="3200" b="1" baseline="30000" dirty="0">
                    <a:solidFill>
                      <a:srgbClr val="FFFFFF"/>
                    </a:solidFill>
                    <a:latin typeface="Avenir Black" panose="02000503020000020003" pitchFamily="2" charset="0"/>
                  </a:rPr>
                  <a:t>8,9</a:t>
                </a:r>
              </a:p>
            </p:txBody>
          </p:sp>
          <p:sp>
            <p:nvSpPr>
              <p:cNvPr id="42" name="Round Single Corner Rectangle 20">
                <a:extLst>
                  <a:ext uri="{FF2B5EF4-FFF2-40B4-BE49-F238E27FC236}">
                    <a16:creationId xmlns:a16="http://schemas.microsoft.com/office/drawing/2014/main" id="{E64E29AE-C24C-E9CD-9534-D7ED54338497}"/>
                  </a:ext>
                </a:extLst>
              </p:cNvPr>
              <p:cNvSpPr/>
              <p:nvPr/>
            </p:nvSpPr>
            <p:spPr>
              <a:xfrm>
                <a:off x="6076532" y="4368185"/>
                <a:ext cx="1714291" cy="450529"/>
              </a:xfrm>
              <a:prstGeom prst="round1Rect">
                <a:avLst/>
              </a:prstGeom>
              <a:solidFill>
                <a:srgbClr val="009D96"/>
              </a:solidFill>
              <a:ln>
                <a:noFill/>
              </a:ln>
              <a:effectLst/>
            </p:spPr>
            <p:style>
              <a:lnRef idx="1">
                <a:schemeClr val="accent3"/>
              </a:lnRef>
              <a:fillRef idx="3">
                <a:schemeClr val="accent3"/>
              </a:fillRef>
              <a:effectRef idx="2">
                <a:schemeClr val="accent3"/>
              </a:effectRef>
              <a:fontRef idx="minor">
                <a:schemeClr val="lt1"/>
              </a:fontRef>
            </p:style>
            <p:txBody>
              <a:bodyPr rtlCol="0" anchor="ctr"/>
              <a:lstStyle/>
              <a:p>
                <a:pPr defTabSz="2438340" hangingPunct="1">
                  <a:defRPr/>
                </a:pPr>
                <a:r>
                  <a:rPr lang="en-GB" sz="3200" b="1" dirty="0">
                    <a:solidFill>
                      <a:srgbClr val="FFFFFF"/>
                    </a:solidFill>
                    <a:latin typeface="Avenir Black" panose="02000503020000020003" pitchFamily="2" charset="0"/>
                  </a:rPr>
                  <a:t>20-60%</a:t>
                </a:r>
                <a:r>
                  <a:rPr lang="en-GB" sz="3200" b="1" baseline="30000" dirty="0">
                    <a:solidFill>
                      <a:srgbClr val="FFFFFF"/>
                    </a:solidFill>
                    <a:latin typeface="Avenir Black" panose="02000503020000020003" pitchFamily="2" charset="0"/>
                  </a:rPr>
                  <a:t>8,9</a:t>
                </a:r>
              </a:p>
            </p:txBody>
          </p:sp>
        </p:grpSp>
      </p:grpSp>
      <p:cxnSp>
        <p:nvCxnSpPr>
          <p:cNvPr id="50" name="Straight Connector 49">
            <a:extLst>
              <a:ext uri="{FF2B5EF4-FFF2-40B4-BE49-F238E27FC236}">
                <a16:creationId xmlns:a16="http://schemas.microsoft.com/office/drawing/2014/main" id="{15DDCAB3-2DFF-96D2-EE01-954715A325B9}"/>
              </a:ext>
            </a:extLst>
          </p:cNvPr>
          <p:cNvCxnSpPr/>
          <p:nvPr/>
        </p:nvCxnSpPr>
        <p:spPr>
          <a:xfrm>
            <a:off x="6941425" y="4363448"/>
            <a:ext cx="15529770" cy="0"/>
          </a:xfrm>
          <a:prstGeom prst="line">
            <a:avLst/>
          </a:prstGeom>
          <a:ln w="508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398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90023CAC-E0DD-496A-E235-8E8B04253E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424624" y="1734659"/>
            <a:ext cx="14801464" cy="8488446"/>
          </a:xfrm>
          <a:prstGeom prst="rect">
            <a:avLst/>
          </a:prstGeom>
        </p:spPr>
      </p:pic>
      <p:sp>
        <p:nvSpPr>
          <p:cNvPr id="3" name="Text Placeholder 2">
            <a:extLst>
              <a:ext uri="{FF2B5EF4-FFF2-40B4-BE49-F238E27FC236}">
                <a16:creationId xmlns:a16="http://schemas.microsoft.com/office/drawing/2014/main" id="{3A92ED5B-7694-4649-B972-6F591D0EE9CF}"/>
              </a:ext>
            </a:extLst>
          </p:cNvPr>
          <p:cNvSpPr>
            <a:spLocks noGrp="1"/>
          </p:cNvSpPr>
          <p:nvPr>
            <p:ph idx="10"/>
          </p:nvPr>
        </p:nvSpPr>
        <p:spPr>
          <a:xfrm>
            <a:off x="1440000" y="12453927"/>
            <a:ext cx="21504004" cy="730250"/>
          </a:xfrm>
        </p:spPr>
        <p:txBody>
          <a:bodyPr vert="horz" lIns="0" tIns="0" rIns="0" bIns="0" rtlCol="0" anchor="b" anchorCtr="0">
            <a:normAutofit/>
          </a:bodyPr>
          <a:lstStyle/>
          <a:p>
            <a:pPr marL="184150" indent="-184150">
              <a:buFont typeface="Arial" panose="020B0604020202020204" pitchFamily="34" charset="0"/>
              <a:buAutoNum type="arabicPeriod"/>
            </a:pPr>
            <a:r>
              <a:rPr lang="en-CA" sz="1800" dirty="0">
                <a:ea typeface="+mn-lt"/>
                <a:cs typeface="+mn-lt"/>
              </a:rPr>
              <a:t>Seung, S. J., Traore, A. N., </a:t>
            </a:r>
            <a:r>
              <a:rPr lang="en-CA" sz="1800" dirty="0" err="1">
                <a:ea typeface="+mn-lt"/>
                <a:cs typeface="+mn-lt"/>
              </a:rPr>
              <a:t>Pourmirza</a:t>
            </a:r>
            <a:r>
              <a:rPr lang="en-CA" sz="1800" dirty="0">
                <a:ea typeface="+mn-lt"/>
                <a:cs typeface="+mn-lt"/>
              </a:rPr>
              <a:t>, B., Fathers, K. E., Coombes, M., &amp; </a:t>
            </a:r>
            <a:r>
              <a:rPr lang="en-CA" sz="1800" dirty="0" err="1">
                <a:ea typeface="+mn-lt"/>
                <a:cs typeface="+mn-lt"/>
              </a:rPr>
              <a:t>Jerzak</a:t>
            </a:r>
            <a:r>
              <a:rPr lang="en-CA" sz="1800" dirty="0">
                <a:ea typeface="+mn-lt"/>
                <a:cs typeface="+mn-lt"/>
              </a:rPr>
              <a:t>, K. J. (2020). A population-based analysis of breast cancer incidence and survival by subtype in Ontario women. </a:t>
            </a:r>
            <a:r>
              <a:rPr lang="en-CA" sz="1800" i="1" dirty="0">
                <a:ea typeface="+mn-lt"/>
                <a:cs typeface="+mn-lt"/>
              </a:rPr>
              <a:t>Current Oncology</a:t>
            </a:r>
            <a:r>
              <a:rPr lang="en-CA" sz="1800" dirty="0">
                <a:ea typeface="+mn-lt"/>
                <a:cs typeface="+mn-lt"/>
              </a:rPr>
              <a:t>, </a:t>
            </a:r>
            <a:r>
              <a:rPr lang="en-CA" sz="1800" i="1" dirty="0">
                <a:ea typeface="+mn-lt"/>
                <a:cs typeface="+mn-lt"/>
              </a:rPr>
              <a:t>27</a:t>
            </a:r>
            <a:r>
              <a:rPr lang="en-CA" sz="1800" dirty="0">
                <a:ea typeface="+mn-lt"/>
                <a:cs typeface="+mn-lt"/>
              </a:rPr>
              <a:t>(2), 191–198. </a:t>
            </a:r>
            <a:r>
              <a:rPr lang="en-CA" sz="1800" dirty="0">
                <a:ea typeface="+mn-lt"/>
                <a:cs typeface="+mn-lt"/>
                <a:hlinkClick r:id="rId5"/>
              </a:rPr>
              <a:t>https://doi.org/10.3747/co.27.5769</a:t>
            </a:r>
            <a:r>
              <a:rPr lang="en-CA" sz="1800" dirty="0">
                <a:ea typeface="+mn-lt"/>
                <a:cs typeface="+mn-lt"/>
              </a:rPr>
              <a:t> , </a:t>
            </a:r>
            <a:r>
              <a:rPr lang="en-GB" sz="1800" dirty="0"/>
              <a:t>2</a:t>
            </a:r>
            <a:r>
              <a:rPr lang="fi-FI" sz="1800" dirty="0"/>
              <a:t>. </a:t>
            </a:r>
            <a:r>
              <a:rPr lang="en-GB" sz="1800" dirty="0"/>
              <a:t>Winter C, et al. </a:t>
            </a:r>
            <a:r>
              <a:rPr lang="fi-FI" sz="1800" i="1" dirty="0"/>
              <a:t>Ann Oncol</a:t>
            </a:r>
            <a:r>
              <a:rPr lang="fi-FI" sz="1800" dirty="0"/>
              <a:t>. 2016;27:1532–1538: Supplementary Appendix; 3. </a:t>
            </a:r>
            <a:r>
              <a:rPr lang="en-GB" sz="1800" dirty="0"/>
              <a:t>Cancer Genome Atlas Network. Nature. 2012 Oct 4;490(7418):61-70. </a:t>
            </a:r>
            <a:endParaRPr lang="en-US" sz="1800" dirty="0">
              <a:cs typeface="Calibri"/>
            </a:endParaRPr>
          </a:p>
        </p:txBody>
      </p:sp>
      <p:sp>
        <p:nvSpPr>
          <p:cNvPr id="15" name="Title 1">
            <a:extLst>
              <a:ext uri="{FF2B5EF4-FFF2-40B4-BE49-F238E27FC236}">
                <a16:creationId xmlns:a16="http://schemas.microsoft.com/office/drawing/2014/main" id="{B83D9698-72A5-4858-BE98-F31A27F9D0F6}"/>
              </a:ext>
            </a:extLst>
          </p:cNvPr>
          <p:cNvSpPr>
            <a:spLocks noGrp="1"/>
          </p:cNvSpPr>
          <p:nvPr>
            <p:ph type="title"/>
          </p:nvPr>
        </p:nvSpPr>
        <p:spPr>
          <a:xfrm>
            <a:off x="4642681" y="531825"/>
            <a:ext cx="21797826" cy="2016126"/>
          </a:xfrm>
          <a:prstGeom prst="rect">
            <a:avLst/>
          </a:prstGeom>
        </p:spPr>
        <p:txBody>
          <a:bodyPr>
            <a:noAutofit/>
          </a:bodyPr>
          <a:lstStyle/>
          <a:p>
            <a:r>
              <a:rPr lang="en-GB" sz="4800" dirty="0">
                <a:solidFill>
                  <a:schemeClr val="tx1"/>
                </a:solidFill>
              </a:rPr>
              <a:t>Subtypes of Breast Cancer</a:t>
            </a:r>
            <a:r>
              <a:rPr lang="en-GB" sz="4800" baseline="30000" dirty="0">
                <a:solidFill>
                  <a:schemeClr val="tx1"/>
                </a:solidFill>
              </a:rPr>
              <a:t>1</a:t>
            </a:r>
            <a:r>
              <a:rPr lang="en-GB" sz="4800" dirty="0">
                <a:solidFill>
                  <a:schemeClr val="tx1"/>
                </a:solidFill>
              </a:rPr>
              <a:t> and Prevalence of </a:t>
            </a:r>
            <a:r>
              <a:rPr lang="en-GB" sz="4800" dirty="0" err="1">
                <a:solidFill>
                  <a:schemeClr val="tx1"/>
                </a:solidFill>
              </a:rPr>
              <a:t>g</a:t>
            </a:r>
            <a:r>
              <a:rPr lang="en-GB" sz="4800" i="1" dirty="0" err="1">
                <a:solidFill>
                  <a:schemeClr val="tx1"/>
                </a:solidFill>
              </a:rPr>
              <a:t>BRCA</a:t>
            </a:r>
            <a:r>
              <a:rPr lang="en-GB" sz="4800" dirty="0">
                <a:solidFill>
                  <a:schemeClr val="tx1"/>
                </a:solidFill>
              </a:rPr>
              <a:t> Mutations</a:t>
            </a:r>
            <a:r>
              <a:rPr lang="en-GB" sz="4800" baseline="30000" dirty="0">
                <a:solidFill>
                  <a:schemeClr val="tx1"/>
                </a:solidFill>
              </a:rPr>
              <a:t> </a:t>
            </a:r>
            <a:br>
              <a:rPr lang="en-GB" sz="4800" baseline="30000" dirty="0">
                <a:solidFill>
                  <a:schemeClr val="tx1"/>
                </a:solidFill>
              </a:rPr>
            </a:br>
            <a:endParaRPr lang="en-GB" sz="4800" baseline="30000" dirty="0">
              <a:solidFill>
                <a:schemeClr val="tx1"/>
              </a:solidFill>
            </a:endParaRPr>
          </a:p>
        </p:txBody>
      </p:sp>
      <p:grpSp>
        <p:nvGrpSpPr>
          <p:cNvPr id="29" name="Group 28">
            <a:extLst>
              <a:ext uri="{FF2B5EF4-FFF2-40B4-BE49-F238E27FC236}">
                <a16:creationId xmlns:a16="http://schemas.microsoft.com/office/drawing/2014/main" id="{98FFB80E-2B67-54D1-F669-E357281E760A}"/>
              </a:ext>
            </a:extLst>
          </p:cNvPr>
          <p:cNvGrpSpPr/>
          <p:nvPr/>
        </p:nvGrpSpPr>
        <p:grpSpPr>
          <a:xfrm>
            <a:off x="2329194" y="6201494"/>
            <a:ext cx="5305396" cy="4021610"/>
            <a:chOff x="332526" y="3111286"/>
            <a:chExt cx="2652698" cy="2010805"/>
          </a:xfrm>
        </p:grpSpPr>
        <p:sp>
          <p:nvSpPr>
            <p:cNvPr id="14" name="TextBox 13">
              <a:extLst>
                <a:ext uri="{FF2B5EF4-FFF2-40B4-BE49-F238E27FC236}">
                  <a16:creationId xmlns:a16="http://schemas.microsoft.com/office/drawing/2014/main" id="{AD45961C-AC2B-2517-C7E9-BE1BE4F81D4E}"/>
                </a:ext>
              </a:extLst>
            </p:cNvPr>
            <p:cNvSpPr txBox="1"/>
            <p:nvPr/>
          </p:nvSpPr>
          <p:spPr>
            <a:xfrm>
              <a:off x="719998" y="4629648"/>
              <a:ext cx="2069747" cy="492443"/>
            </a:xfrm>
            <a:prstGeom prst="rect">
              <a:avLst/>
            </a:prstGeom>
            <a:noFill/>
          </p:spPr>
          <p:txBody>
            <a:bodyPr wrap="square" lIns="0" tIns="0" rIns="0" bIns="0" anchor="t">
              <a:spAutoFit/>
            </a:bodyPr>
            <a:lstStyle/>
            <a:p>
              <a:pPr defTabSz="1828800" hangingPunct="1">
                <a:defRPr/>
              </a:pPr>
              <a:r>
                <a:rPr lang="en-GB" sz="3200" kern="1200" dirty="0">
                  <a:solidFill>
                    <a:prstClr val="black"/>
                  </a:solidFill>
                  <a:latin typeface="Avenir Light" panose="020B0402020203020204" pitchFamily="34" charset="77"/>
                  <a:ea typeface="+mn-ea"/>
                  <a:cs typeface="+mn-cs"/>
                </a:rPr>
                <a:t>of TNBC patients have </a:t>
              </a:r>
              <a:r>
                <a:rPr lang="en-GB" sz="3200" kern="1200" dirty="0" err="1">
                  <a:solidFill>
                    <a:prstClr val="black"/>
                  </a:solidFill>
                  <a:latin typeface="Avenir Light" panose="020B0402020203020204" pitchFamily="34" charset="77"/>
                  <a:ea typeface="+mn-ea"/>
                  <a:cs typeface="+mn-cs"/>
                </a:rPr>
                <a:t>g</a:t>
              </a:r>
              <a:r>
                <a:rPr lang="en-GB" sz="3200" i="1" kern="1200" dirty="0" err="1">
                  <a:solidFill>
                    <a:prstClr val="black"/>
                  </a:solidFill>
                  <a:latin typeface="Avenir Light" panose="020B0402020203020204" pitchFamily="34" charset="77"/>
                  <a:ea typeface="+mn-ea"/>
                  <a:cs typeface="+mn-cs"/>
                </a:rPr>
                <a:t>BRCA</a:t>
              </a:r>
              <a:r>
                <a:rPr lang="en-GB" sz="3200" kern="1200" dirty="0">
                  <a:solidFill>
                    <a:prstClr val="black"/>
                  </a:solidFill>
                  <a:latin typeface="Avenir Light" panose="020B0402020203020204" pitchFamily="34" charset="77"/>
                  <a:ea typeface="+mn-ea"/>
                  <a:cs typeface="+mn-cs"/>
                </a:rPr>
                <a:t> mutations</a:t>
              </a:r>
              <a:r>
                <a:rPr lang="en-GB" sz="3200" kern="1200" baseline="30000" dirty="0">
                  <a:solidFill>
                    <a:prstClr val="black"/>
                  </a:solidFill>
                  <a:latin typeface="Avenir Light" panose="020B0402020203020204" pitchFamily="34" charset="77"/>
                  <a:ea typeface="+mn-ea"/>
                  <a:cs typeface="+mn-cs"/>
                </a:rPr>
                <a:t>2,3</a:t>
              </a:r>
              <a:endParaRPr lang="en-GB" sz="3200" kern="1200" dirty="0">
                <a:solidFill>
                  <a:prstClr val="black"/>
                </a:solidFill>
                <a:latin typeface="Avenir Light" panose="020B0402020203020204" pitchFamily="34" charset="77"/>
                <a:ea typeface="+mn-ea"/>
                <a:cs typeface="+mn-cs"/>
              </a:endParaRPr>
            </a:p>
          </p:txBody>
        </p:sp>
        <p:grpSp>
          <p:nvGrpSpPr>
            <p:cNvPr id="27" name="Group 26">
              <a:extLst>
                <a:ext uri="{FF2B5EF4-FFF2-40B4-BE49-F238E27FC236}">
                  <a16:creationId xmlns:a16="http://schemas.microsoft.com/office/drawing/2014/main" id="{C72C8929-2530-252E-ADDF-DE7AFC5E60B9}"/>
                </a:ext>
              </a:extLst>
            </p:cNvPr>
            <p:cNvGrpSpPr/>
            <p:nvPr/>
          </p:nvGrpSpPr>
          <p:grpSpPr>
            <a:xfrm>
              <a:off x="332526" y="3111286"/>
              <a:ext cx="2652698" cy="1846660"/>
              <a:chOff x="1122743" y="3546852"/>
              <a:chExt cx="2652698" cy="1846660"/>
            </a:xfrm>
          </p:grpSpPr>
          <p:sp>
            <p:nvSpPr>
              <p:cNvPr id="21" name="TextBox 20">
                <a:extLst>
                  <a:ext uri="{FF2B5EF4-FFF2-40B4-BE49-F238E27FC236}">
                    <a16:creationId xmlns:a16="http://schemas.microsoft.com/office/drawing/2014/main" id="{BD6A30C7-063B-9014-42BE-452264FB0B4C}"/>
                  </a:ext>
                </a:extLst>
              </p:cNvPr>
              <p:cNvSpPr txBox="1"/>
              <p:nvPr/>
            </p:nvSpPr>
            <p:spPr>
              <a:xfrm>
                <a:off x="1793408" y="3546852"/>
                <a:ext cx="1817077" cy="1846660"/>
              </a:xfrm>
              <a:prstGeom prst="rect">
                <a:avLst/>
              </a:prstGeom>
              <a:noFill/>
            </p:spPr>
            <p:txBody>
              <a:bodyPr wrap="square" lIns="0" tIns="0" rIns="0" bIns="0" rtlCol="0">
                <a:spAutoFit/>
              </a:bodyPr>
              <a:lstStyle/>
              <a:p>
                <a:pPr algn="l" defTabSz="1828800" hangingPunct="1">
                  <a:defRPr/>
                </a:pPr>
                <a:r>
                  <a:rPr lang="en-US" sz="24000" kern="1200" dirty="0">
                    <a:solidFill>
                      <a:srgbClr val="821A53"/>
                    </a:solidFill>
                    <a:latin typeface="Avenir Light" panose="020B0402020203020204" pitchFamily="34" charset="77"/>
                    <a:ea typeface="+mn-ea"/>
                    <a:cs typeface="+mn-cs"/>
                  </a:rPr>
                  <a:t>17</a:t>
                </a:r>
              </a:p>
            </p:txBody>
          </p:sp>
          <p:sp>
            <p:nvSpPr>
              <p:cNvPr id="23" name="TextBox 22">
                <a:extLst>
                  <a:ext uri="{FF2B5EF4-FFF2-40B4-BE49-F238E27FC236}">
                    <a16:creationId xmlns:a16="http://schemas.microsoft.com/office/drawing/2014/main" id="{CAF1ED15-DD24-AFBD-F86D-9A70E7CC8083}"/>
                  </a:ext>
                </a:extLst>
              </p:cNvPr>
              <p:cNvSpPr txBox="1"/>
              <p:nvPr/>
            </p:nvSpPr>
            <p:spPr>
              <a:xfrm>
                <a:off x="3010919" y="4507292"/>
                <a:ext cx="764522" cy="615553"/>
              </a:xfrm>
              <a:prstGeom prst="rect">
                <a:avLst/>
              </a:prstGeom>
              <a:noFill/>
            </p:spPr>
            <p:txBody>
              <a:bodyPr wrap="square" lIns="0" tIns="0" rIns="0" bIns="0" rtlCol="0">
                <a:spAutoFit/>
              </a:bodyPr>
              <a:lstStyle/>
              <a:p>
                <a:pPr algn="l" defTabSz="1828800" hangingPunct="1">
                  <a:defRPr/>
                </a:pPr>
                <a:r>
                  <a:rPr lang="en-US" sz="8000" b="1" kern="1200" dirty="0">
                    <a:solidFill>
                      <a:srgbClr val="821A53"/>
                    </a:solidFill>
                    <a:latin typeface="Avenir Black" panose="02000503020000020003" pitchFamily="2" charset="0"/>
                    <a:ea typeface="+mn-ea"/>
                    <a:cs typeface="+mn-cs"/>
                  </a:rPr>
                  <a:t> %</a:t>
                </a:r>
              </a:p>
            </p:txBody>
          </p:sp>
          <p:sp>
            <p:nvSpPr>
              <p:cNvPr id="26" name="TextBox 25">
                <a:extLst>
                  <a:ext uri="{FF2B5EF4-FFF2-40B4-BE49-F238E27FC236}">
                    <a16:creationId xmlns:a16="http://schemas.microsoft.com/office/drawing/2014/main" id="{AB8D1177-1CDC-9C19-205D-8519CA470539}"/>
                  </a:ext>
                </a:extLst>
              </p:cNvPr>
              <p:cNvSpPr txBox="1"/>
              <p:nvPr/>
            </p:nvSpPr>
            <p:spPr>
              <a:xfrm>
                <a:off x="1122743" y="4115406"/>
                <a:ext cx="764522" cy="615553"/>
              </a:xfrm>
              <a:prstGeom prst="rect">
                <a:avLst/>
              </a:prstGeom>
              <a:noFill/>
            </p:spPr>
            <p:txBody>
              <a:bodyPr wrap="square" lIns="0" tIns="0" rIns="0" bIns="0" rtlCol="0">
                <a:spAutoFit/>
              </a:bodyPr>
              <a:lstStyle/>
              <a:p>
                <a:pPr algn="r" defTabSz="1828800" hangingPunct="1">
                  <a:defRPr/>
                </a:pPr>
                <a:r>
                  <a:rPr lang="en-US" sz="8000" b="1" kern="1200" dirty="0">
                    <a:solidFill>
                      <a:srgbClr val="821A53"/>
                    </a:solidFill>
                    <a:latin typeface="Avenir Black" panose="02000503020000020003" pitchFamily="2" charset="0"/>
                    <a:ea typeface="+mn-ea"/>
                    <a:cs typeface="+mn-cs"/>
                  </a:rPr>
                  <a:t>~</a:t>
                </a:r>
              </a:p>
            </p:txBody>
          </p:sp>
        </p:grpSp>
      </p:grpSp>
      <p:sp>
        <p:nvSpPr>
          <p:cNvPr id="28" name="Rectangle 27">
            <a:extLst>
              <a:ext uri="{FF2B5EF4-FFF2-40B4-BE49-F238E27FC236}">
                <a16:creationId xmlns:a16="http://schemas.microsoft.com/office/drawing/2014/main" id="{43343ED9-5FAA-AC16-7862-55278D178CBA}"/>
              </a:ext>
            </a:extLst>
          </p:cNvPr>
          <p:cNvSpPr/>
          <p:nvPr/>
        </p:nvSpPr>
        <p:spPr>
          <a:xfrm>
            <a:off x="1586910" y="10859437"/>
            <a:ext cx="21504004" cy="1530766"/>
          </a:xfrm>
          <a:prstGeom prst="rect">
            <a:avLst/>
          </a:prstGeom>
          <a:gradFill>
            <a:gsLst>
              <a:gs pos="0">
                <a:srgbClr val="821A53"/>
              </a:gs>
              <a:gs pos="100000">
                <a:srgbClr val="009D96"/>
              </a:gs>
            </a:gsLst>
            <a:lin ang="18900000" scaled="0"/>
          </a:gradFill>
          <a:ln>
            <a:noFill/>
          </a:ln>
        </p:spPr>
        <p:style>
          <a:lnRef idx="2">
            <a:schemeClr val="accent1"/>
          </a:lnRef>
          <a:fillRef idx="1">
            <a:schemeClr val="lt1"/>
          </a:fillRef>
          <a:effectRef idx="0">
            <a:schemeClr val="accent1"/>
          </a:effectRef>
          <a:fontRef idx="minor">
            <a:schemeClr val="dk1"/>
          </a:fontRef>
        </p:style>
        <p:txBody>
          <a:bodyPr tIns="144000" rtlCol="0" anchor="ctr">
            <a:noAutofit/>
          </a:bodyPr>
          <a:lstStyle/>
          <a:p>
            <a:pPr defTabSz="1828800" hangingPunct="1">
              <a:lnSpc>
                <a:spcPct val="90000"/>
              </a:lnSpc>
              <a:spcAft>
                <a:spcPts val="1200"/>
              </a:spcAft>
              <a:defRPr/>
            </a:pPr>
            <a:r>
              <a:rPr lang="en-GB" sz="3600" b="1" kern="1200" dirty="0">
                <a:solidFill>
                  <a:srgbClr val="E4E5E3"/>
                </a:solidFill>
                <a:latin typeface="Avenir Light" panose="020B0402020203020204" pitchFamily="34" charset="77"/>
              </a:rPr>
              <a:t>Lower prevalence of </a:t>
            </a:r>
            <a:r>
              <a:rPr lang="en-GB" sz="3600" b="1" kern="1200" dirty="0" err="1">
                <a:solidFill>
                  <a:srgbClr val="E4E5E3"/>
                </a:solidFill>
                <a:latin typeface="Avenir Light" panose="020B0402020203020204" pitchFamily="34" charset="77"/>
              </a:rPr>
              <a:t>g</a:t>
            </a:r>
            <a:r>
              <a:rPr lang="en-GB" sz="3600" b="1" i="1" kern="1200" dirty="0" err="1">
                <a:solidFill>
                  <a:srgbClr val="E4E5E3"/>
                </a:solidFill>
                <a:latin typeface="Avenir Light" panose="020B0402020203020204" pitchFamily="34" charset="77"/>
              </a:rPr>
              <a:t>BRCA</a:t>
            </a:r>
            <a:r>
              <a:rPr lang="en-GB" sz="3600" b="1" kern="1200" dirty="0">
                <a:solidFill>
                  <a:srgbClr val="E4E5E3"/>
                </a:solidFill>
                <a:latin typeface="Avenir Light" panose="020B0402020203020204" pitchFamily="34" charset="77"/>
              </a:rPr>
              <a:t> mutations in HR+ breast cancer than TNBC, </a:t>
            </a:r>
            <a:r>
              <a:rPr lang="en-GB" sz="3600" b="1" i="1" u="sng" kern="1200" dirty="0">
                <a:solidFill>
                  <a:srgbClr val="E4E5E3"/>
                </a:solidFill>
                <a:latin typeface="Avenir Light" panose="020B0402020203020204" pitchFamily="34" charset="77"/>
              </a:rPr>
              <a:t>but</a:t>
            </a:r>
            <a:r>
              <a:rPr lang="en-GB" sz="3600" b="1" i="1" kern="1200" dirty="0">
                <a:solidFill>
                  <a:srgbClr val="E4E5E3"/>
                </a:solidFill>
                <a:latin typeface="Avenir Light" panose="020B0402020203020204" pitchFamily="34" charset="77"/>
              </a:rPr>
              <a:t> </a:t>
            </a:r>
            <a:r>
              <a:rPr lang="en-GB" sz="3600" b="1" kern="1200" dirty="0">
                <a:solidFill>
                  <a:srgbClr val="E4E5E3"/>
                </a:solidFill>
                <a:latin typeface="Avenir Light" panose="020B0402020203020204" pitchFamily="34" charset="77"/>
              </a:rPr>
              <a:t>larger population size means     there are more patients with </a:t>
            </a:r>
            <a:r>
              <a:rPr lang="en-GB" sz="3600" b="1" kern="1200" dirty="0" err="1">
                <a:solidFill>
                  <a:srgbClr val="E4E5E3"/>
                </a:solidFill>
                <a:latin typeface="Avenir Light" panose="020B0402020203020204" pitchFamily="34" charset="77"/>
              </a:rPr>
              <a:t>g</a:t>
            </a:r>
            <a:r>
              <a:rPr lang="en-GB" sz="3600" b="1" i="1" kern="1200" dirty="0" err="1">
                <a:solidFill>
                  <a:srgbClr val="E4E5E3"/>
                </a:solidFill>
                <a:latin typeface="Avenir Light" panose="020B0402020203020204" pitchFamily="34" charset="77"/>
              </a:rPr>
              <a:t>BRCA</a:t>
            </a:r>
            <a:r>
              <a:rPr lang="en-GB" sz="3600" b="1" kern="1200" dirty="0">
                <a:solidFill>
                  <a:srgbClr val="E4E5E3"/>
                </a:solidFill>
                <a:latin typeface="Avenir Light" panose="020B0402020203020204" pitchFamily="34" charset="77"/>
              </a:rPr>
              <a:t> mutations with HR+ breast cancer</a:t>
            </a:r>
          </a:p>
        </p:txBody>
      </p:sp>
      <p:grpSp>
        <p:nvGrpSpPr>
          <p:cNvPr id="30" name="Group 29">
            <a:extLst>
              <a:ext uri="{FF2B5EF4-FFF2-40B4-BE49-F238E27FC236}">
                <a16:creationId xmlns:a16="http://schemas.microsoft.com/office/drawing/2014/main" id="{636D2959-9630-1857-75DB-D9B7A6BBB965}"/>
              </a:ext>
            </a:extLst>
          </p:cNvPr>
          <p:cNvGrpSpPr/>
          <p:nvPr/>
        </p:nvGrpSpPr>
        <p:grpSpPr>
          <a:xfrm>
            <a:off x="15541595" y="6111569"/>
            <a:ext cx="5079250" cy="4021610"/>
            <a:chOff x="280643" y="3111286"/>
            <a:chExt cx="2539625" cy="2010805"/>
          </a:xfrm>
        </p:grpSpPr>
        <p:sp>
          <p:nvSpPr>
            <p:cNvPr id="31" name="TextBox 30">
              <a:extLst>
                <a:ext uri="{FF2B5EF4-FFF2-40B4-BE49-F238E27FC236}">
                  <a16:creationId xmlns:a16="http://schemas.microsoft.com/office/drawing/2014/main" id="{B7B77B0B-C98E-B8BD-E053-493AC43DC93C}"/>
                </a:ext>
              </a:extLst>
            </p:cNvPr>
            <p:cNvSpPr txBox="1"/>
            <p:nvPr/>
          </p:nvSpPr>
          <p:spPr>
            <a:xfrm>
              <a:off x="280643" y="4629648"/>
              <a:ext cx="2260828" cy="492443"/>
            </a:xfrm>
            <a:prstGeom prst="rect">
              <a:avLst/>
            </a:prstGeom>
            <a:noFill/>
          </p:spPr>
          <p:txBody>
            <a:bodyPr wrap="square" lIns="0" tIns="0" rIns="0" bIns="0" anchor="t">
              <a:spAutoFit/>
            </a:bodyPr>
            <a:lstStyle/>
            <a:p>
              <a:pPr defTabSz="1828800" hangingPunct="1">
                <a:defRPr/>
              </a:pPr>
              <a:r>
                <a:rPr lang="en-GB" sz="3200" kern="1200" dirty="0">
                  <a:solidFill>
                    <a:prstClr val="black"/>
                  </a:solidFill>
                  <a:latin typeface="Avenir Light" panose="020B0402020203020204" pitchFamily="34" charset="77"/>
                  <a:ea typeface="+mn-ea"/>
                  <a:cs typeface="+mn-cs"/>
                </a:rPr>
                <a:t>of HR+/HER2– patients have </a:t>
              </a:r>
              <a:r>
                <a:rPr lang="en-GB" sz="3200" kern="1200" dirty="0" err="1">
                  <a:solidFill>
                    <a:prstClr val="black"/>
                  </a:solidFill>
                  <a:latin typeface="Avenir Light" panose="020B0402020203020204" pitchFamily="34" charset="77"/>
                  <a:ea typeface="+mn-ea"/>
                  <a:cs typeface="+mn-cs"/>
                </a:rPr>
                <a:t>g</a:t>
              </a:r>
              <a:r>
                <a:rPr lang="en-GB" sz="3200" i="1" kern="1200" dirty="0" err="1">
                  <a:solidFill>
                    <a:prstClr val="black"/>
                  </a:solidFill>
                  <a:latin typeface="Avenir Light" panose="020B0402020203020204" pitchFamily="34" charset="77"/>
                  <a:ea typeface="+mn-ea"/>
                  <a:cs typeface="+mn-cs"/>
                </a:rPr>
                <a:t>BRCA</a:t>
              </a:r>
              <a:r>
                <a:rPr lang="en-GB" sz="3200" kern="1200" dirty="0">
                  <a:solidFill>
                    <a:prstClr val="black"/>
                  </a:solidFill>
                  <a:latin typeface="Avenir Light" panose="020B0402020203020204" pitchFamily="34" charset="77"/>
                  <a:ea typeface="+mn-ea"/>
                  <a:cs typeface="+mn-cs"/>
                </a:rPr>
                <a:t> mutations</a:t>
              </a:r>
              <a:r>
                <a:rPr lang="en-GB" sz="3200" kern="1200" baseline="30000" dirty="0">
                  <a:solidFill>
                    <a:prstClr val="black"/>
                  </a:solidFill>
                  <a:latin typeface="Avenir Light" panose="020B0402020203020204" pitchFamily="34" charset="77"/>
                  <a:ea typeface="+mn-ea"/>
                  <a:cs typeface="+mn-cs"/>
                </a:rPr>
                <a:t>1,2</a:t>
              </a:r>
              <a:endParaRPr lang="en-GB" sz="3200" kern="1200" dirty="0">
                <a:solidFill>
                  <a:prstClr val="black"/>
                </a:solidFill>
                <a:latin typeface="Avenir Light" panose="020B0402020203020204" pitchFamily="34" charset="77"/>
                <a:ea typeface="+mn-ea"/>
                <a:cs typeface="+mn-cs"/>
              </a:endParaRPr>
            </a:p>
          </p:txBody>
        </p:sp>
        <p:grpSp>
          <p:nvGrpSpPr>
            <p:cNvPr id="32" name="Group 31">
              <a:extLst>
                <a:ext uri="{FF2B5EF4-FFF2-40B4-BE49-F238E27FC236}">
                  <a16:creationId xmlns:a16="http://schemas.microsoft.com/office/drawing/2014/main" id="{BBF6BF5A-A622-66B8-0AAB-BC92843858E6}"/>
                </a:ext>
              </a:extLst>
            </p:cNvPr>
            <p:cNvGrpSpPr/>
            <p:nvPr/>
          </p:nvGrpSpPr>
          <p:grpSpPr>
            <a:xfrm>
              <a:off x="332526" y="3111286"/>
              <a:ext cx="2487742" cy="1846660"/>
              <a:chOff x="1122743" y="3546852"/>
              <a:chExt cx="2487742" cy="1846660"/>
            </a:xfrm>
          </p:grpSpPr>
          <p:sp>
            <p:nvSpPr>
              <p:cNvPr id="33" name="TextBox 32">
                <a:extLst>
                  <a:ext uri="{FF2B5EF4-FFF2-40B4-BE49-F238E27FC236}">
                    <a16:creationId xmlns:a16="http://schemas.microsoft.com/office/drawing/2014/main" id="{C57025F6-E9C7-D7A1-F451-0AD83420E624}"/>
                  </a:ext>
                </a:extLst>
              </p:cNvPr>
              <p:cNvSpPr txBox="1"/>
              <p:nvPr/>
            </p:nvSpPr>
            <p:spPr>
              <a:xfrm>
                <a:off x="1793408" y="3546852"/>
                <a:ext cx="1817077" cy="1846660"/>
              </a:xfrm>
              <a:prstGeom prst="rect">
                <a:avLst/>
              </a:prstGeom>
              <a:noFill/>
            </p:spPr>
            <p:txBody>
              <a:bodyPr wrap="square" lIns="0" tIns="0" rIns="0" bIns="0" rtlCol="0">
                <a:spAutoFit/>
              </a:bodyPr>
              <a:lstStyle/>
              <a:p>
                <a:pPr algn="l" defTabSz="1828800" hangingPunct="1">
                  <a:defRPr/>
                </a:pPr>
                <a:r>
                  <a:rPr lang="en-US" sz="24000" kern="1200" dirty="0">
                    <a:solidFill>
                      <a:srgbClr val="009D96"/>
                    </a:solidFill>
                    <a:latin typeface="Avenir Light" panose="020B0402020203020204" pitchFamily="34" charset="77"/>
                    <a:ea typeface="+mn-ea"/>
                    <a:cs typeface="+mn-cs"/>
                  </a:rPr>
                  <a:t>7</a:t>
                </a:r>
              </a:p>
            </p:txBody>
          </p:sp>
          <p:sp>
            <p:nvSpPr>
              <p:cNvPr id="34" name="TextBox 33">
                <a:extLst>
                  <a:ext uri="{FF2B5EF4-FFF2-40B4-BE49-F238E27FC236}">
                    <a16:creationId xmlns:a16="http://schemas.microsoft.com/office/drawing/2014/main" id="{12CB9287-A0ED-6897-FBF1-E9760D110570}"/>
                  </a:ext>
                </a:extLst>
              </p:cNvPr>
              <p:cNvSpPr txBox="1"/>
              <p:nvPr/>
            </p:nvSpPr>
            <p:spPr>
              <a:xfrm>
                <a:off x="2248150" y="4507292"/>
                <a:ext cx="764522" cy="615553"/>
              </a:xfrm>
              <a:prstGeom prst="rect">
                <a:avLst/>
              </a:prstGeom>
              <a:noFill/>
            </p:spPr>
            <p:txBody>
              <a:bodyPr wrap="square" lIns="0" tIns="0" rIns="0" bIns="0" rtlCol="0">
                <a:spAutoFit/>
              </a:bodyPr>
              <a:lstStyle/>
              <a:p>
                <a:pPr algn="l" defTabSz="1828800" hangingPunct="1">
                  <a:defRPr/>
                </a:pPr>
                <a:r>
                  <a:rPr lang="en-US" sz="8000" b="1" kern="1200" dirty="0">
                    <a:solidFill>
                      <a:srgbClr val="009D96"/>
                    </a:solidFill>
                    <a:latin typeface="Avenir Black" panose="02000503020000020003" pitchFamily="2" charset="0"/>
                    <a:ea typeface="+mn-ea"/>
                    <a:cs typeface="+mn-cs"/>
                  </a:rPr>
                  <a:t> %</a:t>
                </a:r>
              </a:p>
            </p:txBody>
          </p:sp>
          <p:sp>
            <p:nvSpPr>
              <p:cNvPr id="35" name="TextBox 34">
                <a:extLst>
                  <a:ext uri="{FF2B5EF4-FFF2-40B4-BE49-F238E27FC236}">
                    <a16:creationId xmlns:a16="http://schemas.microsoft.com/office/drawing/2014/main" id="{0C1B716A-1F40-3AF2-1A0C-FD0ED12284AB}"/>
                  </a:ext>
                </a:extLst>
              </p:cNvPr>
              <p:cNvSpPr txBox="1"/>
              <p:nvPr/>
            </p:nvSpPr>
            <p:spPr>
              <a:xfrm>
                <a:off x="1122743" y="4115406"/>
                <a:ext cx="764522" cy="615553"/>
              </a:xfrm>
              <a:prstGeom prst="rect">
                <a:avLst/>
              </a:prstGeom>
              <a:noFill/>
            </p:spPr>
            <p:txBody>
              <a:bodyPr wrap="square" lIns="0" tIns="0" rIns="0" bIns="0" rtlCol="0">
                <a:spAutoFit/>
              </a:bodyPr>
              <a:lstStyle/>
              <a:p>
                <a:pPr algn="r" defTabSz="1828800" hangingPunct="1">
                  <a:defRPr/>
                </a:pPr>
                <a:r>
                  <a:rPr lang="en-US" sz="8000" b="1" kern="1200" dirty="0">
                    <a:solidFill>
                      <a:srgbClr val="009D96"/>
                    </a:solidFill>
                    <a:latin typeface="Avenir Black" panose="02000503020000020003" pitchFamily="2" charset="0"/>
                    <a:ea typeface="+mn-ea"/>
                    <a:cs typeface="+mn-cs"/>
                  </a:rPr>
                  <a:t>~</a:t>
                </a:r>
              </a:p>
            </p:txBody>
          </p:sp>
        </p:grpSp>
      </p:grpSp>
    </p:spTree>
    <p:extLst>
      <p:ext uri="{BB962C8B-B14F-4D97-AF65-F5344CB8AC3E}">
        <p14:creationId xmlns:p14="http://schemas.microsoft.com/office/powerpoint/2010/main" val="3912561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BE68-17F0-30D8-D894-51DEAC4F9B99}"/>
              </a:ext>
            </a:extLst>
          </p:cNvPr>
          <p:cNvSpPr>
            <a:spLocks noGrp="1"/>
          </p:cNvSpPr>
          <p:nvPr>
            <p:ph type="title"/>
          </p:nvPr>
        </p:nvSpPr>
        <p:spPr>
          <a:xfrm>
            <a:off x="2880001" y="102797"/>
            <a:ext cx="20121418" cy="2651126"/>
          </a:xfrm>
        </p:spPr>
        <p:txBody>
          <a:bodyPr>
            <a:normAutofit/>
          </a:bodyPr>
          <a:lstStyle/>
          <a:p>
            <a:r>
              <a:rPr lang="en-US" sz="4800" dirty="0">
                <a:latin typeface="Helvetica Neue Light" panose="02000403000000020004" pitchFamily="2" charset="0"/>
                <a:ea typeface="Helvetica Neue Light" panose="02000403000000020004" pitchFamily="2" charset="0"/>
                <a:cs typeface="Helvetica Neue" panose="02000503000000020004" pitchFamily="2" charset="0"/>
              </a:rPr>
              <a:t>Traditional Genetic Testing Pathway</a:t>
            </a:r>
          </a:p>
        </p:txBody>
      </p:sp>
      <p:pic>
        <p:nvPicPr>
          <p:cNvPr id="4" name="Picture 3" descr="A screenshot of a cell phone&#10;&#10;Description automatically generated with low confidence">
            <a:extLst>
              <a:ext uri="{FF2B5EF4-FFF2-40B4-BE49-F238E27FC236}">
                <a16:creationId xmlns:a16="http://schemas.microsoft.com/office/drawing/2014/main" id="{CEE0C245-09E2-2C73-6BDD-3614CCC77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5237" y="3793965"/>
            <a:ext cx="17100406" cy="7168114"/>
          </a:xfrm>
          <a:prstGeom prst="rect">
            <a:avLst/>
          </a:prstGeom>
        </p:spPr>
      </p:pic>
    </p:spTree>
    <p:extLst>
      <p:ext uri="{BB962C8B-B14F-4D97-AF65-F5344CB8AC3E}">
        <p14:creationId xmlns:p14="http://schemas.microsoft.com/office/powerpoint/2010/main" val="1409263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BE68-17F0-30D8-D894-51DEAC4F9B99}"/>
              </a:ext>
            </a:extLst>
          </p:cNvPr>
          <p:cNvSpPr>
            <a:spLocks noGrp="1"/>
          </p:cNvSpPr>
          <p:nvPr>
            <p:ph type="title"/>
          </p:nvPr>
        </p:nvSpPr>
        <p:spPr>
          <a:xfrm>
            <a:off x="4249735" y="-90583"/>
            <a:ext cx="20121418" cy="2651126"/>
          </a:xfrm>
        </p:spPr>
        <p:txBody>
          <a:bodyPr>
            <a:normAutofit/>
          </a:bodyPr>
          <a:lstStyle/>
          <a:p>
            <a:r>
              <a:rPr lang="en-US" sz="4800" dirty="0">
                <a:latin typeface="Helvetica Neue Light" panose="02000403000000020004" pitchFamily="2" charset="0"/>
                <a:ea typeface="Helvetica Neue Light" panose="02000403000000020004" pitchFamily="2" charset="0"/>
                <a:cs typeface="Helvetica Neue" panose="02000503000000020004" pitchFamily="2" charset="0"/>
              </a:rPr>
              <a:t>Mainstreaming Pathway</a:t>
            </a:r>
          </a:p>
        </p:txBody>
      </p:sp>
      <p:pic>
        <p:nvPicPr>
          <p:cNvPr id="5" name="Picture 4">
            <a:extLst>
              <a:ext uri="{FF2B5EF4-FFF2-40B4-BE49-F238E27FC236}">
                <a16:creationId xmlns:a16="http://schemas.microsoft.com/office/drawing/2014/main" id="{34D88CB8-E275-AF74-1583-5BF89982ACF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249734" y="4255149"/>
            <a:ext cx="16457620" cy="4905090"/>
          </a:xfrm>
          <a:prstGeom prst="rect">
            <a:avLst/>
          </a:prstGeom>
        </p:spPr>
      </p:pic>
      <p:sp>
        <p:nvSpPr>
          <p:cNvPr id="6" name="Right Arrow 5">
            <a:extLst>
              <a:ext uri="{FF2B5EF4-FFF2-40B4-BE49-F238E27FC236}">
                <a16:creationId xmlns:a16="http://schemas.microsoft.com/office/drawing/2014/main" id="{0D2F6C3C-6781-622A-7B94-E31C4672367D}"/>
              </a:ext>
            </a:extLst>
          </p:cNvPr>
          <p:cNvSpPr/>
          <p:nvPr/>
        </p:nvSpPr>
        <p:spPr>
          <a:xfrm>
            <a:off x="4249734" y="9213802"/>
            <a:ext cx="16457620" cy="1090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828800" hangingPunct="1"/>
            <a:endParaRPr lang="en-US" sz="3600" kern="1200">
              <a:solidFill>
                <a:srgbClr val="FFFFFF"/>
              </a:solidFill>
              <a:latin typeface="Avenir Next LT Pro"/>
            </a:endParaRPr>
          </a:p>
        </p:txBody>
      </p:sp>
      <p:sp>
        <p:nvSpPr>
          <p:cNvPr id="7" name="TextBox 6">
            <a:extLst>
              <a:ext uri="{FF2B5EF4-FFF2-40B4-BE49-F238E27FC236}">
                <a16:creationId xmlns:a16="http://schemas.microsoft.com/office/drawing/2014/main" id="{D53E83EA-3B8E-B69B-1ABD-034F09B2325F}"/>
              </a:ext>
            </a:extLst>
          </p:cNvPr>
          <p:cNvSpPr txBox="1"/>
          <p:nvPr/>
        </p:nvSpPr>
        <p:spPr>
          <a:xfrm>
            <a:off x="11193269" y="9448896"/>
            <a:ext cx="3478266" cy="646331"/>
          </a:xfrm>
          <a:prstGeom prst="rect">
            <a:avLst/>
          </a:prstGeom>
          <a:noFill/>
        </p:spPr>
        <p:txBody>
          <a:bodyPr wrap="square" rtlCol="0">
            <a:spAutoFit/>
          </a:bodyPr>
          <a:lstStyle/>
          <a:p>
            <a:pPr algn="l" defTabSz="1828800" hangingPunct="1"/>
            <a:r>
              <a:rPr lang="en-US" sz="3600" kern="1200" dirty="0">
                <a:solidFill>
                  <a:srgbClr val="FFFFFF"/>
                </a:solidFill>
                <a:latin typeface="Avenir Next LT Pro"/>
                <a:ea typeface="+mn-ea"/>
                <a:cs typeface="+mn-cs"/>
              </a:rPr>
              <a:t>2-4 months</a:t>
            </a:r>
          </a:p>
        </p:txBody>
      </p:sp>
      <p:grpSp>
        <p:nvGrpSpPr>
          <p:cNvPr id="9" name="Group 8">
            <a:extLst>
              <a:ext uri="{FF2B5EF4-FFF2-40B4-BE49-F238E27FC236}">
                <a16:creationId xmlns:a16="http://schemas.microsoft.com/office/drawing/2014/main" id="{77FAA36A-1226-14E4-61BD-633CE2E3A9E3}"/>
              </a:ext>
            </a:extLst>
          </p:cNvPr>
          <p:cNvGrpSpPr/>
          <p:nvPr/>
        </p:nvGrpSpPr>
        <p:grpSpPr>
          <a:xfrm>
            <a:off x="9380360" y="7439880"/>
            <a:ext cx="2440080" cy="1164960"/>
            <a:chOff x="4690180" y="3719940"/>
            <a:chExt cx="1220040" cy="58248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723D323-D14B-F8A9-C9BF-A00BF9F07EAE}"/>
                    </a:ext>
                  </a:extLst>
                </p14:cNvPr>
                <p14:cNvContentPartPr/>
                <p14:nvPr/>
              </p14:nvContentPartPr>
              <p14:xfrm>
                <a:off x="4739500" y="3822180"/>
                <a:ext cx="1170720" cy="480240"/>
              </p14:xfrm>
            </p:contentPart>
          </mc:Choice>
          <mc:Fallback xmlns="">
            <p:pic>
              <p:nvPicPr>
                <p:cNvPr id="4" name="Ink 3">
                  <a:extLst>
                    <a:ext uri="{FF2B5EF4-FFF2-40B4-BE49-F238E27FC236}">
                      <a16:creationId xmlns:a16="http://schemas.microsoft.com/office/drawing/2014/main" id="{3723D323-D14B-F8A9-C9BF-A00BF9F07EAE}"/>
                    </a:ext>
                  </a:extLst>
                </p:cNvPr>
                <p:cNvPicPr/>
                <p:nvPr/>
              </p:nvPicPr>
              <p:blipFill>
                <a:blip r:embed="rId5"/>
                <a:stretch>
                  <a:fillRect/>
                </a:stretch>
              </p:blipFill>
              <p:spPr>
                <a:xfrm>
                  <a:off x="4730860" y="3813180"/>
                  <a:ext cx="1188360" cy="4978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52529768-D3F8-DD6F-606E-CC1FB11F5CF2}"/>
                    </a:ext>
                  </a:extLst>
                </p14:cNvPr>
                <p14:cNvContentPartPr/>
                <p14:nvPr/>
              </p14:nvContentPartPr>
              <p14:xfrm>
                <a:off x="4690180" y="3719940"/>
                <a:ext cx="924480" cy="545400"/>
              </p14:xfrm>
            </p:contentPart>
          </mc:Choice>
          <mc:Fallback xmlns="">
            <p:pic>
              <p:nvPicPr>
                <p:cNvPr id="8" name="Ink 7">
                  <a:extLst>
                    <a:ext uri="{FF2B5EF4-FFF2-40B4-BE49-F238E27FC236}">
                      <a16:creationId xmlns:a16="http://schemas.microsoft.com/office/drawing/2014/main" id="{52529768-D3F8-DD6F-606E-CC1FB11F5CF2}"/>
                    </a:ext>
                  </a:extLst>
                </p:cNvPr>
                <p:cNvPicPr/>
                <p:nvPr/>
              </p:nvPicPr>
              <p:blipFill>
                <a:blip r:embed="rId7"/>
                <a:stretch>
                  <a:fillRect/>
                </a:stretch>
              </p:blipFill>
              <p:spPr>
                <a:xfrm>
                  <a:off x="4681180" y="3711300"/>
                  <a:ext cx="942120" cy="563040"/>
                </a:xfrm>
                <a:prstGeom prst="rect">
                  <a:avLst/>
                </a:prstGeom>
              </p:spPr>
            </p:pic>
          </mc:Fallback>
        </mc:AlternateContent>
      </p:grpSp>
    </p:spTree>
    <p:extLst>
      <p:ext uri="{BB962C8B-B14F-4D97-AF65-F5344CB8AC3E}">
        <p14:creationId xmlns:p14="http://schemas.microsoft.com/office/powerpoint/2010/main" val="1804726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6EEB9E-8B35-1146-93A9-BE86FF35CD37}"/>
              </a:ext>
            </a:extLst>
          </p:cNvPr>
          <p:cNvSpPr>
            <a:spLocks noGrp="1"/>
          </p:cNvSpPr>
          <p:nvPr>
            <p:ph type="title"/>
          </p:nvPr>
        </p:nvSpPr>
        <p:spPr>
          <a:xfrm>
            <a:off x="1486110" y="494284"/>
            <a:ext cx="20482560" cy="2468880"/>
          </a:xfrm>
        </p:spPr>
        <p:txBody>
          <a:bodyPr>
            <a:normAutofit/>
          </a:bodyPr>
          <a:lstStyle/>
          <a:p>
            <a:r>
              <a:rPr lang="en-US" sz="7200" b="0" dirty="0">
                <a:solidFill>
                  <a:schemeClr val="tx1"/>
                </a:solidFill>
                <a:latin typeface="Calibri Light" panose="020F0302020204030204" pitchFamily="34" charset="0"/>
                <a:cs typeface="Calibri Light" panose="020F0302020204030204" pitchFamily="34" charset="0"/>
              </a:rPr>
              <a:t>Key Components of TESTING</a:t>
            </a:r>
            <a:br>
              <a:rPr lang="en-US" sz="6400" b="0" dirty="0">
                <a:solidFill>
                  <a:srgbClr val="C00000"/>
                </a:solidFill>
                <a:latin typeface="Calibri Light" panose="020F0302020204030204" pitchFamily="34" charset="0"/>
                <a:cs typeface="Calibri Light" panose="020F0302020204030204" pitchFamily="34" charset="0"/>
              </a:rPr>
            </a:br>
            <a:endParaRPr lang="en-GB" sz="6400" b="0" dirty="0">
              <a:solidFill>
                <a:srgbClr val="C00000"/>
              </a:solidFill>
              <a:latin typeface="Calibri Light" panose="020F0302020204030204" pitchFamily="34" charset="0"/>
              <a:cs typeface="Calibri Light" panose="020F0302020204030204" pitchFamily="34" charset="0"/>
            </a:endParaRPr>
          </a:p>
        </p:txBody>
      </p:sp>
      <p:sp>
        <p:nvSpPr>
          <p:cNvPr id="9" name="Freeform 8">
            <a:extLst>
              <a:ext uri="{FF2B5EF4-FFF2-40B4-BE49-F238E27FC236}">
                <a16:creationId xmlns:a16="http://schemas.microsoft.com/office/drawing/2014/main" id="{4B3D0401-978C-E84A-A641-60B20924DF0F}"/>
              </a:ext>
            </a:extLst>
          </p:cNvPr>
          <p:cNvSpPr/>
          <p:nvPr/>
        </p:nvSpPr>
        <p:spPr>
          <a:xfrm>
            <a:off x="8265581" y="3778550"/>
            <a:ext cx="3151114" cy="4945512"/>
          </a:xfrm>
          <a:custGeom>
            <a:avLst/>
            <a:gdLst>
              <a:gd name="connsiteX0" fmla="*/ 124690 w 1325164"/>
              <a:gd name="connsiteY0" fmla="*/ 2079776 h 2079776"/>
              <a:gd name="connsiteX1" fmla="*/ 0 w 1325164"/>
              <a:gd name="connsiteY1" fmla="*/ 1482521 h 2079776"/>
              <a:gd name="connsiteX2" fmla="*/ 1325164 w 1325164"/>
              <a:gd name="connsiteY2" fmla="*/ 0 h 2079776"/>
              <a:gd name="connsiteX3" fmla="*/ 1325164 w 1325164"/>
              <a:gd name="connsiteY3" fmla="*/ 1386960 h 2079776"/>
              <a:gd name="connsiteX4" fmla="*/ 124690 w 1325164"/>
              <a:gd name="connsiteY4" fmla="*/ 2079776 h 20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164" h="2079776">
                <a:moveTo>
                  <a:pt x="124690" y="2079776"/>
                </a:moveTo>
                <a:cubicBezTo>
                  <a:pt x="45101" y="1896618"/>
                  <a:pt x="0" y="1694878"/>
                  <a:pt x="0" y="1482521"/>
                </a:cubicBezTo>
                <a:cubicBezTo>
                  <a:pt x="0" y="714052"/>
                  <a:pt x="579676" y="82289"/>
                  <a:pt x="1325164" y="0"/>
                </a:cubicBezTo>
                <a:lnTo>
                  <a:pt x="1325164" y="1386960"/>
                </a:lnTo>
                <a:lnTo>
                  <a:pt x="124690" y="2079776"/>
                </a:lnTo>
                <a:close/>
              </a:path>
            </a:pathLst>
          </a:custGeom>
          <a:solidFill>
            <a:schemeClr val="accent2"/>
          </a:solidFill>
          <a:ln w="13255" cap="flat">
            <a:noFill/>
            <a:prstDash val="solid"/>
            <a:miter/>
          </a:ln>
        </p:spPr>
        <p:txBody>
          <a:bodyPr rtlCol="0" anchor="ctr"/>
          <a:lstStyle/>
          <a:p>
            <a:pPr defTabSz="1828800" hangingPunct="1"/>
            <a:r>
              <a:rPr lang="en-US" sz="3200" kern="1200" dirty="0">
                <a:solidFill>
                  <a:srgbClr val="FFFFFF"/>
                </a:solidFill>
                <a:latin typeface="Avenir Next LT Pro"/>
                <a:ea typeface="+mn-ea"/>
                <a:cs typeface="+mn-cs"/>
              </a:rPr>
              <a:t>Applications </a:t>
            </a:r>
            <a:br>
              <a:rPr lang="en-US" sz="3200" kern="1200" dirty="0">
                <a:solidFill>
                  <a:srgbClr val="FFFFFF"/>
                </a:solidFill>
                <a:latin typeface="Avenir Next LT Pro"/>
                <a:ea typeface="+mn-ea"/>
                <a:cs typeface="+mn-cs"/>
              </a:rPr>
            </a:br>
            <a:r>
              <a:rPr lang="en-US" sz="3200" kern="1200" dirty="0">
                <a:solidFill>
                  <a:srgbClr val="FFFFFF"/>
                </a:solidFill>
                <a:latin typeface="Avenir Next LT Pro"/>
                <a:ea typeface="+mn-ea"/>
                <a:cs typeface="+mn-cs"/>
              </a:rPr>
              <a:t>of results </a:t>
            </a:r>
          </a:p>
        </p:txBody>
      </p:sp>
      <p:sp>
        <p:nvSpPr>
          <p:cNvPr id="10" name="Freeform 9">
            <a:extLst>
              <a:ext uri="{FF2B5EF4-FFF2-40B4-BE49-F238E27FC236}">
                <a16:creationId xmlns:a16="http://schemas.microsoft.com/office/drawing/2014/main" id="{D0426A82-1E7F-0E4D-9BCE-948917D5FFD1}"/>
              </a:ext>
            </a:extLst>
          </p:cNvPr>
          <p:cNvSpPr/>
          <p:nvPr/>
        </p:nvSpPr>
        <p:spPr>
          <a:xfrm>
            <a:off x="8956365" y="7758313"/>
            <a:ext cx="5709226" cy="3092914"/>
          </a:xfrm>
          <a:custGeom>
            <a:avLst/>
            <a:gdLst>
              <a:gd name="connsiteX0" fmla="*/ 2400948 w 2400947"/>
              <a:gd name="connsiteY0" fmla="*/ 694144 h 1300689"/>
              <a:gd name="connsiteX1" fmla="*/ 1200474 w 2400947"/>
              <a:gd name="connsiteY1" fmla="*/ 1300690 h 1300689"/>
              <a:gd name="connsiteX2" fmla="*/ 0 w 2400947"/>
              <a:gd name="connsiteY2" fmla="*/ 694144 h 1300689"/>
              <a:gd name="connsiteX3" fmla="*/ 1200474 w 2400947"/>
              <a:gd name="connsiteY3" fmla="*/ 0 h 1300689"/>
              <a:gd name="connsiteX4" fmla="*/ 2400948 w 2400947"/>
              <a:gd name="connsiteY4" fmla="*/ 694144 h 1300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947" h="1300689">
                <a:moveTo>
                  <a:pt x="2400948" y="694144"/>
                </a:moveTo>
                <a:cubicBezTo>
                  <a:pt x="2129018" y="1061788"/>
                  <a:pt x="1692602" y="1300690"/>
                  <a:pt x="1200474" y="1300690"/>
                </a:cubicBezTo>
                <a:cubicBezTo>
                  <a:pt x="708346" y="1300690"/>
                  <a:pt x="270604" y="1061788"/>
                  <a:pt x="0" y="694144"/>
                </a:cubicBezTo>
                <a:lnTo>
                  <a:pt x="1200474" y="0"/>
                </a:lnTo>
                <a:lnTo>
                  <a:pt x="2400948" y="694144"/>
                </a:lnTo>
                <a:close/>
              </a:path>
            </a:pathLst>
          </a:custGeom>
          <a:solidFill>
            <a:schemeClr val="accent3"/>
          </a:solidFill>
          <a:ln w="13255" cap="flat">
            <a:noFill/>
            <a:prstDash val="solid"/>
            <a:miter/>
          </a:ln>
        </p:spPr>
        <p:txBody>
          <a:bodyPr rtlCol="0" anchor="ctr"/>
          <a:lstStyle/>
          <a:p>
            <a:pPr defTabSz="1828800" hangingPunct="1"/>
            <a:r>
              <a:rPr lang="en-US" sz="3200" kern="1200" dirty="0">
                <a:solidFill>
                  <a:srgbClr val="FFFFFF"/>
                </a:solidFill>
                <a:latin typeface="Avenir Next LT Pro"/>
                <a:ea typeface="+mn-ea"/>
                <a:cs typeface="+mn-cs"/>
              </a:rPr>
              <a:t>Testing uptake</a:t>
            </a:r>
          </a:p>
        </p:txBody>
      </p:sp>
      <p:sp>
        <p:nvSpPr>
          <p:cNvPr id="11" name="Freeform 10">
            <a:extLst>
              <a:ext uri="{FF2B5EF4-FFF2-40B4-BE49-F238E27FC236}">
                <a16:creationId xmlns:a16="http://schemas.microsoft.com/office/drawing/2014/main" id="{3CDD57DF-31F9-1C44-9CD2-78E9A72F9905}"/>
              </a:ext>
            </a:extLst>
          </p:cNvPr>
          <p:cNvSpPr/>
          <p:nvPr/>
        </p:nvSpPr>
        <p:spPr>
          <a:xfrm>
            <a:off x="12205263" y="3778550"/>
            <a:ext cx="3151114" cy="4945512"/>
          </a:xfrm>
          <a:custGeom>
            <a:avLst/>
            <a:gdLst>
              <a:gd name="connsiteX0" fmla="*/ 0 w 1325164"/>
              <a:gd name="connsiteY0" fmla="*/ 0 h 2079776"/>
              <a:gd name="connsiteX1" fmla="*/ 1325164 w 1325164"/>
              <a:gd name="connsiteY1" fmla="*/ 1482521 h 2079776"/>
              <a:gd name="connsiteX2" fmla="*/ 1200474 w 1325164"/>
              <a:gd name="connsiteY2" fmla="*/ 2079776 h 2079776"/>
              <a:gd name="connsiteX3" fmla="*/ 0 w 1325164"/>
              <a:gd name="connsiteY3" fmla="*/ 1386960 h 2079776"/>
              <a:gd name="connsiteX4" fmla="*/ 0 w 1325164"/>
              <a:gd name="connsiteY4" fmla="*/ 0 h 2079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164" h="2079776">
                <a:moveTo>
                  <a:pt x="0" y="0"/>
                </a:moveTo>
                <a:cubicBezTo>
                  <a:pt x="745488" y="82289"/>
                  <a:pt x="1325164" y="714052"/>
                  <a:pt x="1325164" y="1482521"/>
                </a:cubicBezTo>
                <a:cubicBezTo>
                  <a:pt x="1325164" y="1694878"/>
                  <a:pt x="1280063" y="1897945"/>
                  <a:pt x="1200474" y="2079776"/>
                </a:cubicBezTo>
                <a:lnTo>
                  <a:pt x="0" y="1386960"/>
                </a:lnTo>
                <a:lnTo>
                  <a:pt x="0" y="0"/>
                </a:lnTo>
                <a:close/>
              </a:path>
            </a:pathLst>
          </a:custGeom>
          <a:solidFill>
            <a:srgbClr val="FFC000"/>
          </a:solidFill>
          <a:ln w="13255" cap="flat">
            <a:noFill/>
            <a:prstDash val="solid"/>
            <a:miter/>
          </a:ln>
        </p:spPr>
        <p:txBody>
          <a:bodyPr rtlCol="0" anchor="ctr"/>
          <a:lstStyle/>
          <a:p>
            <a:pPr defTabSz="1828800" hangingPunct="1"/>
            <a:r>
              <a:rPr lang="en-US" sz="3200" kern="1200" dirty="0">
                <a:solidFill>
                  <a:prstClr val="black"/>
                </a:solidFill>
                <a:latin typeface="Avenir Next LT Pro"/>
                <a:ea typeface="+mn-ea"/>
                <a:cs typeface="+mn-cs"/>
              </a:rPr>
              <a:t>Indications </a:t>
            </a:r>
            <a:br>
              <a:rPr lang="en-US" sz="3200" kern="1200" dirty="0">
                <a:solidFill>
                  <a:prstClr val="black"/>
                </a:solidFill>
                <a:latin typeface="Avenir Next LT Pro"/>
                <a:ea typeface="+mn-ea"/>
                <a:cs typeface="+mn-cs"/>
              </a:rPr>
            </a:br>
            <a:r>
              <a:rPr lang="en-US" sz="3200" kern="1200" dirty="0">
                <a:solidFill>
                  <a:prstClr val="black"/>
                </a:solidFill>
                <a:latin typeface="Avenir Next LT Pro"/>
                <a:ea typeface="+mn-ea"/>
                <a:cs typeface="+mn-cs"/>
              </a:rPr>
              <a:t>for Germline Testing </a:t>
            </a:r>
          </a:p>
        </p:txBody>
      </p:sp>
      <p:sp>
        <p:nvSpPr>
          <p:cNvPr id="12" name="Freeform 11">
            <a:extLst>
              <a:ext uri="{FF2B5EF4-FFF2-40B4-BE49-F238E27FC236}">
                <a16:creationId xmlns:a16="http://schemas.microsoft.com/office/drawing/2014/main" id="{D4F41E4F-111E-8A4C-B546-8BDDDAC758B0}"/>
              </a:ext>
            </a:extLst>
          </p:cNvPr>
          <p:cNvSpPr/>
          <p:nvPr/>
        </p:nvSpPr>
        <p:spPr>
          <a:xfrm>
            <a:off x="8019549" y="9068073"/>
            <a:ext cx="7415686" cy="2673162"/>
          </a:xfrm>
          <a:custGeom>
            <a:avLst/>
            <a:gdLst>
              <a:gd name="connsiteX0" fmla="*/ 2794916 w 3118579"/>
              <a:gd name="connsiteY0" fmla="*/ 143341 h 1124167"/>
              <a:gd name="connsiteX1" fmla="*/ 1594442 w 3118579"/>
              <a:gd name="connsiteY1" fmla="*/ 749887 h 1124167"/>
              <a:gd name="connsiteX2" fmla="*/ 393968 w 3118579"/>
              <a:gd name="connsiteY2" fmla="*/ 144668 h 1124167"/>
              <a:gd name="connsiteX3" fmla="*/ 435089 w 3118579"/>
              <a:gd name="connsiteY3" fmla="*/ 120778 h 1124167"/>
              <a:gd name="connsiteX4" fmla="*/ 75610 w 3118579"/>
              <a:gd name="connsiteY4" fmla="*/ 0 h 1124167"/>
              <a:gd name="connsiteX5" fmla="*/ 0 w 3118579"/>
              <a:gd name="connsiteY5" fmla="*/ 372952 h 1124167"/>
              <a:gd name="connsiteX6" fmla="*/ 68977 w 3118579"/>
              <a:gd name="connsiteY6" fmla="*/ 333135 h 1124167"/>
              <a:gd name="connsiteX7" fmla="*/ 1593115 w 3118579"/>
              <a:gd name="connsiteY7" fmla="*/ 1124167 h 1124167"/>
              <a:gd name="connsiteX8" fmla="*/ 3118579 w 3118579"/>
              <a:gd name="connsiteY8" fmla="*/ 331809 h 1124167"/>
              <a:gd name="connsiteX9" fmla="*/ 2794916 w 3118579"/>
              <a:gd name="connsiteY9" fmla="*/ 143341 h 112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579" h="1124167">
                <a:moveTo>
                  <a:pt x="2794916" y="143341"/>
                </a:moveTo>
                <a:cubicBezTo>
                  <a:pt x="2522985" y="510985"/>
                  <a:pt x="2086570" y="749887"/>
                  <a:pt x="1594442" y="749887"/>
                </a:cubicBezTo>
                <a:cubicBezTo>
                  <a:pt x="1102314" y="749887"/>
                  <a:pt x="665898" y="512312"/>
                  <a:pt x="393968" y="144668"/>
                </a:cubicBezTo>
                <a:lnTo>
                  <a:pt x="435089" y="120778"/>
                </a:lnTo>
                <a:lnTo>
                  <a:pt x="75610" y="0"/>
                </a:lnTo>
                <a:lnTo>
                  <a:pt x="0" y="372952"/>
                </a:lnTo>
                <a:lnTo>
                  <a:pt x="68977" y="333135"/>
                </a:lnTo>
                <a:cubicBezTo>
                  <a:pt x="405906" y="812267"/>
                  <a:pt x="963032" y="1124167"/>
                  <a:pt x="1593115" y="1124167"/>
                </a:cubicBezTo>
                <a:cubicBezTo>
                  <a:pt x="2224525" y="1124167"/>
                  <a:pt x="2781651" y="810940"/>
                  <a:pt x="3118579" y="331809"/>
                </a:cubicBezTo>
                <a:lnTo>
                  <a:pt x="2794916" y="143341"/>
                </a:lnTo>
                <a:close/>
              </a:path>
            </a:pathLst>
          </a:custGeom>
          <a:solidFill>
            <a:schemeClr val="accent3">
              <a:alpha val="48000"/>
            </a:schemeClr>
          </a:solidFill>
          <a:ln w="13255" cap="flat">
            <a:noFill/>
            <a:prstDash val="solid"/>
            <a:miter/>
          </a:ln>
        </p:spPr>
        <p:txBody>
          <a:bodyPr rtlCol="0" anchor="ctr"/>
          <a:lstStyle/>
          <a:p>
            <a:pPr algn="l" defTabSz="1828800" hangingPunct="1"/>
            <a:endParaRPr lang="en-US" sz="3600" kern="1200">
              <a:solidFill>
                <a:prstClr val="black"/>
              </a:solidFill>
              <a:latin typeface="Avenir Next LT Pro"/>
              <a:ea typeface="+mn-ea"/>
              <a:cs typeface="+mn-cs"/>
            </a:endParaRPr>
          </a:p>
        </p:txBody>
      </p:sp>
      <p:sp>
        <p:nvSpPr>
          <p:cNvPr id="14" name="Freeform 13">
            <a:extLst>
              <a:ext uri="{FF2B5EF4-FFF2-40B4-BE49-F238E27FC236}">
                <a16:creationId xmlns:a16="http://schemas.microsoft.com/office/drawing/2014/main" id="{976FBFE9-1823-6541-A6E6-150DCC9C2DD6}"/>
              </a:ext>
            </a:extLst>
          </p:cNvPr>
          <p:cNvSpPr/>
          <p:nvPr/>
        </p:nvSpPr>
        <p:spPr>
          <a:xfrm>
            <a:off x="12205262" y="2888549"/>
            <a:ext cx="4037464" cy="6656082"/>
          </a:xfrm>
          <a:custGeom>
            <a:avLst/>
            <a:gdLst>
              <a:gd name="connsiteX0" fmla="*/ 1697908 w 1697907"/>
              <a:gd name="connsiteY0" fmla="*/ 1856801 h 2799136"/>
              <a:gd name="connsiteX1" fmla="*/ 0 w 1697907"/>
              <a:gd name="connsiteY1" fmla="*/ 0 h 2799136"/>
              <a:gd name="connsiteX2" fmla="*/ 0 w 1697907"/>
              <a:gd name="connsiteY2" fmla="*/ 374280 h 2799136"/>
              <a:gd name="connsiteX3" fmla="*/ 1325164 w 1697907"/>
              <a:gd name="connsiteY3" fmla="*/ 1856801 h 2799136"/>
              <a:gd name="connsiteX4" fmla="*/ 1200474 w 1697907"/>
              <a:gd name="connsiteY4" fmla="*/ 2454056 h 2799136"/>
              <a:gd name="connsiteX5" fmla="*/ 1152720 w 1697907"/>
              <a:gd name="connsiteY5" fmla="*/ 2426184 h 2799136"/>
              <a:gd name="connsiteX6" fmla="*/ 1228330 w 1697907"/>
              <a:gd name="connsiteY6" fmla="*/ 2799137 h 2799136"/>
              <a:gd name="connsiteX7" fmla="*/ 1587809 w 1697907"/>
              <a:gd name="connsiteY7" fmla="*/ 2678359 h 2799136"/>
              <a:gd name="connsiteX8" fmla="*/ 1525464 w 1697907"/>
              <a:gd name="connsiteY8" fmla="*/ 2642523 h 2799136"/>
              <a:gd name="connsiteX9" fmla="*/ 1697908 w 1697907"/>
              <a:gd name="connsiteY9" fmla="*/ 1856801 h 2799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907" h="2799136">
                <a:moveTo>
                  <a:pt x="1697908" y="1856801"/>
                </a:moveTo>
                <a:cubicBezTo>
                  <a:pt x="1697908" y="882611"/>
                  <a:pt x="952420" y="83616"/>
                  <a:pt x="0" y="0"/>
                </a:cubicBezTo>
                <a:lnTo>
                  <a:pt x="0" y="374280"/>
                </a:lnTo>
                <a:cubicBezTo>
                  <a:pt x="745488" y="456569"/>
                  <a:pt x="1325164" y="1088332"/>
                  <a:pt x="1325164" y="1856801"/>
                </a:cubicBezTo>
                <a:cubicBezTo>
                  <a:pt x="1325164" y="2069158"/>
                  <a:pt x="1281390" y="2270898"/>
                  <a:pt x="1200474" y="2454056"/>
                </a:cubicBezTo>
                <a:lnTo>
                  <a:pt x="1152720" y="2426184"/>
                </a:lnTo>
                <a:lnTo>
                  <a:pt x="1228330" y="2799137"/>
                </a:lnTo>
                <a:lnTo>
                  <a:pt x="1587809" y="2678359"/>
                </a:lnTo>
                <a:lnTo>
                  <a:pt x="1525464" y="2642523"/>
                </a:lnTo>
                <a:cubicBezTo>
                  <a:pt x="1635563" y="2402294"/>
                  <a:pt x="1697908" y="2136847"/>
                  <a:pt x="1697908" y="1856801"/>
                </a:cubicBezTo>
                <a:close/>
              </a:path>
            </a:pathLst>
          </a:custGeom>
          <a:solidFill>
            <a:schemeClr val="accent4">
              <a:lumMod val="40000"/>
              <a:lumOff val="60000"/>
            </a:schemeClr>
          </a:solidFill>
          <a:ln w="13255" cap="flat">
            <a:noFill/>
            <a:prstDash val="solid"/>
            <a:miter/>
          </a:ln>
        </p:spPr>
        <p:txBody>
          <a:bodyPr rtlCol="0" anchor="ctr"/>
          <a:lstStyle/>
          <a:p>
            <a:pPr algn="l" defTabSz="1828800" hangingPunct="1"/>
            <a:endParaRPr lang="en-US" sz="3600" kern="1200">
              <a:solidFill>
                <a:prstClr val="black"/>
              </a:solidFill>
              <a:latin typeface="Avenir Next LT Pro"/>
              <a:ea typeface="+mn-ea"/>
              <a:cs typeface="+mn-cs"/>
            </a:endParaRPr>
          </a:p>
        </p:txBody>
      </p:sp>
      <p:sp>
        <p:nvSpPr>
          <p:cNvPr id="13" name="Freeform 12">
            <a:extLst>
              <a:ext uri="{FF2B5EF4-FFF2-40B4-BE49-F238E27FC236}">
                <a16:creationId xmlns:a16="http://schemas.microsoft.com/office/drawing/2014/main" id="{B0AA7AE2-B1AB-F24B-876D-ECB9C3E2ADE5}"/>
              </a:ext>
            </a:extLst>
          </p:cNvPr>
          <p:cNvSpPr/>
          <p:nvPr/>
        </p:nvSpPr>
        <p:spPr>
          <a:xfrm>
            <a:off x="7379230" y="2724434"/>
            <a:ext cx="4712476" cy="6447784"/>
          </a:xfrm>
          <a:custGeom>
            <a:avLst/>
            <a:gdLst>
              <a:gd name="connsiteX0" fmla="*/ 1981777 w 1981776"/>
              <a:gd name="connsiteY0" fmla="*/ 250847 h 2711539"/>
              <a:gd name="connsiteX1" fmla="*/ 1696581 w 1981776"/>
              <a:gd name="connsiteY1" fmla="*/ 0 h 2711539"/>
              <a:gd name="connsiteX2" fmla="*/ 1696581 w 1981776"/>
              <a:gd name="connsiteY2" fmla="*/ 69016 h 2711539"/>
              <a:gd name="connsiteX3" fmla="*/ 0 w 1981776"/>
              <a:gd name="connsiteY3" fmla="*/ 1925817 h 2711539"/>
              <a:gd name="connsiteX4" fmla="*/ 172444 w 1981776"/>
              <a:gd name="connsiteY4" fmla="*/ 2711540 h 2711539"/>
              <a:gd name="connsiteX5" fmla="*/ 497434 w 1981776"/>
              <a:gd name="connsiteY5" fmla="*/ 2524399 h 2711539"/>
              <a:gd name="connsiteX6" fmla="*/ 372744 w 1981776"/>
              <a:gd name="connsiteY6" fmla="*/ 1927144 h 2711539"/>
              <a:gd name="connsiteX7" fmla="*/ 1696581 w 1981776"/>
              <a:gd name="connsiteY7" fmla="*/ 444623 h 2711539"/>
              <a:gd name="connsiteX8" fmla="*/ 1696581 w 1981776"/>
              <a:gd name="connsiteY8" fmla="*/ 501695 h 2711539"/>
              <a:gd name="connsiteX9" fmla="*/ 1981777 w 1981776"/>
              <a:gd name="connsiteY9" fmla="*/ 250847 h 271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1776" h="2711539">
                <a:moveTo>
                  <a:pt x="1981777" y="250847"/>
                </a:moveTo>
                <a:lnTo>
                  <a:pt x="1696581" y="0"/>
                </a:lnTo>
                <a:lnTo>
                  <a:pt x="1696581" y="69016"/>
                </a:lnTo>
                <a:cubicBezTo>
                  <a:pt x="745488" y="152632"/>
                  <a:pt x="0" y="951627"/>
                  <a:pt x="0" y="1925817"/>
                </a:cubicBezTo>
                <a:cubicBezTo>
                  <a:pt x="0" y="2205863"/>
                  <a:pt x="62345" y="2472637"/>
                  <a:pt x="172444" y="2711540"/>
                </a:cubicBezTo>
                <a:lnTo>
                  <a:pt x="497434" y="2524399"/>
                </a:lnTo>
                <a:cubicBezTo>
                  <a:pt x="417845" y="2341241"/>
                  <a:pt x="372744" y="2139502"/>
                  <a:pt x="372744" y="1927144"/>
                </a:cubicBezTo>
                <a:cubicBezTo>
                  <a:pt x="372744" y="1158675"/>
                  <a:pt x="951094" y="528239"/>
                  <a:pt x="1696581" y="444623"/>
                </a:cubicBezTo>
                <a:lnTo>
                  <a:pt x="1696581" y="501695"/>
                </a:lnTo>
                <a:lnTo>
                  <a:pt x="1981777" y="250847"/>
                </a:lnTo>
                <a:close/>
              </a:path>
            </a:pathLst>
          </a:custGeom>
          <a:solidFill>
            <a:schemeClr val="accent2">
              <a:lumMod val="40000"/>
              <a:lumOff val="60000"/>
            </a:schemeClr>
          </a:solidFill>
          <a:ln w="13255" cap="flat">
            <a:noFill/>
            <a:prstDash val="solid"/>
            <a:miter/>
          </a:ln>
        </p:spPr>
        <p:txBody>
          <a:bodyPr rtlCol="0" anchor="ctr"/>
          <a:lstStyle/>
          <a:p>
            <a:pPr algn="l" defTabSz="1828800" hangingPunct="1"/>
            <a:endParaRPr lang="en-US" sz="3600" kern="1200">
              <a:solidFill>
                <a:prstClr val="black"/>
              </a:solidFill>
              <a:latin typeface="Avenir Next LT Pro"/>
              <a:ea typeface="+mn-ea"/>
              <a:cs typeface="+mn-cs"/>
            </a:endParaRPr>
          </a:p>
        </p:txBody>
      </p:sp>
      <p:sp>
        <p:nvSpPr>
          <p:cNvPr id="2" name="TextBox 1">
            <a:extLst>
              <a:ext uri="{FF2B5EF4-FFF2-40B4-BE49-F238E27FC236}">
                <a16:creationId xmlns:a16="http://schemas.microsoft.com/office/drawing/2014/main" id="{58BAA382-E665-D54D-93DD-EF6EA7C9C107}"/>
              </a:ext>
            </a:extLst>
          </p:cNvPr>
          <p:cNvSpPr txBox="1"/>
          <p:nvPr/>
        </p:nvSpPr>
        <p:spPr>
          <a:xfrm>
            <a:off x="589696" y="2963164"/>
            <a:ext cx="8005446" cy="10679847"/>
          </a:xfrm>
          <a:prstGeom prst="rect">
            <a:avLst/>
          </a:prstGeom>
          <a:noFill/>
        </p:spPr>
        <p:txBody>
          <a:bodyPr wrap="square" rtlCol="0">
            <a:spAutoFit/>
          </a:bodyPr>
          <a:lstStyle/>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APPLICATION OF RESULTS</a:t>
            </a:r>
          </a:p>
          <a:p>
            <a:pPr algn="l" defTabSz="1828800" hangingPunct="1"/>
            <a:endParaRPr lang="en-US" sz="5600" kern="1200" dirty="0">
              <a:solidFill>
                <a:prstClr val="black"/>
              </a:solidFill>
              <a:latin typeface="Calibri Light" panose="020F0302020204030204" pitchFamily="34" charset="0"/>
              <a:ea typeface="+mn-ea"/>
              <a:cs typeface="Calibri Light" panose="020F0302020204030204" pitchFamily="34" charset="0"/>
            </a:endParaRP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For Early Breast Cancer</a:t>
            </a: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	Surgery</a:t>
            </a: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	Adjuvant Rx</a:t>
            </a:r>
          </a:p>
          <a:p>
            <a:pPr algn="l" defTabSz="1828800" hangingPunct="1"/>
            <a:endParaRPr lang="en-US" sz="5600" kern="1200" dirty="0">
              <a:solidFill>
                <a:prstClr val="black"/>
              </a:solidFill>
              <a:latin typeface="Calibri Light" panose="020F0302020204030204" pitchFamily="34" charset="0"/>
              <a:ea typeface="+mn-ea"/>
              <a:cs typeface="Calibri Light" panose="020F0302020204030204" pitchFamily="34" charset="0"/>
            </a:endParaRP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For Advanced Breast </a:t>
            </a: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Cancer</a:t>
            </a: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	Chemotherapy</a:t>
            </a:r>
          </a:p>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	</a:t>
            </a:r>
            <a:r>
              <a:rPr lang="en-US" sz="5600" kern="1200" dirty="0" err="1">
                <a:solidFill>
                  <a:prstClr val="black"/>
                </a:solidFill>
                <a:latin typeface="Calibri Light" panose="020F0302020204030204" pitchFamily="34" charset="0"/>
                <a:ea typeface="+mn-ea"/>
                <a:cs typeface="Calibri Light" panose="020F0302020204030204" pitchFamily="34" charset="0"/>
              </a:rPr>
              <a:t>PARPi</a:t>
            </a:r>
            <a:r>
              <a:rPr lang="en-US" sz="5600" kern="1200" dirty="0">
                <a:solidFill>
                  <a:prstClr val="black"/>
                </a:solidFill>
                <a:latin typeface="Calibri Light" panose="020F0302020204030204" pitchFamily="34" charset="0"/>
                <a:ea typeface="+mn-ea"/>
                <a:cs typeface="Calibri Light" panose="020F0302020204030204" pitchFamily="34" charset="0"/>
              </a:rPr>
              <a:t>  </a:t>
            </a:r>
            <a:br>
              <a:rPr lang="en-US" sz="5600" kern="1200" dirty="0">
                <a:solidFill>
                  <a:prstClr val="black"/>
                </a:solidFill>
                <a:latin typeface="Calibri Light" panose="020F0302020204030204" pitchFamily="34" charset="0"/>
                <a:ea typeface="+mn-ea"/>
                <a:cs typeface="Calibri Light" panose="020F0302020204030204" pitchFamily="34" charset="0"/>
              </a:rPr>
            </a:br>
            <a:endParaRPr lang="en-US" sz="5600" kern="1200" dirty="0">
              <a:solidFill>
                <a:prstClr val="black"/>
              </a:solidFill>
              <a:latin typeface="Calibri Light" panose="020F0302020204030204" pitchFamily="34" charset="0"/>
              <a:ea typeface="+mn-ea"/>
              <a:cs typeface="Calibri Light" panose="020F0302020204030204" pitchFamily="34" charset="0"/>
            </a:endParaRPr>
          </a:p>
          <a:p>
            <a:pPr algn="l" defTabSz="1828800" hangingPunct="1"/>
            <a:endParaRPr lang="en-US" sz="3600" kern="1200" dirty="0">
              <a:solidFill>
                <a:prstClr val="black"/>
              </a:solidFill>
              <a:latin typeface="Calibri Light" panose="020F0302020204030204" pitchFamily="34" charset="0"/>
              <a:ea typeface="+mn-ea"/>
              <a:cs typeface="Calibri Light" panose="020F0302020204030204" pitchFamily="34" charset="0"/>
            </a:endParaRPr>
          </a:p>
          <a:p>
            <a:pPr algn="l" defTabSz="1828800" hangingPunct="1"/>
            <a:endParaRPr lang="en-US" sz="3600" kern="1200" dirty="0">
              <a:solidFill>
                <a:prstClr val="black"/>
              </a:solidFill>
              <a:latin typeface="Calibri Light" panose="020F0302020204030204" pitchFamily="34" charset="0"/>
              <a:ea typeface="+mn-ea"/>
              <a:cs typeface="Calibri Light" panose="020F0302020204030204" pitchFamily="34" charset="0"/>
            </a:endParaRPr>
          </a:p>
        </p:txBody>
      </p:sp>
      <p:sp>
        <p:nvSpPr>
          <p:cNvPr id="3" name="TextBox 2">
            <a:extLst>
              <a:ext uri="{FF2B5EF4-FFF2-40B4-BE49-F238E27FC236}">
                <a16:creationId xmlns:a16="http://schemas.microsoft.com/office/drawing/2014/main" id="{135C1931-3118-6D41-9677-8F8FAE068535}"/>
              </a:ext>
            </a:extLst>
          </p:cNvPr>
          <p:cNvSpPr txBox="1"/>
          <p:nvPr/>
        </p:nvSpPr>
        <p:spPr>
          <a:xfrm>
            <a:off x="17984826" y="6319344"/>
            <a:ext cx="5873467" cy="6370975"/>
          </a:xfrm>
          <a:prstGeom prst="rect">
            <a:avLst/>
          </a:prstGeom>
          <a:noFill/>
        </p:spPr>
        <p:txBody>
          <a:bodyPr wrap="none" rtlCol="0">
            <a:spAutoFit/>
          </a:bodyPr>
          <a:lstStyle/>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TESTING UPTAKE</a:t>
            </a:r>
          </a:p>
          <a:p>
            <a:pPr algn="l" defTabSz="1828800" hangingPunct="1"/>
            <a:endParaRPr lang="en-US" sz="5600" kern="1200" dirty="0">
              <a:solidFill>
                <a:prstClr val="black"/>
              </a:solidFill>
              <a:latin typeface="Calibri Light" panose="020F0302020204030204" pitchFamily="34" charset="0"/>
              <a:ea typeface="+mn-ea"/>
              <a:cs typeface="Calibri Light" panose="020F0302020204030204" pitchFamily="34" charset="0"/>
            </a:endParaRP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Oncologists need to</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ORDER the TESTING</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Patients need to </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UNDERSTAND the TEST</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Systems need to </a:t>
            </a:r>
            <a:br>
              <a:rPr lang="en-US" sz="4800" kern="1200" dirty="0">
                <a:solidFill>
                  <a:prstClr val="black"/>
                </a:solidFill>
                <a:latin typeface="Calibri Light" panose="020F0302020204030204" pitchFamily="34" charset="0"/>
                <a:ea typeface="+mn-ea"/>
                <a:cs typeface="Calibri Light" panose="020F0302020204030204" pitchFamily="34" charset="0"/>
              </a:rPr>
            </a:br>
            <a:r>
              <a:rPr lang="en-US" sz="4800" kern="1200" dirty="0">
                <a:solidFill>
                  <a:prstClr val="black"/>
                </a:solidFill>
                <a:latin typeface="Calibri Light" panose="020F0302020204030204" pitchFamily="34" charset="0"/>
                <a:ea typeface="+mn-ea"/>
                <a:cs typeface="Calibri Light" panose="020F0302020204030204" pitchFamily="34" charset="0"/>
              </a:rPr>
              <a:t>FUND the TESTING</a:t>
            </a:r>
            <a:r>
              <a:rPr lang="en-US" sz="5600" kern="1200" dirty="0">
                <a:solidFill>
                  <a:prstClr val="black"/>
                </a:solidFill>
                <a:latin typeface="Calibri Light" panose="020F0302020204030204" pitchFamily="34" charset="0"/>
                <a:ea typeface="+mn-ea"/>
                <a:cs typeface="Calibri Light" panose="020F0302020204030204" pitchFamily="34" charset="0"/>
              </a:rPr>
              <a:t> </a:t>
            </a:r>
          </a:p>
        </p:txBody>
      </p:sp>
      <p:sp>
        <p:nvSpPr>
          <p:cNvPr id="5" name="TextBox 4">
            <a:extLst>
              <a:ext uri="{FF2B5EF4-FFF2-40B4-BE49-F238E27FC236}">
                <a16:creationId xmlns:a16="http://schemas.microsoft.com/office/drawing/2014/main" id="{9178B929-3E22-6D46-99AD-21616F8407E0}"/>
              </a:ext>
            </a:extLst>
          </p:cNvPr>
          <p:cNvSpPr txBox="1"/>
          <p:nvPr/>
        </p:nvSpPr>
        <p:spPr>
          <a:xfrm>
            <a:off x="16242726" y="1916502"/>
            <a:ext cx="8454438" cy="3724096"/>
          </a:xfrm>
          <a:prstGeom prst="rect">
            <a:avLst/>
          </a:prstGeom>
          <a:noFill/>
        </p:spPr>
        <p:txBody>
          <a:bodyPr wrap="square" rtlCol="0">
            <a:spAutoFit/>
          </a:bodyPr>
          <a:lstStyle/>
          <a:p>
            <a:pPr algn="l" defTabSz="1828800" hangingPunct="1"/>
            <a:r>
              <a:rPr lang="en-US" sz="5600" kern="1200" dirty="0">
                <a:solidFill>
                  <a:prstClr val="black"/>
                </a:solidFill>
                <a:latin typeface="Calibri Light" panose="020F0302020204030204" pitchFamily="34" charset="0"/>
                <a:ea typeface="+mn-ea"/>
                <a:cs typeface="Calibri Light" panose="020F0302020204030204" pitchFamily="34" charset="0"/>
              </a:rPr>
              <a:t>INDICATIONS FOR TESTING</a:t>
            </a:r>
            <a:br>
              <a:rPr lang="en-US" sz="3600" kern="1200" dirty="0">
                <a:solidFill>
                  <a:prstClr val="black"/>
                </a:solidFill>
                <a:latin typeface="Calibri Light" panose="020F0302020204030204" pitchFamily="34" charset="0"/>
                <a:ea typeface="+mn-ea"/>
                <a:cs typeface="Calibri Light" panose="020F0302020204030204" pitchFamily="34" charset="0"/>
              </a:rPr>
            </a:br>
            <a:br>
              <a:rPr lang="en-US" sz="3600" kern="1200" dirty="0">
                <a:solidFill>
                  <a:prstClr val="black"/>
                </a:solidFill>
                <a:latin typeface="Calibri Light" panose="020F0302020204030204" pitchFamily="34" charset="0"/>
                <a:ea typeface="+mn-ea"/>
                <a:cs typeface="Calibri Light" panose="020F0302020204030204" pitchFamily="34" charset="0"/>
              </a:rPr>
            </a:br>
            <a:r>
              <a:rPr lang="en-US" sz="4800" kern="1200" dirty="0">
                <a:solidFill>
                  <a:prstClr val="black"/>
                </a:solidFill>
                <a:latin typeface="Calibri Light" panose="020F0302020204030204" pitchFamily="34" charset="0"/>
                <a:ea typeface="+mn-ea"/>
                <a:cs typeface="Calibri Light" panose="020F0302020204030204" pitchFamily="34" charset="0"/>
              </a:rPr>
              <a:t>To identify carriers for their</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treatment and to identify</a:t>
            </a:r>
          </a:p>
          <a:p>
            <a:pPr algn="l" defTabSz="1828800" hangingPunct="1"/>
            <a:r>
              <a:rPr lang="en-US" sz="4800" kern="1200" dirty="0">
                <a:solidFill>
                  <a:prstClr val="black"/>
                </a:solidFill>
                <a:latin typeface="Calibri Light" panose="020F0302020204030204" pitchFamily="34" charset="0"/>
                <a:ea typeface="+mn-ea"/>
                <a:cs typeface="Calibri Light" panose="020F0302020204030204" pitchFamily="34" charset="0"/>
              </a:rPr>
              <a:t>unaffected carriers</a:t>
            </a:r>
          </a:p>
        </p:txBody>
      </p:sp>
    </p:spTree>
    <p:extLst>
      <p:ext uri="{BB962C8B-B14F-4D97-AF65-F5344CB8AC3E}">
        <p14:creationId xmlns:p14="http://schemas.microsoft.com/office/powerpoint/2010/main" val="3352668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722C3-B8A2-5568-AF25-21A36AAF9B8C}"/>
              </a:ext>
            </a:extLst>
          </p:cNvPr>
          <p:cNvSpPr>
            <a:spLocks noGrp="1"/>
          </p:cNvSpPr>
          <p:nvPr>
            <p:ph type="title"/>
          </p:nvPr>
        </p:nvSpPr>
        <p:spPr>
          <a:xfrm>
            <a:off x="1277764" y="1278386"/>
            <a:ext cx="7143620" cy="7147032"/>
          </a:xfrm>
        </p:spPr>
        <p:txBody>
          <a:bodyPr vert="horz" lIns="91440" tIns="45720" rIns="91440" bIns="45720" rtlCol="0" anchor="b">
            <a:normAutofit/>
          </a:bodyPr>
          <a:lstStyle/>
          <a:p>
            <a:pPr defTabSz="914400"/>
            <a:r>
              <a:rPr lang="en-US" sz="13200" kern="1200">
                <a:solidFill>
                  <a:schemeClr val="tx1"/>
                </a:solidFill>
                <a:latin typeface="+mj-lt"/>
                <a:ea typeface="+mj-ea"/>
                <a:cs typeface="+mj-cs"/>
              </a:rPr>
              <a:t>ctDNA</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56" y="8818534"/>
            <a:ext cx="6510190" cy="36576"/>
          </a:xfrm>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190" h="36576" fill="none" extrusionOk="0">
                <a:moveTo>
                  <a:pt x="0" y="0"/>
                </a:moveTo>
                <a:cubicBezTo>
                  <a:pt x="161111" y="-2097"/>
                  <a:pt x="501055" y="-465"/>
                  <a:pt x="651019" y="0"/>
                </a:cubicBezTo>
                <a:cubicBezTo>
                  <a:pt x="800983" y="465"/>
                  <a:pt x="997901" y="-18459"/>
                  <a:pt x="1302038" y="0"/>
                </a:cubicBezTo>
                <a:cubicBezTo>
                  <a:pt x="1606175" y="18459"/>
                  <a:pt x="1662008" y="955"/>
                  <a:pt x="1953057" y="0"/>
                </a:cubicBezTo>
                <a:cubicBezTo>
                  <a:pt x="2244106" y="-955"/>
                  <a:pt x="2398681" y="-29506"/>
                  <a:pt x="2734280" y="0"/>
                </a:cubicBezTo>
                <a:cubicBezTo>
                  <a:pt x="3069879" y="29506"/>
                  <a:pt x="3152053" y="12243"/>
                  <a:pt x="3450401" y="0"/>
                </a:cubicBezTo>
                <a:cubicBezTo>
                  <a:pt x="3748749" y="-12243"/>
                  <a:pt x="3717867" y="-748"/>
                  <a:pt x="3906114" y="0"/>
                </a:cubicBezTo>
                <a:cubicBezTo>
                  <a:pt x="4094361" y="748"/>
                  <a:pt x="4281847" y="13415"/>
                  <a:pt x="4492031" y="0"/>
                </a:cubicBezTo>
                <a:cubicBezTo>
                  <a:pt x="4702215" y="-13415"/>
                  <a:pt x="5025379" y="20366"/>
                  <a:pt x="5273254" y="0"/>
                </a:cubicBezTo>
                <a:cubicBezTo>
                  <a:pt x="5521129" y="-20366"/>
                  <a:pt x="5771612" y="-29898"/>
                  <a:pt x="5924273" y="0"/>
                </a:cubicBezTo>
                <a:cubicBezTo>
                  <a:pt x="6076934" y="29898"/>
                  <a:pt x="6354559" y="-8644"/>
                  <a:pt x="6510190" y="0"/>
                </a:cubicBezTo>
                <a:cubicBezTo>
                  <a:pt x="6509475" y="15537"/>
                  <a:pt x="6511555" y="22375"/>
                  <a:pt x="6510190" y="36576"/>
                </a:cubicBezTo>
                <a:cubicBezTo>
                  <a:pt x="6403695" y="20240"/>
                  <a:pt x="6135058" y="33081"/>
                  <a:pt x="5989375" y="36576"/>
                </a:cubicBezTo>
                <a:cubicBezTo>
                  <a:pt x="5843692" y="40071"/>
                  <a:pt x="5581730" y="19446"/>
                  <a:pt x="5208152" y="36576"/>
                </a:cubicBezTo>
                <a:cubicBezTo>
                  <a:pt x="4834574" y="53706"/>
                  <a:pt x="4947691" y="51777"/>
                  <a:pt x="4687337" y="36576"/>
                </a:cubicBezTo>
                <a:cubicBezTo>
                  <a:pt x="4426984" y="21375"/>
                  <a:pt x="4440451" y="59338"/>
                  <a:pt x="4231623" y="36576"/>
                </a:cubicBezTo>
                <a:cubicBezTo>
                  <a:pt x="4022795" y="13814"/>
                  <a:pt x="3895021" y="37706"/>
                  <a:pt x="3775910" y="36576"/>
                </a:cubicBezTo>
                <a:cubicBezTo>
                  <a:pt x="3656799" y="35446"/>
                  <a:pt x="3387310" y="59361"/>
                  <a:pt x="3059789" y="36576"/>
                </a:cubicBezTo>
                <a:cubicBezTo>
                  <a:pt x="2732268" y="13791"/>
                  <a:pt x="2719596" y="17090"/>
                  <a:pt x="2604076" y="36576"/>
                </a:cubicBezTo>
                <a:cubicBezTo>
                  <a:pt x="2488556" y="56062"/>
                  <a:pt x="2206902" y="68226"/>
                  <a:pt x="1953057" y="36576"/>
                </a:cubicBezTo>
                <a:cubicBezTo>
                  <a:pt x="1699212" y="4926"/>
                  <a:pt x="1552383" y="31975"/>
                  <a:pt x="1432242" y="36576"/>
                </a:cubicBezTo>
                <a:cubicBezTo>
                  <a:pt x="1312102" y="41177"/>
                  <a:pt x="1012740" y="46297"/>
                  <a:pt x="781223" y="36576"/>
                </a:cubicBezTo>
                <a:cubicBezTo>
                  <a:pt x="549706" y="26855"/>
                  <a:pt x="239878" y="73540"/>
                  <a:pt x="0" y="36576"/>
                </a:cubicBezTo>
                <a:cubicBezTo>
                  <a:pt x="-1386" y="23779"/>
                  <a:pt x="1769" y="8239"/>
                  <a:pt x="0" y="0"/>
                </a:cubicBezTo>
                <a:close/>
              </a:path>
              <a:path w="6510190" h="36576" stroke="0" extrusionOk="0">
                <a:moveTo>
                  <a:pt x="0" y="0"/>
                </a:moveTo>
                <a:cubicBezTo>
                  <a:pt x="207071" y="-14617"/>
                  <a:pt x="444194" y="-15606"/>
                  <a:pt x="585917" y="0"/>
                </a:cubicBezTo>
                <a:cubicBezTo>
                  <a:pt x="727640" y="15606"/>
                  <a:pt x="908078" y="6034"/>
                  <a:pt x="1041630" y="0"/>
                </a:cubicBezTo>
                <a:cubicBezTo>
                  <a:pt x="1175182" y="-6034"/>
                  <a:pt x="1490887" y="38691"/>
                  <a:pt x="1822853" y="0"/>
                </a:cubicBezTo>
                <a:cubicBezTo>
                  <a:pt x="2154819" y="-38691"/>
                  <a:pt x="2235404" y="-3172"/>
                  <a:pt x="2408770" y="0"/>
                </a:cubicBezTo>
                <a:cubicBezTo>
                  <a:pt x="2582136" y="3172"/>
                  <a:pt x="2820108" y="26514"/>
                  <a:pt x="2994687" y="0"/>
                </a:cubicBezTo>
                <a:cubicBezTo>
                  <a:pt x="3169266" y="-26514"/>
                  <a:pt x="3544431" y="-38940"/>
                  <a:pt x="3775910" y="0"/>
                </a:cubicBezTo>
                <a:cubicBezTo>
                  <a:pt x="4007389" y="38940"/>
                  <a:pt x="4105698" y="7408"/>
                  <a:pt x="4296725" y="0"/>
                </a:cubicBezTo>
                <a:cubicBezTo>
                  <a:pt x="4487752" y="-7408"/>
                  <a:pt x="4851891" y="-25167"/>
                  <a:pt x="5077948" y="0"/>
                </a:cubicBezTo>
                <a:cubicBezTo>
                  <a:pt x="5304005" y="25167"/>
                  <a:pt x="5507082" y="26354"/>
                  <a:pt x="5859171" y="0"/>
                </a:cubicBezTo>
                <a:cubicBezTo>
                  <a:pt x="6211260" y="-26354"/>
                  <a:pt x="6286793" y="584"/>
                  <a:pt x="6510190" y="0"/>
                </a:cubicBezTo>
                <a:cubicBezTo>
                  <a:pt x="6510731" y="12097"/>
                  <a:pt x="6511051" y="29008"/>
                  <a:pt x="6510190" y="36576"/>
                </a:cubicBezTo>
                <a:cubicBezTo>
                  <a:pt x="6162526" y="22753"/>
                  <a:pt x="6109599" y="46968"/>
                  <a:pt x="5794069" y="36576"/>
                </a:cubicBezTo>
                <a:cubicBezTo>
                  <a:pt x="5478539" y="26184"/>
                  <a:pt x="5341679" y="23264"/>
                  <a:pt x="5012846" y="36576"/>
                </a:cubicBezTo>
                <a:cubicBezTo>
                  <a:pt x="4684013" y="49888"/>
                  <a:pt x="4420613" y="37104"/>
                  <a:pt x="4231623" y="36576"/>
                </a:cubicBezTo>
                <a:cubicBezTo>
                  <a:pt x="4042633" y="36048"/>
                  <a:pt x="3824332" y="16640"/>
                  <a:pt x="3710808" y="36576"/>
                </a:cubicBezTo>
                <a:cubicBezTo>
                  <a:pt x="3597284" y="56512"/>
                  <a:pt x="3353238" y="61001"/>
                  <a:pt x="3059789" y="36576"/>
                </a:cubicBezTo>
                <a:cubicBezTo>
                  <a:pt x="2766340" y="12151"/>
                  <a:pt x="2599388" y="45085"/>
                  <a:pt x="2278567" y="36576"/>
                </a:cubicBezTo>
                <a:cubicBezTo>
                  <a:pt x="1957746" y="28067"/>
                  <a:pt x="1913835" y="47318"/>
                  <a:pt x="1627548" y="36576"/>
                </a:cubicBezTo>
                <a:cubicBezTo>
                  <a:pt x="1341261" y="25834"/>
                  <a:pt x="1364107" y="52564"/>
                  <a:pt x="1171834" y="36576"/>
                </a:cubicBezTo>
                <a:cubicBezTo>
                  <a:pt x="979561" y="20588"/>
                  <a:pt x="844677" y="45277"/>
                  <a:pt x="651019" y="36576"/>
                </a:cubicBezTo>
                <a:cubicBezTo>
                  <a:pt x="457362" y="27875"/>
                  <a:pt x="244555" y="31711"/>
                  <a:pt x="0" y="36576"/>
                </a:cubicBezTo>
                <a:cubicBezTo>
                  <a:pt x="-1549" y="24953"/>
                  <a:pt x="-1602" y="881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blood vessels and blood cells&#10;&#10;Description automatically generated with medium confidence">
            <a:extLst>
              <a:ext uri="{FF2B5EF4-FFF2-40B4-BE49-F238E27FC236}">
                <a16:creationId xmlns:a16="http://schemas.microsoft.com/office/drawing/2014/main" id="{6D6F01CC-CD20-D317-940F-E72553A1AF70}"/>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308592" y="2014812"/>
            <a:ext cx="14429232" cy="9631512"/>
          </a:xfrm>
          <a:prstGeom prst="rect">
            <a:avLst/>
          </a:prstGeom>
        </p:spPr>
      </p:pic>
    </p:spTree>
    <p:extLst>
      <p:ext uri="{BB962C8B-B14F-4D97-AF65-F5344CB8AC3E}">
        <p14:creationId xmlns:p14="http://schemas.microsoft.com/office/powerpoint/2010/main" val="16975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9" name="Rectangle 16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24384008"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0564688"/>
            <a:ext cx="24383996" cy="3181484"/>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 y="10564688"/>
            <a:ext cx="16230600" cy="3181484"/>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 y="10564688"/>
            <a:ext cx="24383996" cy="3181484"/>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Breast cancer epidemiology"/>
          <p:cNvSpPr txBox="1">
            <a:spLocks noGrp="1"/>
          </p:cNvSpPr>
          <p:nvPr>
            <p:ph type="title"/>
          </p:nvPr>
        </p:nvSpPr>
        <p:spPr>
          <a:xfrm>
            <a:off x="1399428" y="10981942"/>
            <a:ext cx="13924144" cy="2318400"/>
          </a:xfrm>
          <a:prstGeom prst="rect">
            <a:avLst/>
          </a:prstGeom>
        </p:spPr>
        <p:txBody>
          <a:bodyPr vert="horz" lIns="91440" tIns="45720" rIns="91440" bIns="45720" rtlCol="0" anchor="ctr">
            <a:normAutofit/>
          </a:bodyPr>
          <a:lstStyle/>
          <a:p>
            <a:pPr defTabSz="914400"/>
            <a:r>
              <a:rPr lang="en-US" sz="8000" kern="1200" cap="none">
                <a:solidFill>
                  <a:srgbClr val="FFFFFF"/>
                </a:solidFill>
                <a:latin typeface="+mj-lt"/>
                <a:ea typeface="+mj-ea"/>
                <a:cs typeface="+mj-cs"/>
              </a:rPr>
              <a:t>Breast cancer epidemiology</a:t>
            </a:r>
          </a:p>
        </p:txBody>
      </p:sp>
      <p:pic>
        <p:nvPicPr>
          <p:cNvPr id="164" name="Image" descr="Image"/>
          <p:cNvPicPr>
            <a:picLocks noChangeAspect="1"/>
          </p:cNvPicPr>
          <p:nvPr/>
        </p:nvPicPr>
        <p:blipFill>
          <a:blip r:embed="rId2"/>
          <a:stretch>
            <a:fillRect/>
          </a:stretch>
        </p:blipFill>
        <p:spPr>
          <a:xfrm>
            <a:off x="957070" y="1336135"/>
            <a:ext cx="22655098" cy="7929285"/>
          </a:xfrm>
          <a:prstGeom prst="rect">
            <a:avLst/>
          </a:prstGeom>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5078" y="2835076"/>
            <a:ext cx="13751636" cy="808148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990" y="5320946"/>
            <a:ext cx="8711188" cy="807720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764" y="3276170"/>
            <a:ext cx="13715144" cy="71628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710" y="2402624"/>
            <a:ext cx="9616604" cy="8177332"/>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CFDF362-8E5D-79CD-87BA-C422BFFFEF87}"/>
              </a:ext>
            </a:extLst>
          </p:cNvPr>
          <p:cNvSpPr>
            <a:spLocks noGrp="1"/>
          </p:cNvSpPr>
          <p:nvPr>
            <p:ph type="title"/>
          </p:nvPr>
        </p:nvSpPr>
        <p:spPr>
          <a:xfrm>
            <a:off x="1157775" y="3803913"/>
            <a:ext cx="5761656" cy="6143812"/>
          </a:xfrm>
        </p:spPr>
        <p:txBody>
          <a:bodyPr vert="horz" lIns="91440" tIns="45720" rIns="91440" bIns="45720" rtlCol="0" anchor="t">
            <a:normAutofit/>
          </a:bodyPr>
          <a:lstStyle/>
          <a:p>
            <a:pPr defTabSz="914400"/>
            <a:r>
              <a:rPr lang="en-US" sz="8000" kern="1200" dirty="0">
                <a:solidFill>
                  <a:srgbClr val="FFFFFF"/>
                </a:solidFill>
                <a:latin typeface="+mj-lt"/>
                <a:ea typeface="+mj-ea"/>
                <a:cs typeface="+mj-cs"/>
              </a:rPr>
              <a:t>Supportive Management &amp; Integrative Care </a:t>
            </a:r>
          </a:p>
        </p:txBody>
      </p:sp>
      <p:pic>
        <p:nvPicPr>
          <p:cNvPr id="7" name="Picture 6" descr="A close-up of words&#10;&#10;Description automatically generated">
            <a:extLst>
              <a:ext uri="{FF2B5EF4-FFF2-40B4-BE49-F238E27FC236}">
                <a16:creationId xmlns:a16="http://schemas.microsoft.com/office/drawing/2014/main" id="{25262E09-CE9D-69D4-A8F6-3EEED36470EF}"/>
              </a:ext>
            </a:extLst>
          </p:cNvPr>
          <p:cNvPicPr>
            <a:picLocks noChangeAspect="1"/>
          </p:cNvPicPr>
          <p:nvPr/>
        </p:nvPicPr>
        <p:blipFill>
          <a:blip r:embed="rId2">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9004856" y="2612873"/>
            <a:ext cx="14451496" cy="8490253"/>
          </a:xfrm>
          <a:prstGeom prst="rect">
            <a:avLst/>
          </a:prstGeom>
        </p:spPr>
      </p:pic>
      <p:pic>
        <p:nvPicPr>
          <p:cNvPr id="9" name="Picture 8">
            <a:extLst>
              <a:ext uri="{FF2B5EF4-FFF2-40B4-BE49-F238E27FC236}">
                <a16:creationId xmlns:a16="http://schemas.microsoft.com/office/drawing/2014/main" id="{BAB38D3C-28B8-C0EE-A90E-5577535CED96}"/>
              </a:ext>
            </a:extLst>
          </p:cNvPr>
          <p:cNvPicPr>
            <a:picLocks noChangeAspect="1"/>
          </p:cNvPicPr>
          <p:nvPr/>
        </p:nvPicPr>
        <p:blipFill>
          <a:blip r:embed="rId4"/>
          <a:stretch>
            <a:fillRect/>
          </a:stretch>
        </p:blipFill>
        <p:spPr>
          <a:xfrm>
            <a:off x="11026547" y="11256269"/>
            <a:ext cx="10408110" cy="2458874"/>
          </a:xfrm>
          <a:prstGeom prst="rect">
            <a:avLst/>
          </a:prstGeom>
        </p:spPr>
      </p:pic>
    </p:spTree>
    <p:extLst>
      <p:ext uri="{BB962C8B-B14F-4D97-AF65-F5344CB8AC3E}">
        <p14:creationId xmlns:p14="http://schemas.microsoft.com/office/powerpoint/2010/main" val="933038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hank you…"/>
          <p:cNvSpPr txBox="1">
            <a:spLocks noGrp="1"/>
          </p:cNvSpPr>
          <p:nvPr>
            <p:ph type="body" sz="half" idx="1"/>
          </p:nvPr>
        </p:nvSpPr>
        <p:spPr>
          <a:prstGeom prst="rect">
            <a:avLst/>
          </a:prstGeom>
        </p:spPr>
        <p:txBody>
          <a:bodyPr/>
          <a:lstStyle/>
          <a:p>
            <a:pPr defTabSz="473201">
              <a:defRPr sz="11340"/>
            </a:pPr>
            <a:r>
              <a:rPr dirty="0">
                <a:latin typeface="Helvetica" pitchFamily="2" charset="0"/>
              </a:rPr>
              <a:t>Thank you</a:t>
            </a:r>
          </a:p>
          <a:p>
            <a:pPr defTabSz="473201">
              <a:defRPr sz="11340"/>
            </a:pPr>
            <a:endParaRPr dirty="0">
              <a:latin typeface="Helvetica" pitchFamily="2" charset="0"/>
            </a:endParaRPr>
          </a:p>
          <a:p>
            <a:pPr defTabSz="473201">
              <a:defRPr sz="11340"/>
            </a:pPr>
            <a:r>
              <a:rPr dirty="0">
                <a:latin typeface="Helvetica" pitchFamily="2" charset="0"/>
              </a:rPr>
              <a:t>Questions??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275EE7-5042-4F5D-BFE6-E86CA464E8D8}"/>
              </a:ext>
            </a:extLst>
          </p:cNvPr>
          <p:cNvSpPr>
            <a:spLocks noGrp="1"/>
          </p:cNvSpPr>
          <p:nvPr>
            <p:ph type="title"/>
          </p:nvPr>
        </p:nvSpPr>
        <p:spPr>
          <a:xfrm>
            <a:off x="1136470" y="177625"/>
            <a:ext cx="21031200" cy="2057190"/>
          </a:xfrm>
        </p:spPr>
        <p:txBody>
          <a:bodyPr>
            <a:noAutofit/>
          </a:bodyPr>
          <a:lstStyle/>
          <a:p>
            <a:r>
              <a:rPr lang="en-GB" altLang="fr-FR" sz="6400" kern="800" dirty="0">
                <a:cs typeface="Arial" panose="020B0604020202020204" pitchFamily="34" charset="0"/>
              </a:rPr>
              <a:t>Recent survival outcomes in MBC from the ESME cohort</a:t>
            </a:r>
            <a:endParaRPr lang="en-GB" sz="6400" kern="800" dirty="0">
              <a:cs typeface="Arial" panose="020B0604020202020204" pitchFamily="34" charset="0"/>
            </a:endParaRPr>
          </a:p>
        </p:txBody>
      </p:sp>
      <p:sp>
        <p:nvSpPr>
          <p:cNvPr id="10" name="Text Placeholder 9">
            <a:extLst>
              <a:ext uri="{FF2B5EF4-FFF2-40B4-BE49-F238E27FC236}">
                <a16:creationId xmlns:a16="http://schemas.microsoft.com/office/drawing/2014/main" id="{B4E66A5F-755E-CA68-5A3F-A91970E76905}"/>
              </a:ext>
            </a:extLst>
          </p:cNvPr>
          <p:cNvSpPr>
            <a:spLocks noGrp="1"/>
          </p:cNvSpPr>
          <p:nvPr>
            <p:ph sz="quarter" idx="4294967295"/>
          </p:nvPr>
        </p:nvSpPr>
        <p:spPr>
          <a:xfrm>
            <a:off x="1306743" y="3073416"/>
            <a:ext cx="23599774" cy="876300"/>
          </a:xfrm>
        </p:spPr>
        <p:txBody>
          <a:bodyPr>
            <a:normAutofit/>
          </a:bodyPr>
          <a:lstStyle/>
          <a:p>
            <a:pPr marL="0" indent="0">
              <a:buNone/>
            </a:pPr>
            <a:r>
              <a:rPr lang="en-GB" sz="2200" b="1" kern="1600" spc="-100" dirty="0"/>
              <a:t>French national multicentre ESME cohort (2008–2016; N=22,000) </a:t>
            </a:r>
          </a:p>
        </p:txBody>
      </p:sp>
      <p:sp>
        <p:nvSpPr>
          <p:cNvPr id="71" name="Text Placeholder 8">
            <a:extLst>
              <a:ext uri="{FF2B5EF4-FFF2-40B4-BE49-F238E27FC236}">
                <a16:creationId xmlns:a16="http://schemas.microsoft.com/office/drawing/2014/main" id="{A3F490C4-2DDB-F144-77CE-162043525927}"/>
              </a:ext>
            </a:extLst>
          </p:cNvPr>
          <p:cNvSpPr>
            <a:spLocks noGrp="1"/>
          </p:cNvSpPr>
          <p:nvPr>
            <p:ph type="body" sz="quarter" idx="4294967295"/>
          </p:nvPr>
        </p:nvSpPr>
        <p:spPr>
          <a:xfrm>
            <a:off x="905692" y="11614926"/>
            <a:ext cx="18719800" cy="1795120"/>
          </a:xfrm>
        </p:spPr>
        <p:txBody>
          <a:bodyPr>
            <a:noAutofit/>
          </a:bodyPr>
          <a:lstStyle/>
          <a:p>
            <a:pPr marL="0" indent="0">
              <a:buNone/>
            </a:pPr>
            <a:r>
              <a:rPr lang="en-GB" sz="2000" dirty="0"/>
              <a:t>Overall survival values are median [95% CI].</a:t>
            </a:r>
          </a:p>
          <a:p>
            <a:pPr marL="0" indent="0">
              <a:buNone/>
            </a:pPr>
            <a:r>
              <a:rPr lang="en-GB" sz="2000" dirty="0"/>
              <a:t>CI, confidence interval; ESME, Epidemiological Strategy and Medical Economics; HER2, human epidermal growth factor receptor 2; HR, hormone receptor; Med, median; OS, overall survival; TNBC, triple-negative breast cancer.</a:t>
            </a:r>
          </a:p>
          <a:p>
            <a:pPr marL="0" indent="0">
              <a:buNone/>
            </a:pPr>
            <a:r>
              <a:rPr lang="en-GB" sz="2000" dirty="0"/>
              <a:t>Deluche E, et al. </a:t>
            </a:r>
            <a:r>
              <a:rPr lang="en-GB" sz="2000" i="1" dirty="0"/>
              <a:t>Eur J Cancer.</a:t>
            </a:r>
            <a:r>
              <a:rPr lang="en-GB" sz="2000" dirty="0"/>
              <a:t> 2020;129(2020):60–70. </a:t>
            </a:r>
          </a:p>
        </p:txBody>
      </p:sp>
      <p:pic>
        <p:nvPicPr>
          <p:cNvPr id="3" name="Picture 2">
            <a:extLst>
              <a:ext uri="{FF2B5EF4-FFF2-40B4-BE49-F238E27FC236}">
                <a16:creationId xmlns:a16="http://schemas.microsoft.com/office/drawing/2014/main" id="{8EF241E6-C746-43AE-815A-B5CD0D5F6481}"/>
              </a:ext>
            </a:extLst>
          </p:cNvPr>
          <p:cNvPicPr>
            <a:picLocks noChangeAspect="1"/>
          </p:cNvPicPr>
          <p:nvPr/>
        </p:nvPicPr>
        <p:blipFill>
          <a:blip r:embed="rId2"/>
          <a:stretch>
            <a:fillRect/>
          </a:stretch>
        </p:blipFill>
        <p:spPr>
          <a:xfrm>
            <a:off x="1534320" y="3571344"/>
            <a:ext cx="18091172" cy="7531470"/>
          </a:xfrm>
          <a:prstGeom prst="rect">
            <a:avLst/>
          </a:prstGeom>
        </p:spPr>
      </p:pic>
    </p:spTree>
    <p:extLst>
      <p:ext uri="{BB962C8B-B14F-4D97-AF65-F5344CB8AC3E}">
        <p14:creationId xmlns:p14="http://schemas.microsoft.com/office/powerpoint/2010/main" val="373164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0" name="Rectangle 17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35078" y="2835076"/>
            <a:ext cx="13751636" cy="808148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Rectangle 18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6990" y="5320946"/>
            <a:ext cx="8711188" cy="8077206"/>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361764" y="3276170"/>
            <a:ext cx="13715144" cy="71628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Freeform: Shape 18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494710" y="2402624"/>
            <a:ext cx="9616604" cy="8177332"/>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3" name="Breast cancer epidemiology"/>
          <p:cNvSpPr txBox="1">
            <a:spLocks noGrp="1"/>
          </p:cNvSpPr>
          <p:nvPr>
            <p:ph type="title"/>
          </p:nvPr>
        </p:nvSpPr>
        <p:spPr>
          <a:xfrm>
            <a:off x="1320082" y="5534212"/>
            <a:ext cx="5761656" cy="6143812"/>
          </a:xfrm>
          <a:prstGeom prst="rect">
            <a:avLst/>
          </a:prstGeom>
        </p:spPr>
        <p:txBody>
          <a:bodyPr vert="horz" lIns="91440" tIns="45720" rIns="91440" bIns="45720" rtlCol="0" anchor="t">
            <a:normAutofit/>
          </a:bodyPr>
          <a:lstStyle/>
          <a:p>
            <a:pPr defTabSz="914400"/>
            <a:r>
              <a:rPr lang="en-US" sz="8000" kern="1200" cap="none" dirty="0">
                <a:solidFill>
                  <a:srgbClr val="FFFFFF"/>
                </a:solidFill>
                <a:latin typeface="+mj-lt"/>
                <a:ea typeface="+mj-ea"/>
                <a:cs typeface="+mj-cs"/>
              </a:rPr>
              <a:t>Breast cancer screening</a:t>
            </a:r>
          </a:p>
        </p:txBody>
      </p:sp>
      <p:pic>
        <p:nvPicPr>
          <p:cNvPr id="2" name="Picture 1" descr="A screenshot of a medical screening&#10;&#10;Description automatically generated">
            <a:extLst>
              <a:ext uri="{FF2B5EF4-FFF2-40B4-BE49-F238E27FC236}">
                <a16:creationId xmlns:a16="http://schemas.microsoft.com/office/drawing/2014/main" id="{03D063D7-B260-B550-D755-2C1E54EEDB6C}"/>
              </a:ext>
            </a:extLst>
          </p:cNvPr>
          <p:cNvPicPr>
            <a:picLocks noChangeAspect="1"/>
          </p:cNvPicPr>
          <p:nvPr/>
        </p:nvPicPr>
        <p:blipFill>
          <a:blip r:embed="rId2"/>
          <a:stretch>
            <a:fillRect/>
          </a:stretch>
        </p:blipFill>
        <p:spPr>
          <a:xfrm>
            <a:off x="9004856" y="1637399"/>
            <a:ext cx="14451496" cy="10441202"/>
          </a:xfrm>
          <a:prstGeom prst="rect">
            <a:avLst/>
          </a:prstGeom>
        </p:spPr>
      </p:pic>
    </p:spTree>
    <p:extLst>
      <p:ext uri="{BB962C8B-B14F-4D97-AF65-F5344CB8AC3E}">
        <p14:creationId xmlns:p14="http://schemas.microsoft.com/office/powerpoint/2010/main" val="363967587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9955-282F-FD5F-EBDC-323592C34AF7}"/>
              </a:ext>
            </a:extLst>
          </p:cNvPr>
          <p:cNvSpPr>
            <a:spLocks noGrp="1"/>
          </p:cNvSpPr>
          <p:nvPr>
            <p:ph type="title" idx="4294967295"/>
          </p:nvPr>
        </p:nvSpPr>
        <p:spPr>
          <a:xfrm>
            <a:off x="1379967" y="838035"/>
            <a:ext cx="16189325" cy="1352550"/>
          </a:xfrm>
        </p:spPr>
        <p:txBody>
          <a:bodyPr>
            <a:normAutofit/>
          </a:bodyPr>
          <a:lstStyle/>
          <a:p>
            <a:r>
              <a:rPr kumimoji="0" lang="en-CA" sz="6600" b="0" i="0" u="none" strike="noStrike" kern="0" spc="-90" normalizeH="0" baseline="0" noProof="0" dirty="0">
                <a:ln>
                  <a:noFill/>
                </a:ln>
                <a:effectLst/>
                <a:uLnTx/>
                <a:uFillTx/>
                <a:sym typeface="Helvetica"/>
              </a:rPr>
              <a:t>Classification: biomarker driven</a:t>
            </a:r>
            <a:endParaRPr lang="en-GB" sz="6600" dirty="0"/>
          </a:p>
        </p:txBody>
      </p:sp>
      <p:sp>
        <p:nvSpPr>
          <p:cNvPr id="6" name="Rectangle 5">
            <a:extLst>
              <a:ext uri="{FF2B5EF4-FFF2-40B4-BE49-F238E27FC236}">
                <a16:creationId xmlns:a16="http://schemas.microsoft.com/office/drawing/2014/main" id="{64C00B08-9018-1F85-6EDC-51F274F4B4C8}"/>
              </a:ext>
            </a:extLst>
          </p:cNvPr>
          <p:cNvSpPr/>
          <p:nvPr/>
        </p:nvSpPr>
        <p:spPr>
          <a:xfrm>
            <a:off x="1379967" y="2794163"/>
            <a:ext cx="13859405" cy="16619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l" defTabSz="1828800" hangingPunct="1">
              <a:defRPr/>
            </a:pPr>
            <a:r>
              <a:rPr lang="en-GB" sz="3600" kern="1200" dirty="0">
                <a:solidFill>
                  <a:srgbClr val="54565B"/>
                </a:solidFill>
                <a:latin typeface="Arial" panose="020B0604020202020204"/>
              </a:rPr>
              <a:t>Hormone receptor positive is the most prevalent subtype (&gt;70%)</a:t>
            </a:r>
          </a:p>
          <a:p>
            <a:pPr algn="l" defTabSz="1828800" hangingPunct="1">
              <a:defRPr/>
            </a:pPr>
            <a:r>
              <a:rPr lang="en-GB" sz="3600" kern="1200" dirty="0">
                <a:solidFill>
                  <a:srgbClr val="54565B"/>
                </a:solidFill>
                <a:latin typeface="Arial" panose="020B0604020202020204"/>
              </a:rPr>
              <a:t>HER2+ (20%)</a:t>
            </a:r>
          </a:p>
          <a:p>
            <a:pPr algn="l" defTabSz="1828800" hangingPunct="1">
              <a:defRPr/>
            </a:pPr>
            <a:r>
              <a:rPr lang="en-GB" sz="3600" kern="1200" dirty="0">
                <a:solidFill>
                  <a:srgbClr val="54565B"/>
                </a:solidFill>
                <a:latin typeface="Arial" panose="020B0604020202020204"/>
              </a:rPr>
              <a:t>Triple negative (TNBC (10%)</a:t>
            </a:r>
          </a:p>
        </p:txBody>
      </p:sp>
      <p:sp>
        <p:nvSpPr>
          <p:cNvPr id="167" name="TextBox 12">
            <a:extLst>
              <a:ext uri="{FF2B5EF4-FFF2-40B4-BE49-F238E27FC236}">
                <a16:creationId xmlns:a16="http://schemas.microsoft.com/office/drawing/2014/main" id="{39D47C72-2DA1-4C01-C97D-DBD30BA0FE9E}"/>
              </a:ext>
            </a:extLst>
          </p:cNvPr>
          <p:cNvSpPr txBox="1">
            <a:spLocks noChangeArrowheads="1"/>
          </p:cNvSpPr>
          <p:nvPr/>
        </p:nvSpPr>
        <p:spPr bwMode="auto">
          <a:xfrm>
            <a:off x="6196389" y="5447740"/>
            <a:ext cx="5899972" cy="1872000"/>
          </a:xfrm>
          <a:prstGeom prst="roundRect">
            <a:avLst/>
          </a:prstGeom>
          <a:solidFill>
            <a:schemeClr val="bg1"/>
          </a:solidFill>
          <a:ln>
            <a:solidFill>
              <a:schemeClr val="accent2">
                <a:lumMod val="75000"/>
              </a:schemeClr>
            </a:solidFill>
          </a:ln>
        </p:spPr>
        <p:txBody>
          <a:bodyPr wrap="square" tIns="0" bIns="0" anchor="ctr" anchorCtr="0">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eaLnBrk="1" fontAlgn="base" hangingPunct="1">
              <a:spcBef>
                <a:spcPct val="0"/>
              </a:spcBef>
              <a:spcAft>
                <a:spcPct val="0"/>
              </a:spcAft>
              <a:defRPr/>
            </a:pPr>
            <a:r>
              <a:rPr lang="en-GB" sz="2800" kern="1200" dirty="0">
                <a:solidFill>
                  <a:srgbClr val="54565B"/>
                </a:solidFill>
                <a:latin typeface="Arial" panose="020B0604020202020204"/>
                <a:ea typeface="+mn-ea"/>
                <a:cs typeface="+mn-cs"/>
              </a:rPr>
              <a:t>Hormone receptors </a:t>
            </a:r>
            <a:br>
              <a:rPr lang="en-GB" sz="2800" kern="1200" dirty="0">
                <a:solidFill>
                  <a:srgbClr val="54565B"/>
                </a:solidFill>
                <a:latin typeface="Arial" panose="020B0604020202020204"/>
                <a:ea typeface="+mn-ea"/>
                <a:cs typeface="+mn-cs"/>
              </a:rPr>
            </a:br>
            <a:r>
              <a:rPr lang="en-GB" sz="2800" kern="1200" dirty="0">
                <a:solidFill>
                  <a:srgbClr val="54565B"/>
                </a:solidFill>
                <a:latin typeface="Arial" panose="020B0604020202020204"/>
                <a:ea typeface="+mn-ea"/>
                <a:cs typeface="+mn-cs"/>
              </a:rPr>
              <a:t>+ low proliferation</a:t>
            </a:r>
          </a:p>
          <a:p>
            <a:pPr defTabSz="1828800" eaLnBrk="1" fontAlgn="base" hangingPunct="1">
              <a:spcBef>
                <a:spcPct val="0"/>
              </a:spcBef>
              <a:spcAft>
                <a:spcPct val="0"/>
              </a:spcAft>
              <a:defRPr/>
            </a:pPr>
            <a:r>
              <a:rPr lang="en-GB" sz="2800" b="1" kern="1200" dirty="0">
                <a:solidFill>
                  <a:srgbClr val="BD4DFF">
                    <a:lumMod val="75000"/>
                  </a:srgbClr>
                </a:solidFill>
                <a:latin typeface="Arial Black" panose="020B0604020202020204" pitchFamily="34" charset="0"/>
                <a:ea typeface="+mn-ea"/>
                <a:cs typeface="Arial Black" panose="020B0604020202020204" pitchFamily="34" charset="0"/>
              </a:rPr>
              <a:t>LUMINAL A</a:t>
            </a:r>
          </a:p>
        </p:txBody>
      </p:sp>
      <p:sp>
        <p:nvSpPr>
          <p:cNvPr id="168" name="TextBox 16">
            <a:extLst>
              <a:ext uri="{FF2B5EF4-FFF2-40B4-BE49-F238E27FC236}">
                <a16:creationId xmlns:a16="http://schemas.microsoft.com/office/drawing/2014/main" id="{0FD5A958-6E32-1366-C8CE-444D52E96812}"/>
              </a:ext>
            </a:extLst>
          </p:cNvPr>
          <p:cNvSpPr txBox="1">
            <a:spLocks noChangeArrowheads="1"/>
          </p:cNvSpPr>
          <p:nvPr/>
        </p:nvSpPr>
        <p:spPr bwMode="auto">
          <a:xfrm>
            <a:off x="6196389" y="7959716"/>
            <a:ext cx="5899976" cy="1872000"/>
          </a:xfrm>
          <a:prstGeom prst="roundRect">
            <a:avLst/>
          </a:prstGeom>
          <a:solidFill>
            <a:schemeClr val="bg1"/>
          </a:solidFill>
          <a:ln>
            <a:solidFill>
              <a:schemeClr val="accent2">
                <a:lumMod val="75000"/>
              </a:schemeClr>
            </a:solidFill>
          </a:ln>
        </p:spPr>
        <p:txBody>
          <a:bodyPr wrap="square" tIns="0" bIns="0" anchor="ctr" anchorCtr="0">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eaLnBrk="1" fontAlgn="base" hangingPunct="1">
              <a:spcBef>
                <a:spcPct val="0"/>
              </a:spcBef>
              <a:spcAft>
                <a:spcPct val="0"/>
              </a:spcAft>
              <a:defRPr/>
            </a:pPr>
            <a:r>
              <a:rPr lang="en-GB" sz="2800" kern="1200">
                <a:solidFill>
                  <a:srgbClr val="54565B"/>
                </a:solidFill>
                <a:latin typeface="Arial" panose="020B0604020202020204"/>
                <a:ea typeface="+mn-ea"/>
                <a:cs typeface="+mn-cs"/>
              </a:rPr>
              <a:t>Hormone receptors </a:t>
            </a:r>
            <a:br>
              <a:rPr lang="en-GB" sz="2800" kern="1200">
                <a:solidFill>
                  <a:srgbClr val="54565B"/>
                </a:solidFill>
                <a:latin typeface="Arial" panose="020B0604020202020204"/>
                <a:ea typeface="+mn-ea"/>
                <a:cs typeface="+mn-cs"/>
              </a:rPr>
            </a:br>
            <a:r>
              <a:rPr lang="en-GB" sz="2800" kern="1200">
                <a:solidFill>
                  <a:srgbClr val="54565B"/>
                </a:solidFill>
                <a:latin typeface="Arial" panose="020B0604020202020204"/>
                <a:ea typeface="+mn-ea"/>
                <a:cs typeface="+mn-cs"/>
              </a:rPr>
              <a:t>+ high proliferation</a:t>
            </a:r>
          </a:p>
          <a:p>
            <a:pPr defTabSz="1828800" eaLnBrk="1" fontAlgn="base" hangingPunct="1">
              <a:spcBef>
                <a:spcPct val="0"/>
              </a:spcBef>
              <a:spcAft>
                <a:spcPct val="0"/>
              </a:spcAft>
              <a:defRPr/>
            </a:pPr>
            <a:r>
              <a:rPr lang="en-GB" sz="2800" b="1" kern="1200">
                <a:solidFill>
                  <a:srgbClr val="BD4DFF">
                    <a:lumMod val="75000"/>
                  </a:srgbClr>
                </a:solidFill>
                <a:latin typeface="Arial Black" panose="020B0604020202020204" pitchFamily="34" charset="0"/>
                <a:ea typeface="+mn-ea"/>
                <a:cs typeface="Arial Black" panose="020B0604020202020204" pitchFamily="34" charset="0"/>
              </a:rPr>
              <a:t>LUMINAL B</a:t>
            </a:r>
          </a:p>
        </p:txBody>
      </p:sp>
      <p:sp>
        <p:nvSpPr>
          <p:cNvPr id="169" name="TextBox 20">
            <a:extLst>
              <a:ext uri="{FF2B5EF4-FFF2-40B4-BE49-F238E27FC236}">
                <a16:creationId xmlns:a16="http://schemas.microsoft.com/office/drawing/2014/main" id="{0A388EA0-F1E5-53AD-EB85-6B1C13650499}"/>
              </a:ext>
            </a:extLst>
          </p:cNvPr>
          <p:cNvSpPr txBox="1">
            <a:spLocks noChangeArrowheads="1"/>
          </p:cNvSpPr>
          <p:nvPr/>
        </p:nvSpPr>
        <p:spPr bwMode="auto">
          <a:xfrm>
            <a:off x="6196389" y="10466948"/>
            <a:ext cx="5899976" cy="1872000"/>
          </a:xfrm>
          <a:prstGeom prst="roundRect">
            <a:avLst>
              <a:gd name="adj" fmla="val 20444"/>
            </a:avLst>
          </a:prstGeom>
          <a:solidFill>
            <a:schemeClr val="bg1"/>
          </a:solidFill>
          <a:ln w="9525">
            <a:solidFill>
              <a:schemeClr val="accent2">
                <a:lumMod val="75000"/>
              </a:schemeClr>
            </a:solidFill>
            <a:miter lim="800000"/>
            <a:headEnd/>
            <a:tailEnd/>
          </a:ln>
        </p:spPr>
        <p:txBody>
          <a:bodyPr wrap="square" tIns="0" bIns="0" anchor="ctr" anchorCtr="0">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eaLnBrk="1" fontAlgn="base" hangingPunct="1">
              <a:spcBef>
                <a:spcPct val="0"/>
              </a:spcBef>
              <a:spcAft>
                <a:spcPct val="0"/>
              </a:spcAft>
              <a:defRPr/>
            </a:pPr>
            <a:r>
              <a:rPr lang="en-GB" sz="2800" b="1" kern="1200" dirty="0">
                <a:solidFill>
                  <a:srgbClr val="BD4DFF">
                    <a:lumMod val="75000"/>
                  </a:srgbClr>
                </a:solidFill>
                <a:latin typeface="Arial Black" panose="020B0604020202020204" pitchFamily="34" charset="0"/>
                <a:ea typeface="+mn-ea"/>
                <a:cs typeface="Arial Black" panose="020B0604020202020204" pitchFamily="34" charset="0"/>
              </a:rPr>
              <a:t>TRIPLE negative</a:t>
            </a:r>
          </a:p>
        </p:txBody>
      </p:sp>
      <p:sp>
        <p:nvSpPr>
          <p:cNvPr id="172" name="TextBox 16">
            <a:extLst>
              <a:ext uri="{FF2B5EF4-FFF2-40B4-BE49-F238E27FC236}">
                <a16:creationId xmlns:a16="http://schemas.microsoft.com/office/drawing/2014/main" id="{EE25B6BB-0B77-17CF-39A9-D403E15AEDCC}"/>
              </a:ext>
            </a:extLst>
          </p:cNvPr>
          <p:cNvSpPr txBox="1">
            <a:spLocks noChangeArrowheads="1"/>
          </p:cNvSpPr>
          <p:nvPr/>
        </p:nvSpPr>
        <p:spPr bwMode="auto">
          <a:xfrm>
            <a:off x="1464678" y="8576915"/>
            <a:ext cx="3924382" cy="637601"/>
          </a:xfrm>
          <a:prstGeom prst="roundRect">
            <a:avLst/>
          </a:prstGeom>
          <a:solidFill>
            <a:schemeClr val="accent2">
              <a:lumMod val="75000"/>
            </a:schemeClr>
          </a:solidFill>
          <a:ln>
            <a:noFill/>
          </a:ln>
        </p:spPr>
        <p:txBody>
          <a:bodyPr wrap="square" tIns="72000" bIns="72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a:defRPr/>
            </a:pPr>
            <a:r>
              <a:rPr lang="en-GB" sz="2800" b="1" kern="1200">
                <a:solidFill>
                  <a:srgbClr val="FFFFFF"/>
                </a:solidFill>
                <a:latin typeface="Arial Black" panose="020B0604020202020204" pitchFamily="34" charset="0"/>
                <a:ea typeface="+mn-ea"/>
                <a:cs typeface="Arial Black" panose="020B0604020202020204" pitchFamily="34" charset="0"/>
              </a:rPr>
              <a:t>HER2 negative</a:t>
            </a:r>
          </a:p>
        </p:txBody>
      </p:sp>
      <p:cxnSp>
        <p:nvCxnSpPr>
          <p:cNvPr id="185" name="Straight Connector 184">
            <a:extLst>
              <a:ext uri="{FF2B5EF4-FFF2-40B4-BE49-F238E27FC236}">
                <a16:creationId xmlns:a16="http://schemas.microsoft.com/office/drawing/2014/main" id="{3EA9FC2F-8873-F1B1-F0C4-9EE2A7992F47}"/>
              </a:ext>
            </a:extLst>
          </p:cNvPr>
          <p:cNvCxnSpPr>
            <a:cxnSpLocks/>
          </p:cNvCxnSpPr>
          <p:nvPr/>
        </p:nvCxnSpPr>
        <p:spPr>
          <a:xfrm>
            <a:off x="5389060" y="8895716"/>
            <a:ext cx="80733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88" name="TextBox 16">
            <a:extLst>
              <a:ext uri="{FF2B5EF4-FFF2-40B4-BE49-F238E27FC236}">
                <a16:creationId xmlns:a16="http://schemas.microsoft.com/office/drawing/2014/main" id="{4E1627FB-D196-8816-F1E7-950DDC3E29E7}"/>
              </a:ext>
            </a:extLst>
          </p:cNvPr>
          <p:cNvSpPr txBox="1">
            <a:spLocks noChangeArrowheads="1"/>
          </p:cNvSpPr>
          <p:nvPr/>
        </p:nvSpPr>
        <p:spPr bwMode="auto">
          <a:xfrm>
            <a:off x="17701625" y="7959716"/>
            <a:ext cx="5899976" cy="1872000"/>
          </a:xfrm>
          <a:prstGeom prst="roundRect">
            <a:avLst>
              <a:gd name="adj" fmla="val 11384"/>
            </a:avLst>
          </a:prstGeom>
          <a:noFill/>
          <a:ln>
            <a:solidFill>
              <a:srgbClr val="203661"/>
            </a:solidFill>
          </a:ln>
        </p:spPr>
        <p:txBody>
          <a:bodyPr wrap="square" tIns="0" bIns="0" anchor="ctr" anchorCtr="0">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eaLnBrk="1" fontAlgn="base" hangingPunct="1">
              <a:spcBef>
                <a:spcPct val="0"/>
              </a:spcBef>
              <a:spcAft>
                <a:spcPct val="0"/>
              </a:spcAft>
              <a:defRPr/>
            </a:pPr>
            <a:r>
              <a:rPr lang="en-GB" sz="2800" kern="1200" dirty="0">
                <a:solidFill>
                  <a:srgbClr val="54565B"/>
                </a:solidFill>
                <a:latin typeface="Arial" panose="020B0604020202020204"/>
                <a:ea typeface="+mn-ea"/>
                <a:cs typeface="+mn-cs"/>
              </a:rPr>
              <a:t>Overexpression of HER2 receptor</a:t>
            </a:r>
          </a:p>
          <a:p>
            <a:pPr defTabSz="1828800" eaLnBrk="1" fontAlgn="base" hangingPunct="1">
              <a:spcBef>
                <a:spcPct val="0"/>
              </a:spcBef>
              <a:spcAft>
                <a:spcPct val="0"/>
              </a:spcAft>
              <a:defRPr/>
            </a:pPr>
            <a:r>
              <a:rPr lang="en-GB" sz="2800" kern="1200" dirty="0">
                <a:solidFill>
                  <a:srgbClr val="54565B"/>
                </a:solidFill>
                <a:latin typeface="Arial" panose="020B0604020202020204"/>
                <a:ea typeface="+mn-ea"/>
                <a:cs typeface="+mn-cs"/>
              </a:rPr>
              <a:t>+ hormone receptors </a:t>
            </a:r>
          </a:p>
          <a:p>
            <a:pPr defTabSz="1828800" eaLnBrk="1" fontAlgn="base" hangingPunct="1">
              <a:spcBef>
                <a:spcPct val="0"/>
              </a:spcBef>
              <a:spcAft>
                <a:spcPct val="0"/>
              </a:spcAft>
              <a:defRPr/>
            </a:pPr>
            <a:r>
              <a:rPr lang="en-GB" sz="2800" b="1" kern="1200" dirty="0">
                <a:solidFill>
                  <a:srgbClr val="203661"/>
                </a:solidFill>
                <a:latin typeface="Arial Black" panose="020B0604020202020204" pitchFamily="34" charset="0"/>
                <a:ea typeface="+mn-ea"/>
                <a:cs typeface="Arial Black" panose="020B0604020202020204" pitchFamily="34" charset="0"/>
              </a:rPr>
              <a:t>HER2+</a:t>
            </a:r>
          </a:p>
        </p:txBody>
      </p:sp>
      <p:sp>
        <p:nvSpPr>
          <p:cNvPr id="189" name="TextBox 16">
            <a:extLst>
              <a:ext uri="{FF2B5EF4-FFF2-40B4-BE49-F238E27FC236}">
                <a16:creationId xmlns:a16="http://schemas.microsoft.com/office/drawing/2014/main" id="{FC4C904D-D683-2330-B7C6-81D937A28A1F}"/>
              </a:ext>
            </a:extLst>
          </p:cNvPr>
          <p:cNvSpPr txBox="1">
            <a:spLocks noChangeArrowheads="1"/>
          </p:cNvSpPr>
          <p:nvPr/>
        </p:nvSpPr>
        <p:spPr bwMode="auto">
          <a:xfrm>
            <a:off x="12969914" y="8576915"/>
            <a:ext cx="3924382" cy="637601"/>
          </a:xfrm>
          <a:prstGeom prst="roundRect">
            <a:avLst/>
          </a:prstGeom>
          <a:solidFill>
            <a:srgbClr val="203661"/>
          </a:solidFill>
          <a:ln>
            <a:solidFill>
              <a:srgbClr val="203661"/>
            </a:solidFill>
          </a:ln>
        </p:spPr>
        <p:txBody>
          <a:bodyPr wrap="square" tIns="72000" bIns="72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a:defRPr/>
            </a:pPr>
            <a:r>
              <a:rPr lang="en-GB" sz="2800" b="1" kern="1200">
                <a:solidFill>
                  <a:srgbClr val="FFFFFF"/>
                </a:solidFill>
                <a:latin typeface="Arial Black" panose="020B0604020202020204" pitchFamily="34" charset="0"/>
                <a:ea typeface="+mn-ea"/>
                <a:cs typeface="Arial Black" panose="020B0604020202020204" pitchFamily="34" charset="0"/>
              </a:rPr>
              <a:t>HER2 positive</a:t>
            </a:r>
          </a:p>
        </p:txBody>
      </p:sp>
      <p:cxnSp>
        <p:nvCxnSpPr>
          <p:cNvPr id="196" name="Straight Connector 195">
            <a:extLst>
              <a:ext uri="{FF2B5EF4-FFF2-40B4-BE49-F238E27FC236}">
                <a16:creationId xmlns:a16="http://schemas.microsoft.com/office/drawing/2014/main" id="{44575C55-73A9-782E-AAFC-A17ABB144492}"/>
              </a:ext>
            </a:extLst>
          </p:cNvPr>
          <p:cNvCxnSpPr>
            <a:cxnSpLocks/>
          </p:cNvCxnSpPr>
          <p:nvPr/>
        </p:nvCxnSpPr>
        <p:spPr>
          <a:xfrm>
            <a:off x="16894296" y="8895716"/>
            <a:ext cx="80733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6C6F898-BC32-B170-1066-E4B1F32BA971}"/>
              </a:ext>
            </a:extLst>
          </p:cNvPr>
          <p:cNvCxnSpPr>
            <a:cxnSpLocks/>
            <a:stCxn id="172" idx="3"/>
          </p:cNvCxnSpPr>
          <p:nvPr/>
        </p:nvCxnSpPr>
        <p:spPr>
          <a:xfrm flipV="1">
            <a:off x="5389060" y="6383740"/>
            <a:ext cx="807330" cy="25119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A0F7785-5AC1-A269-24CF-C8C9EB66D216}"/>
              </a:ext>
            </a:extLst>
          </p:cNvPr>
          <p:cNvCxnSpPr>
            <a:cxnSpLocks/>
          </p:cNvCxnSpPr>
          <p:nvPr/>
        </p:nvCxnSpPr>
        <p:spPr>
          <a:xfrm>
            <a:off x="5389060" y="8896464"/>
            <a:ext cx="807330" cy="2511976"/>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Image" descr="Image">
            <a:extLst>
              <a:ext uri="{FF2B5EF4-FFF2-40B4-BE49-F238E27FC236}">
                <a16:creationId xmlns:a16="http://schemas.microsoft.com/office/drawing/2014/main" id="{627BCC93-4DA6-7D8F-6A4F-9BFCBF924724}"/>
              </a:ext>
            </a:extLst>
          </p:cNvPr>
          <p:cNvPicPr>
            <a:picLocks noChangeAspect="1"/>
          </p:cNvPicPr>
          <p:nvPr/>
        </p:nvPicPr>
        <p:blipFill>
          <a:blip r:embed="rId3"/>
          <a:stretch>
            <a:fillRect/>
          </a:stretch>
        </p:blipFill>
        <p:spPr>
          <a:xfrm>
            <a:off x="17218938" y="816751"/>
            <a:ext cx="6463838" cy="6446322"/>
          </a:xfrm>
          <a:prstGeom prst="rect">
            <a:avLst/>
          </a:prstGeom>
          <a:ln w="12700">
            <a:miter lim="400000"/>
          </a:ln>
        </p:spPr>
      </p:pic>
    </p:spTree>
    <p:extLst>
      <p:ext uri="{BB962C8B-B14F-4D97-AF65-F5344CB8AC3E}">
        <p14:creationId xmlns:p14="http://schemas.microsoft.com/office/powerpoint/2010/main" val="235167395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 Placeholder 72">
            <a:extLst>
              <a:ext uri="{FF2B5EF4-FFF2-40B4-BE49-F238E27FC236}">
                <a16:creationId xmlns:a16="http://schemas.microsoft.com/office/drawing/2014/main" id="{EA8BB7C7-8E23-9779-DED4-CB9C94D7F6A0}"/>
              </a:ext>
            </a:extLst>
          </p:cNvPr>
          <p:cNvSpPr>
            <a:spLocks noGrp="1"/>
          </p:cNvSpPr>
          <p:nvPr>
            <p:ph sz="quarter" idx="4294967295"/>
          </p:nvPr>
        </p:nvSpPr>
        <p:spPr>
          <a:xfrm>
            <a:off x="784225" y="12707938"/>
            <a:ext cx="23599775" cy="1146175"/>
          </a:xfrm>
        </p:spPr>
        <p:txBody>
          <a:bodyPr>
            <a:normAutofit/>
          </a:bodyPr>
          <a:lstStyle/>
          <a:p>
            <a:pPr lvl="0" eaLnBrk="0" fontAlgn="base" hangingPunct="0">
              <a:spcBef>
                <a:spcPct val="0"/>
              </a:spcBef>
              <a:spcAft>
                <a:spcPct val="0"/>
              </a:spcAft>
              <a:buClrTx/>
              <a:defRPr/>
            </a:pPr>
            <a:r>
              <a:rPr lang="en-GB" altLang="en-US" sz="1600" dirty="0">
                <a:solidFill>
                  <a:srgbClr val="54565B"/>
                </a:solidFill>
                <a:latin typeface="Arial" panose="020B0604020202020204" pitchFamily="34" charset="0"/>
              </a:rPr>
              <a:t>ASCO, American Society of Clinical Oncology; </a:t>
            </a:r>
            <a:r>
              <a:rPr lang="en-US" altLang="en-US" sz="1600" dirty="0">
                <a:solidFill>
                  <a:srgbClr val="54565B"/>
                </a:solidFill>
                <a:latin typeface="Arial" panose="020B0604020202020204" pitchFamily="34" charset="0"/>
              </a:rPr>
              <a:t>BC, breast cancer; CAP, College of American Pathologists; HER2, </a:t>
            </a:r>
            <a:r>
              <a:rPr lang="en-US" sz="1600" dirty="0"/>
              <a:t>human epidermal growth factor receptor 2;</a:t>
            </a:r>
            <a:r>
              <a:rPr lang="en-US" altLang="en-US" sz="1600" dirty="0">
                <a:solidFill>
                  <a:srgbClr val="54565B"/>
                </a:solidFill>
                <a:latin typeface="Arial" panose="020B0604020202020204" pitchFamily="34" charset="0"/>
              </a:rPr>
              <a:t> IHC, immunohistochemistry; ISH, </a:t>
            </a:r>
            <a:r>
              <a:rPr lang="en-US" altLang="en-US" sz="1600" i="1" dirty="0">
                <a:solidFill>
                  <a:srgbClr val="54565B"/>
                </a:solidFill>
                <a:latin typeface="Arial" panose="020B0604020202020204" pitchFamily="34" charset="0"/>
              </a:rPr>
              <a:t>in-situ </a:t>
            </a:r>
            <a:r>
              <a:rPr lang="en-US" altLang="en-US" sz="1600" dirty="0" err="1">
                <a:solidFill>
                  <a:srgbClr val="54565B"/>
                </a:solidFill>
                <a:latin typeface="Arial" panose="020B0604020202020204" pitchFamily="34" charset="0"/>
              </a:rPr>
              <a:t>hybridisation</a:t>
            </a:r>
            <a:r>
              <a:rPr lang="en-US" altLang="en-US" sz="1600" dirty="0">
                <a:solidFill>
                  <a:srgbClr val="54565B"/>
                </a:solidFill>
                <a:latin typeface="Arial" panose="020B0604020202020204" pitchFamily="34" charset="0"/>
              </a:rPr>
              <a:t>.</a:t>
            </a:r>
          </a:p>
          <a:p>
            <a:pPr lvl="0" eaLnBrk="0" fontAlgn="base" hangingPunct="0">
              <a:spcBef>
                <a:spcPct val="0"/>
              </a:spcBef>
              <a:spcAft>
                <a:spcPct val="0"/>
              </a:spcAft>
              <a:buClrTx/>
              <a:defRPr/>
            </a:pPr>
            <a:r>
              <a:rPr lang="en-US" altLang="en-US" sz="1600" dirty="0">
                <a:solidFill>
                  <a:srgbClr val="54565B"/>
                </a:solidFill>
                <a:latin typeface="Arial" panose="020B0604020202020204" pitchFamily="34" charset="0"/>
              </a:rPr>
              <a:t>Tarantino P, et al. </a:t>
            </a:r>
            <a:r>
              <a:rPr lang="en-US" altLang="en-US" sz="1600" i="1" dirty="0">
                <a:solidFill>
                  <a:srgbClr val="54565B"/>
                </a:solidFill>
                <a:latin typeface="Arial" panose="020B0604020202020204" pitchFamily="34" charset="0"/>
              </a:rPr>
              <a:t>J Clin Oncol. </a:t>
            </a:r>
            <a:r>
              <a:rPr lang="en-US" altLang="en-US" sz="1600" dirty="0">
                <a:solidFill>
                  <a:srgbClr val="54565B"/>
                </a:solidFill>
                <a:latin typeface="Arial" panose="020B0604020202020204" pitchFamily="34" charset="0"/>
              </a:rPr>
              <a:t>2020;38(17):1951–1962.</a:t>
            </a:r>
          </a:p>
        </p:txBody>
      </p:sp>
      <p:sp>
        <p:nvSpPr>
          <p:cNvPr id="4" name="Title 3">
            <a:extLst>
              <a:ext uri="{FF2B5EF4-FFF2-40B4-BE49-F238E27FC236}">
                <a16:creationId xmlns:a16="http://schemas.microsoft.com/office/drawing/2014/main" id="{810CD5FC-B53C-3F15-BB16-68EC276E3323}"/>
              </a:ext>
            </a:extLst>
          </p:cNvPr>
          <p:cNvSpPr>
            <a:spLocks noGrp="1"/>
          </p:cNvSpPr>
          <p:nvPr>
            <p:ph type="title" idx="4294967295"/>
          </p:nvPr>
        </p:nvSpPr>
        <p:spPr>
          <a:xfrm>
            <a:off x="0" y="360363"/>
            <a:ext cx="24384000" cy="1712912"/>
          </a:xfrm>
        </p:spPr>
        <p:txBody>
          <a:bodyPr>
            <a:noAutofit/>
          </a:bodyPr>
          <a:lstStyle/>
          <a:p>
            <a:pPr algn="ctr"/>
            <a:r>
              <a:rPr lang="en-GB" sz="5600" b="0" dirty="0"/>
              <a:t>New Classifications: HER2 Low and HER2 Ultralow</a:t>
            </a:r>
          </a:p>
        </p:txBody>
      </p:sp>
      <p:sp>
        <p:nvSpPr>
          <p:cNvPr id="172" name="TextBox 16">
            <a:extLst>
              <a:ext uri="{FF2B5EF4-FFF2-40B4-BE49-F238E27FC236}">
                <a16:creationId xmlns:a16="http://schemas.microsoft.com/office/drawing/2014/main" id="{EE25B6BB-0B77-17CF-39A9-D403E15AEDCC}"/>
              </a:ext>
            </a:extLst>
          </p:cNvPr>
          <p:cNvSpPr txBox="1">
            <a:spLocks noChangeArrowheads="1"/>
          </p:cNvSpPr>
          <p:nvPr/>
        </p:nvSpPr>
        <p:spPr bwMode="auto">
          <a:xfrm>
            <a:off x="900815" y="11176702"/>
            <a:ext cx="14124922" cy="798476"/>
          </a:xfrm>
          <a:prstGeom prst="roundRect">
            <a:avLst/>
          </a:prstGeom>
          <a:solidFill>
            <a:schemeClr val="accent2">
              <a:lumMod val="75000"/>
            </a:schemeClr>
          </a:solidFill>
          <a:ln>
            <a:noFill/>
          </a:ln>
        </p:spPr>
        <p:txBody>
          <a:bodyPr wrap="square" tIns="144000" bIns="144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a:defRPr/>
            </a:pPr>
            <a:r>
              <a:rPr lang="en-US" sz="2800" b="1" kern="1200">
                <a:solidFill>
                  <a:srgbClr val="FFFFFF"/>
                </a:solidFill>
                <a:latin typeface="Arial Black" panose="020B0604020202020204" pitchFamily="34" charset="0"/>
                <a:ea typeface="+mn-ea"/>
                <a:cs typeface="Arial Black" panose="020B0604020202020204" pitchFamily="34" charset="0"/>
              </a:rPr>
              <a:t>HER2 negative</a:t>
            </a:r>
            <a:endParaRPr lang="fr-BE" sz="2800" b="1" kern="1200">
              <a:solidFill>
                <a:srgbClr val="FFFFFF"/>
              </a:solidFill>
              <a:latin typeface="Arial Black" panose="020B0604020202020204" pitchFamily="34" charset="0"/>
              <a:ea typeface="+mn-ea"/>
              <a:cs typeface="Arial Black" panose="020B0604020202020204" pitchFamily="34" charset="0"/>
            </a:endParaRPr>
          </a:p>
        </p:txBody>
      </p:sp>
      <p:sp>
        <p:nvSpPr>
          <p:cNvPr id="189" name="TextBox 16">
            <a:extLst>
              <a:ext uri="{FF2B5EF4-FFF2-40B4-BE49-F238E27FC236}">
                <a16:creationId xmlns:a16="http://schemas.microsoft.com/office/drawing/2014/main" id="{FC4C904D-D683-2330-B7C6-81D937A28A1F}"/>
              </a:ext>
            </a:extLst>
          </p:cNvPr>
          <p:cNvSpPr txBox="1">
            <a:spLocks noChangeArrowheads="1"/>
          </p:cNvSpPr>
          <p:nvPr/>
        </p:nvSpPr>
        <p:spPr bwMode="auto">
          <a:xfrm>
            <a:off x="15161732" y="11176702"/>
            <a:ext cx="8336444" cy="798476"/>
          </a:xfrm>
          <a:prstGeom prst="roundRect">
            <a:avLst/>
          </a:prstGeom>
          <a:solidFill>
            <a:srgbClr val="002060"/>
          </a:solidFill>
          <a:ln>
            <a:solidFill>
              <a:srgbClr val="002060"/>
            </a:solidFill>
          </a:ln>
        </p:spPr>
        <p:txBody>
          <a:bodyPr wrap="square" tIns="144000" bIns="144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1828800">
              <a:defRPr/>
            </a:pPr>
            <a:r>
              <a:rPr lang="en-US" sz="2800" b="1" kern="1200">
                <a:solidFill>
                  <a:srgbClr val="FFFFFF"/>
                </a:solidFill>
                <a:latin typeface="Arial Black" panose="020B0604020202020204" pitchFamily="34" charset="0"/>
                <a:ea typeface="+mn-ea"/>
                <a:cs typeface="Arial Black" panose="020B0604020202020204" pitchFamily="34" charset="0"/>
              </a:rPr>
              <a:t>HER2 positive</a:t>
            </a:r>
            <a:endParaRPr lang="fr-BE" sz="2800" b="1" kern="1200">
              <a:solidFill>
                <a:srgbClr val="FFFFFF"/>
              </a:solidFill>
              <a:latin typeface="Arial Black" panose="020B0604020202020204" pitchFamily="34" charset="0"/>
              <a:ea typeface="+mn-ea"/>
              <a:cs typeface="Arial Black" panose="020B0604020202020204" pitchFamily="34" charset="0"/>
            </a:endParaRPr>
          </a:p>
        </p:txBody>
      </p:sp>
      <p:sp>
        <p:nvSpPr>
          <p:cNvPr id="13" name="Rounded Rectangle 12">
            <a:extLst>
              <a:ext uri="{FF2B5EF4-FFF2-40B4-BE49-F238E27FC236}">
                <a16:creationId xmlns:a16="http://schemas.microsoft.com/office/drawing/2014/main" id="{3A6C4231-8F90-8429-E8B7-19D1BA9509E6}"/>
              </a:ext>
            </a:extLst>
          </p:cNvPr>
          <p:cNvSpPr/>
          <p:nvPr/>
        </p:nvSpPr>
        <p:spPr bwMode="auto">
          <a:xfrm>
            <a:off x="1901854" y="9240018"/>
            <a:ext cx="3276000" cy="72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800" b="1" kern="1200">
                <a:solidFill>
                  <a:srgbClr val="FFFFFF"/>
                </a:solidFill>
                <a:latin typeface="Arial Black" panose="020B0604020202020204" pitchFamily="34" charset="0"/>
                <a:cs typeface="Arial Black" panose="020B0604020202020204" pitchFamily="34" charset="0"/>
              </a:rPr>
              <a:t>IHC 0</a:t>
            </a:r>
          </a:p>
        </p:txBody>
      </p:sp>
      <p:grpSp>
        <p:nvGrpSpPr>
          <p:cNvPr id="182" name="Group 181">
            <a:extLst>
              <a:ext uri="{FF2B5EF4-FFF2-40B4-BE49-F238E27FC236}">
                <a16:creationId xmlns:a16="http://schemas.microsoft.com/office/drawing/2014/main" id="{539C6233-DC31-3329-C9DB-98A2ABB8B25A}"/>
              </a:ext>
            </a:extLst>
          </p:cNvPr>
          <p:cNvGrpSpPr/>
          <p:nvPr/>
        </p:nvGrpSpPr>
        <p:grpSpPr>
          <a:xfrm>
            <a:off x="900815" y="2961448"/>
            <a:ext cx="22597362" cy="6203808"/>
            <a:chOff x="450407" y="1480724"/>
            <a:chExt cx="11298681" cy="3101904"/>
          </a:xfrm>
        </p:grpSpPr>
        <mc:AlternateContent xmlns:mc="http://schemas.openxmlformats.org/markup-compatibility/2006" xmlns:p14="http://schemas.microsoft.com/office/powerpoint/2010/main">
          <mc:Choice Requires="p14">
            <p:contentPart p14:bwMode="auto" r:id="rId2">
              <p14:nvContentPartPr>
                <p14:cNvPr id="51" name="Ink 50">
                  <a:extLst>
                    <a:ext uri="{FF2B5EF4-FFF2-40B4-BE49-F238E27FC236}">
                      <a16:creationId xmlns:a16="http://schemas.microsoft.com/office/drawing/2014/main" id="{8481622F-8B26-6550-7EB9-38BC52789CE3}"/>
                    </a:ext>
                  </a:extLst>
                </p14:cNvPr>
                <p14:cNvContentPartPr/>
                <p14:nvPr/>
              </p14:nvContentPartPr>
              <p14:xfrm>
                <a:off x="5693514" y="4507367"/>
                <a:ext cx="360" cy="360"/>
              </p14:xfrm>
            </p:contentPart>
          </mc:Choice>
          <mc:Fallback xmlns="">
            <p:pic>
              <p:nvPicPr>
                <p:cNvPr id="51" name="Ink 50">
                  <a:extLst>
                    <a:ext uri="{FF2B5EF4-FFF2-40B4-BE49-F238E27FC236}">
                      <a16:creationId xmlns:a16="http://schemas.microsoft.com/office/drawing/2014/main" id="{8481622F-8B26-6550-7EB9-38BC52789CE3}"/>
                    </a:ext>
                  </a:extLst>
                </p:cNvPr>
                <p:cNvPicPr/>
                <p:nvPr/>
              </p:nvPicPr>
              <p:blipFill>
                <a:blip r:embed="rId3"/>
                <a:stretch>
                  <a:fillRect/>
                </a:stretch>
              </p:blipFill>
              <p:spPr>
                <a:xfrm>
                  <a:off x="5689194" y="4503047"/>
                  <a:ext cx="9000" cy="9000"/>
                </a:xfrm>
                <a:prstGeom prst="rect">
                  <a:avLst/>
                </a:prstGeom>
              </p:spPr>
            </p:pic>
          </mc:Fallback>
        </mc:AlternateContent>
        <p:grpSp>
          <p:nvGrpSpPr>
            <p:cNvPr id="179" name="Group 178">
              <a:extLst>
                <a:ext uri="{FF2B5EF4-FFF2-40B4-BE49-F238E27FC236}">
                  <a16:creationId xmlns:a16="http://schemas.microsoft.com/office/drawing/2014/main" id="{970671A3-97DF-6191-4EC1-6A1F65DD3D3D}"/>
                </a:ext>
              </a:extLst>
            </p:cNvPr>
            <p:cNvGrpSpPr/>
            <p:nvPr/>
          </p:nvGrpSpPr>
          <p:grpSpPr>
            <a:xfrm>
              <a:off x="450407" y="1480724"/>
              <a:ext cx="11298681" cy="1808572"/>
              <a:chOff x="450407" y="1480724"/>
              <a:chExt cx="11298681" cy="1808572"/>
            </a:xfrm>
          </p:grpSpPr>
          <p:sp>
            <p:nvSpPr>
              <p:cNvPr id="17" name="Rounded Rectangle 16">
                <a:extLst>
                  <a:ext uri="{FF2B5EF4-FFF2-40B4-BE49-F238E27FC236}">
                    <a16:creationId xmlns:a16="http://schemas.microsoft.com/office/drawing/2014/main" id="{12A8FDD6-EC70-4197-D397-02963E567AFF}"/>
                  </a:ext>
                </a:extLst>
              </p:cNvPr>
              <p:cNvSpPr/>
              <p:nvPr/>
            </p:nvSpPr>
            <p:spPr bwMode="auto">
              <a:xfrm>
                <a:off x="6182861" y="2397753"/>
                <a:ext cx="2700000" cy="89154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400" kern="1200">
                    <a:solidFill>
                      <a:srgbClr val="54565B"/>
                    </a:solidFill>
                    <a:latin typeface="Arial" panose="020B0604020202020204"/>
                  </a:rPr>
                  <a:t>Weak-to-moderate staining in &gt;10% of </a:t>
                </a:r>
                <a:r>
                  <a:rPr lang="en-GB" sz="2400" kern="1200">
                    <a:solidFill>
                      <a:srgbClr val="54565B"/>
                    </a:solidFill>
                    <a:latin typeface="Arial" panose="020B0604020202020204"/>
                  </a:rPr>
                  <a:t>tumour</a:t>
                </a:r>
                <a:r>
                  <a:rPr lang="en-US" sz="2400" kern="1200">
                    <a:solidFill>
                      <a:srgbClr val="54565B"/>
                    </a:solidFill>
                    <a:latin typeface="Arial" panose="020B0604020202020204"/>
                  </a:rPr>
                  <a:t> cells → </a:t>
                </a:r>
                <a:r>
                  <a:rPr lang="en-US" sz="2800" b="1" kern="1200">
                    <a:solidFill>
                      <a:srgbClr val="54565B"/>
                    </a:solidFill>
                    <a:latin typeface="Arial Black" panose="020B0604020202020204" pitchFamily="34" charset="0"/>
                    <a:cs typeface="Arial Black" panose="020B0604020202020204" pitchFamily="34" charset="0"/>
                  </a:rPr>
                  <a:t>(IHC 2+)</a:t>
                </a:r>
              </a:p>
            </p:txBody>
          </p:sp>
          <p:sp>
            <p:nvSpPr>
              <p:cNvPr id="27" name="Rounded Rectangle 26">
                <a:extLst>
                  <a:ext uri="{FF2B5EF4-FFF2-40B4-BE49-F238E27FC236}">
                    <a16:creationId xmlns:a16="http://schemas.microsoft.com/office/drawing/2014/main" id="{CC6CB125-7262-5002-C839-755B84C704A9}"/>
                  </a:ext>
                </a:extLst>
              </p:cNvPr>
              <p:cNvSpPr/>
              <p:nvPr/>
            </p:nvSpPr>
            <p:spPr bwMode="auto">
              <a:xfrm>
                <a:off x="9049088" y="2368385"/>
                <a:ext cx="2700000" cy="89154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400" kern="1200">
                    <a:solidFill>
                      <a:srgbClr val="54565B"/>
                    </a:solidFill>
                    <a:latin typeface="Arial" panose="020B0604020202020204"/>
                  </a:rPr>
                  <a:t>Complete and intense staining in &gt;10% of </a:t>
                </a:r>
                <a:r>
                  <a:rPr lang="en-GB" sz="2400" kern="1200">
                    <a:solidFill>
                      <a:srgbClr val="54565B"/>
                    </a:solidFill>
                    <a:latin typeface="Arial" panose="020B0604020202020204"/>
                  </a:rPr>
                  <a:t>tumour</a:t>
                </a:r>
                <a:r>
                  <a:rPr lang="en-US" sz="2400" kern="1200">
                    <a:solidFill>
                      <a:srgbClr val="54565B"/>
                    </a:solidFill>
                    <a:latin typeface="Arial" panose="020B0604020202020204"/>
                  </a:rPr>
                  <a:t> </a:t>
                </a:r>
              </a:p>
              <a:p>
                <a:pPr defTabSz="1828800" eaLnBrk="0" fontAlgn="base">
                  <a:spcBef>
                    <a:spcPct val="0"/>
                  </a:spcBef>
                  <a:spcAft>
                    <a:spcPct val="0"/>
                  </a:spcAft>
                  <a:defRPr/>
                </a:pPr>
                <a:r>
                  <a:rPr lang="en-US" sz="2400" kern="1200">
                    <a:solidFill>
                      <a:srgbClr val="54565B"/>
                    </a:solidFill>
                    <a:latin typeface="Arial" panose="020B0604020202020204"/>
                  </a:rPr>
                  <a:t>cells →</a:t>
                </a:r>
                <a:r>
                  <a:rPr lang="en-US" sz="2800" kern="1200">
                    <a:solidFill>
                      <a:srgbClr val="54565B"/>
                    </a:solidFill>
                    <a:latin typeface="Arial" panose="020B0604020202020204"/>
                  </a:rPr>
                  <a:t> </a:t>
                </a:r>
                <a:r>
                  <a:rPr lang="en-US" sz="2800" b="1" kern="1200">
                    <a:solidFill>
                      <a:srgbClr val="54565B"/>
                    </a:solidFill>
                    <a:latin typeface="Arial Black" panose="020B0604020202020204" pitchFamily="34" charset="0"/>
                    <a:cs typeface="Arial Black" panose="020B0604020202020204" pitchFamily="34" charset="0"/>
                  </a:rPr>
                  <a:t>(IHC 3+)</a:t>
                </a:r>
              </a:p>
            </p:txBody>
          </p:sp>
          <p:sp>
            <p:nvSpPr>
              <p:cNvPr id="28" name="Rounded Rectangle 27">
                <a:extLst>
                  <a:ext uri="{FF2B5EF4-FFF2-40B4-BE49-F238E27FC236}">
                    <a16:creationId xmlns:a16="http://schemas.microsoft.com/office/drawing/2014/main" id="{2FA4EBA5-6EF3-C962-D684-09DE96BD3826}"/>
                  </a:ext>
                </a:extLst>
              </p:cNvPr>
              <p:cNvSpPr/>
              <p:nvPr/>
            </p:nvSpPr>
            <p:spPr bwMode="auto">
              <a:xfrm>
                <a:off x="3316634" y="2385277"/>
                <a:ext cx="2700000" cy="89154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400" kern="1200">
                    <a:solidFill>
                      <a:srgbClr val="54565B"/>
                    </a:solidFill>
                    <a:latin typeface="Arial" panose="020B0604020202020204"/>
                  </a:rPr>
                  <a:t>Faint incomplete membrane staining in &gt;10% </a:t>
                </a:r>
                <a:br>
                  <a:rPr lang="en-US" sz="2400" kern="1200">
                    <a:solidFill>
                      <a:srgbClr val="54565B"/>
                    </a:solidFill>
                    <a:latin typeface="Arial" panose="020B0604020202020204"/>
                  </a:rPr>
                </a:br>
                <a:r>
                  <a:rPr lang="en-US" sz="2400" kern="1200">
                    <a:solidFill>
                      <a:srgbClr val="54565B"/>
                    </a:solidFill>
                    <a:latin typeface="Arial" panose="020B0604020202020204"/>
                  </a:rPr>
                  <a:t>of </a:t>
                </a:r>
                <a:r>
                  <a:rPr lang="en-GB" sz="2400" kern="1200">
                    <a:solidFill>
                      <a:srgbClr val="54565B"/>
                    </a:solidFill>
                    <a:latin typeface="Arial" panose="020B0604020202020204"/>
                  </a:rPr>
                  <a:t>tumour</a:t>
                </a:r>
                <a:r>
                  <a:rPr lang="en-US" sz="2400" kern="1200">
                    <a:solidFill>
                      <a:srgbClr val="54565B"/>
                    </a:solidFill>
                    <a:latin typeface="Arial" panose="020B0604020202020204"/>
                  </a:rPr>
                  <a:t> cells →</a:t>
                </a:r>
                <a:r>
                  <a:rPr lang="en-US" sz="2800" kern="1200">
                    <a:solidFill>
                      <a:srgbClr val="54565B"/>
                    </a:solidFill>
                    <a:latin typeface="Arial" panose="020B0604020202020204"/>
                  </a:rPr>
                  <a:t> </a:t>
                </a:r>
                <a:r>
                  <a:rPr lang="en-US" sz="2800" b="1" kern="1200">
                    <a:solidFill>
                      <a:srgbClr val="54565B"/>
                    </a:solidFill>
                    <a:latin typeface="Arial Black" panose="020B0604020202020204" pitchFamily="34" charset="0"/>
                    <a:cs typeface="Arial Black" panose="020B0604020202020204" pitchFamily="34" charset="0"/>
                  </a:rPr>
                  <a:t>(IHC 1+)</a:t>
                </a:r>
              </a:p>
            </p:txBody>
          </p:sp>
          <p:sp>
            <p:nvSpPr>
              <p:cNvPr id="29" name="Rounded Rectangle 28">
                <a:extLst>
                  <a:ext uri="{FF2B5EF4-FFF2-40B4-BE49-F238E27FC236}">
                    <a16:creationId xmlns:a16="http://schemas.microsoft.com/office/drawing/2014/main" id="{7FC15C23-60AC-C929-41F9-7EF445479D9A}"/>
                  </a:ext>
                </a:extLst>
              </p:cNvPr>
              <p:cNvSpPr/>
              <p:nvPr/>
            </p:nvSpPr>
            <p:spPr bwMode="auto">
              <a:xfrm>
                <a:off x="450407" y="2397753"/>
                <a:ext cx="2700000" cy="891543"/>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400" kern="1200">
                    <a:solidFill>
                      <a:srgbClr val="54565B"/>
                    </a:solidFill>
                    <a:latin typeface="Arial" panose="020B0604020202020204"/>
                  </a:rPr>
                  <a:t>No staining observed or membrane staining is faint in &lt;10% of </a:t>
                </a:r>
                <a:r>
                  <a:rPr lang="en-GB" sz="2400" kern="1200">
                    <a:solidFill>
                      <a:srgbClr val="54565B"/>
                    </a:solidFill>
                    <a:latin typeface="Arial" panose="020B0604020202020204"/>
                  </a:rPr>
                  <a:t>tumour</a:t>
                </a:r>
                <a:r>
                  <a:rPr lang="en-US" sz="2400" kern="1200">
                    <a:solidFill>
                      <a:srgbClr val="54565B"/>
                    </a:solidFill>
                    <a:latin typeface="Arial" panose="020B0604020202020204"/>
                  </a:rPr>
                  <a:t> cells → </a:t>
                </a:r>
                <a:r>
                  <a:rPr lang="en-US" sz="2800" b="1" kern="1200">
                    <a:solidFill>
                      <a:srgbClr val="54565B"/>
                    </a:solidFill>
                    <a:latin typeface="Arial Black" panose="020B0604020202020204" pitchFamily="34" charset="0"/>
                    <a:cs typeface="Arial Black" panose="020B0604020202020204" pitchFamily="34" charset="0"/>
                  </a:rPr>
                  <a:t>(IHC 0+)</a:t>
                </a:r>
              </a:p>
            </p:txBody>
          </p:sp>
          <p:grpSp>
            <p:nvGrpSpPr>
              <p:cNvPr id="178" name="Group 177">
                <a:extLst>
                  <a:ext uri="{FF2B5EF4-FFF2-40B4-BE49-F238E27FC236}">
                    <a16:creationId xmlns:a16="http://schemas.microsoft.com/office/drawing/2014/main" id="{E14405A1-71AC-F1CD-0866-ECD280191EBB}"/>
                  </a:ext>
                </a:extLst>
              </p:cNvPr>
              <p:cNvGrpSpPr/>
              <p:nvPr/>
            </p:nvGrpSpPr>
            <p:grpSpPr>
              <a:xfrm>
                <a:off x="1768178" y="1480724"/>
                <a:ext cx="8697193" cy="1081626"/>
                <a:chOff x="1768178" y="1480724"/>
                <a:chExt cx="8697193" cy="1081626"/>
              </a:xfrm>
            </p:grpSpPr>
            <p:sp>
              <p:nvSpPr>
                <p:cNvPr id="18" name="Rounded Rectangle 17">
                  <a:extLst>
                    <a:ext uri="{FF2B5EF4-FFF2-40B4-BE49-F238E27FC236}">
                      <a16:creationId xmlns:a16="http://schemas.microsoft.com/office/drawing/2014/main" id="{F50085EB-B9A5-CA13-2CE0-067DBB24FF33}"/>
                    </a:ext>
                  </a:extLst>
                </p:cNvPr>
                <p:cNvSpPr/>
                <p:nvPr/>
              </p:nvSpPr>
              <p:spPr bwMode="auto">
                <a:xfrm>
                  <a:off x="5096696" y="1480724"/>
                  <a:ext cx="1998609" cy="437485"/>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800" b="1" kern="1200">
                      <a:solidFill>
                        <a:srgbClr val="FFFFFF"/>
                      </a:solidFill>
                      <a:latin typeface="Arial Black" panose="020B0604020202020204" pitchFamily="34" charset="0"/>
                      <a:cs typeface="Arial Black" panose="020B0604020202020204" pitchFamily="34" charset="0"/>
                    </a:rPr>
                    <a:t>HER2 IHC</a:t>
                  </a:r>
                  <a:endParaRPr lang="en-US" sz="2800" b="1" kern="1200" baseline="30000">
                    <a:solidFill>
                      <a:srgbClr val="FFFFFF"/>
                    </a:solidFill>
                    <a:latin typeface="Arial Black" panose="020B0604020202020204" pitchFamily="34" charset="0"/>
                    <a:cs typeface="Arial Black" panose="020B0604020202020204" pitchFamily="34" charset="0"/>
                  </a:endParaRPr>
                </a:p>
              </p:txBody>
            </p:sp>
            <p:sp>
              <p:nvSpPr>
                <p:cNvPr id="19" name="Speech Bubble: Rectangle with Corners Rounded 54">
                  <a:extLst>
                    <a:ext uri="{FF2B5EF4-FFF2-40B4-BE49-F238E27FC236}">
                      <a16:creationId xmlns:a16="http://schemas.microsoft.com/office/drawing/2014/main" id="{1F85A762-A0B0-D96D-1928-9E15FFAE91CD}"/>
                    </a:ext>
                  </a:extLst>
                </p:cNvPr>
                <p:cNvSpPr/>
                <p:nvPr/>
              </p:nvSpPr>
              <p:spPr>
                <a:xfrm flipH="1">
                  <a:off x="7353359" y="1549724"/>
                  <a:ext cx="2603441" cy="284749"/>
                </a:xfrm>
                <a:prstGeom prst="roundRect">
                  <a:avLst/>
                </a:prstGeom>
                <a:solidFill>
                  <a:schemeClr val="accent1">
                    <a:lumMod val="20000"/>
                    <a:lumOff val="80000"/>
                  </a:schemeClr>
                </a:solidFill>
                <a:ln w="12700" cap="flat" cmpd="sng" algn="ctr">
                  <a:noFill/>
                  <a:prstDash val="solid"/>
                  <a:miter lim="800000"/>
                </a:ln>
                <a:effectLst/>
              </p:spPr>
              <p:txBody>
                <a:bodyPr wrap="square" tIns="72000" bIns="72000" anchor="ctr">
                  <a:spAutoFit/>
                </a:bodyPr>
                <a:lstStyle/>
                <a:p>
                  <a:pPr defTabSz="1828800" hangingPunct="1">
                    <a:defRPr/>
                  </a:pPr>
                  <a:r>
                    <a:rPr lang="en-US" sz="2400" b="1">
                      <a:solidFill>
                        <a:srgbClr val="203661"/>
                      </a:solidFill>
                      <a:latin typeface="Arial" panose="020B0604020202020204" pitchFamily="34" charset="0"/>
                      <a:ea typeface="+mn-ea"/>
                      <a:cs typeface="Arial" panose="020B0604020202020204" pitchFamily="34" charset="0"/>
                    </a:rPr>
                    <a:t>1) </a:t>
                  </a:r>
                  <a:r>
                    <a:rPr lang="en-US" sz="2400">
                      <a:solidFill>
                        <a:srgbClr val="203661"/>
                      </a:solidFill>
                      <a:latin typeface="Arial Narrow" panose="020B0604020202020204" pitchFamily="34" charset="0"/>
                      <a:ea typeface="+mn-ea"/>
                      <a:cs typeface="Arial Narrow" panose="020B0604020202020204" pitchFamily="34" charset="0"/>
                    </a:rPr>
                    <a:t>IHC Testing: HER2 protein expression</a:t>
                  </a:r>
                </a:p>
              </p:txBody>
            </p:sp>
            <mc:AlternateContent xmlns:mc="http://schemas.openxmlformats.org/markup-compatibility/2006" xmlns:p14="http://schemas.microsoft.com/office/powerpoint/2010/main">
              <mc:Choice Requires="p14">
                <p:contentPart p14:bwMode="auto" r:id="rId4">
                  <p14:nvContentPartPr>
                    <p14:cNvPr id="75" name="Ink 74">
                      <a:extLst>
                        <a:ext uri="{FF2B5EF4-FFF2-40B4-BE49-F238E27FC236}">
                          <a16:creationId xmlns:a16="http://schemas.microsoft.com/office/drawing/2014/main" id="{F7D75A63-7EC3-6B61-0BCD-F57F27485494}"/>
                        </a:ext>
                      </a:extLst>
                    </p14:cNvPr>
                    <p14:cNvContentPartPr/>
                    <p14:nvPr/>
                  </p14:nvContentPartPr>
                  <p14:xfrm flipH="1">
                    <a:off x="5605388" y="2561990"/>
                    <a:ext cx="360" cy="360"/>
                  </p14:xfrm>
                </p:contentPart>
              </mc:Choice>
              <mc:Fallback xmlns="">
                <p:pic>
                  <p:nvPicPr>
                    <p:cNvPr id="75" name="Ink 74">
                      <a:extLst>
                        <a:ext uri="{FF2B5EF4-FFF2-40B4-BE49-F238E27FC236}">
                          <a16:creationId xmlns:a16="http://schemas.microsoft.com/office/drawing/2014/main" id="{F7D75A63-7EC3-6B61-0BCD-F57F27485494}"/>
                        </a:ext>
                      </a:extLst>
                    </p:cNvPr>
                    <p:cNvPicPr/>
                    <p:nvPr/>
                  </p:nvPicPr>
                  <p:blipFill>
                    <a:blip r:embed="rId5"/>
                    <a:stretch>
                      <a:fillRect/>
                    </a:stretch>
                  </p:blipFill>
                  <p:spPr>
                    <a:xfrm flipH="1">
                      <a:off x="5601068" y="2557670"/>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4" name="Ink 83">
                      <a:extLst>
                        <a:ext uri="{FF2B5EF4-FFF2-40B4-BE49-F238E27FC236}">
                          <a16:creationId xmlns:a16="http://schemas.microsoft.com/office/drawing/2014/main" id="{3E9F88F3-837E-2D10-BE2D-BFA6D7780BFE}"/>
                        </a:ext>
                      </a:extLst>
                    </p14:cNvPr>
                    <p14:cNvContentPartPr/>
                    <p14:nvPr/>
                  </p14:nvContentPartPr>
                  <p14:xfrm flipH="1">
                    <a:off x="8508722" y="2561990"/>
                    <a:ext cx="360" cy="360"/>
                  </p14:xfrm>
                </p:contentPart>
              </mc:Choice>
              <mc:Fallback xmlns="">
                <p:pic>
                  <p:nvPicPr>
                    <p:cNvPr id="84" name="Ink 83">
                      <a:extLst>
                        <a:ext uri="{FF2B5EF4-FFF2-40B4-BE49-F238E27FC236}">
                          <a16:creationId xmlns:a16="http://schemas.microsoft.com/office/drawing/2014/main" id="{3E9F88F3-837E-2D10-BE2D-BFA6D7780BFE}"/>
                        </a:ext>
                      </a:extLst>
                    </p:cNvPr>
                    <p:cNvPicPr/>
                    <p:nvPr/>
                  </p:nvPicPr>
                  <p:blipFill>
                    <a:blip r:embed="rId5"/>
                    <a:stretch>
                      <a:fillRect/>
                    </a:stretch>
                  </p:blipFill>
                  <p:spPr>
                    <a:xfrm flipH="1">
                      <a:off x="8504402" y="2557670"/>
                      <a:ext cx="9000" cy="9000"/>
                    </a:xfrm>
                    <a:prstGeom prst="rect">
                      <a:avLst/>
                    </a:prstGeom>
                  </p:spPr>
                </p:pic>
              </mc:Fallback>
            </mc:AlternateContent>
            <p:cxnSp>
              <p:nvCxnSpPr>
                <p:cNvPr id="76" name="Straight Connector 75">
                  <a:extLst>
                    <a:ext uri="{FF2B5EF4-FFF2-40B4-BE49-F238E27FC236}">
                      <a16:creationId xmlns:a16="http://schemas.microsoft.com/office/drawing/2014/main" id="{FBDD5FA5-5697-683B-A771-8758F571DC53}"/>
                    </a:ext>
                  </a:extLst>
                </p:cNvPr>
                <p:cNvCxnSpPr>
                  <a:cxnSpLocks/>
                </p:cNvCxnSpPr>
                <p:nvPr/>
              </p:nvCxnSpPr>
              <p:spPr>
                <a:xfrm flipH="1">
                  <a:off x="1866480" y="2146733"/>
                  <a:ext cx="3646441" cy="0"/>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58AA216A-1578-3D85-D92A-C083A3858C95}"/>
                    </a:ext>
                  </a:extLst>
                </p:cNvPr>
                <p:cNvSpPr/>
                <p:nvPr/>
              </p:nvSpPr>
              <p:spPr>
                <a:xfrm rot="10800000" flipV="1">
                  <a:off x="1768180" y="2146734"/>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82" name="Straight Connector 81">
                  <a:extLst>
                    <a:ext uri="{FF2B5EF4-FFF2-40B4-BE49-F238E27FC236}">
                      <a16:creationId xmlns:a16="http://schemas.microsoft.com/office/drawing/2014/main" id="{E2F16082-725B-43B0-BB8B-23DC5DB7A293}"/>
                    </a:ext>
                  </a:extLst>
                </p:cNvPr>
                <p:cNvCxnSpPr>
                  <a:cxnSpLocks/>
                </p:cNvCxnSpPr>
                <p:nvPr/>
              </p:nvCxnSpPr>
              <p:spPr>
                <a:xfrm rot="10800000" flipH="1" flipV="1">
                  <a:off x="1768178" y="2237776"/>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90" name="Arc 89">
                  <a:extLst>
                    <a:ext uri="{FF2B5EF4-FFF2-40B4-BE49-F238E27FC236}">
                      <a16:creationId xmlns:a16="http://schemas.microsoft.com/office/drawing/2014/main" id="{F8C4EC74-598E-B30F-FF0C-5222DEF0740E}"/>
                    </a:ext>
                  </a:extLst>
                </p:cNvPr>
                <p:cNvSpPr/>
                <p:nvPr/>
              </p:nvSpPr>
              <p:spPr>
                <a:xfrm rot="10800000" flipV="1">
                  <a:off x="4671514" y="2146734"/>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91" name="Straight Connector 90">
                  <a:extLst>
                    <a:ext uri="{FF2B5EF4-FFF2-40B4-BE49-F238E27FC236}">
                      <a16:creationId xmlns:a16="http://schemas.microsoft.com/office/drawing/2014/main" id="{DE461B6D-EA6D-E4F5-046E-2809FE2CD22A}"/>
                    </a:ext>
                  </a:extLst>
                </p:cNvPr>
                <p:cNvCxnSpPr>
                  <a:cxnSpLocks/>
                </p:cNvCxnSpPr>
                <p:nvPr/>
              </p:nvCxnSpPr>
              <p:spPr>
                <a:xfrm rot="10800000" flipH="1" flipV="1">
                  <a:off x="4671512" y="2237776"/>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88" name="Arc 87">
                  <a:extLst>
                    <a:ext uri="{FF2B5EF4-FFF2-40B4-BE49-F238E27FC236}">
                      <a16:creationId xmlns:a16="http://schemas.microsoft.com/office/drawing/2014/main" id="{4D805CA7-DBBF-3BCD-1603-F55613D57AAB}"/>
                    </a:ext>
                  </a:extLst>
                </p:cNvPr>
                <p:cNvSpPr/>
                <p:nvPr/>
              </p:nvSpPr>
              <p:spPr>
                <a:xfrm rot="5400000">
                  <a:off x="5913986" y="1964653"/>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94" name="Straight Connector 93">
                  <a:extLst>
                    <a:ext uri="{FF2B5EF4-FFF2-40B4-BE49-F238E27FC236}">
                      <a16:creationId xmlns:a16="http://schemas.microsoft.com/office/drawing/2014/main" id="{E6838641-B980-1A98-36B3-CB6B5E297F73}"/>
                    </a:ext>
                  </a:extLst>
                </p:cNvPr>
                <p:cNvCxnSpPr>
                  <a:cxnSpLocks/>
                </p:cNvCxnSpPr>
                <p:nvPr/>
              </p:nvCxnSpPr>
              <p:spPr>
                <a:xfrm flipH="1">
                  <a:off x="4762554" y="2146733"/>
                  <a:ext cx="1239297" cy="0"/>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2A34C4D-2B56-D291-8720-3473647E9F54}"/>
                    </a:ext>
                  </a:extLst>
                </p:cNvPr>
                <p:cNvCxnSpPr>
                  <a:cxnSpLocks/>
                </p:cNvCxnSpPr>
                <p:nvPr/>
              </p:nvCxnSpPr>
              <p:spPr>
                <a:xfrm>
                  <a:off x="6720628" y="2146733"/>
                  <a:ext cx="3646441" cy="0"/>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sp>
              <p:nvSpPr>
                <p:cNvPr id="106" name="Arc 105">
                  <a:extLst>
                    <a:ext uri="{FF2B5EF4-FFF2-40B4-BE49-F238E27FC236}">
                      <a16:creationId xmlns:a16="http://schemas.microsoft.com/office/drawing/2014/main" id="{B6A57EAB-DF19-4BD4-A477-BEEC77D2300B}"/>
                    </a:ext>
                  </a:extLst>
                </p:cNvPr>
                <p:cNvSpPr/>
                <p:nvPr/>
              </p:nvSpPr>
              <p:spPr>
                <a:xfrm rot="10800000" flipH="1" flipV="1">
                  <a:off x="10283288" y="2146734"/>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07" name="Straight Connector 106">
                  <a:extLst>
                    <a:ext uri="{FF2B5EF4-FFF2-40B4-BE49-F238E27FC236}">
                      <a16:creationId xmlns:a16="http://schemas.microsoft.com/office/drawing/2014/main" id="{34F40299-56E4-CA96-B504-51A06827B017}"/>
                    </a:ext>
                  </a:extLst>
                </p:cNvPr>
                <p:cNvCxnSpPr>
                  <a:cxnSpLocks/>
                </p:cNvCxnSpPr>
                <p:nvPr/>
              </p:nvCxnSpPr>
              <p:spPr>
                <a:xfrm rot="10800000" flipV="1">
                  <a:off x="10465370" y="2237776"/>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104" name="Arc 103">
                  <a:extLst>
                    <a:ext uri="{FF2B5EF4-FFF2-40B4-BE49-F238E27FC236}">
                      <a16:creationId xmlns:a16="http://schemas.microsoft.com/office/drawing/2014/main" id="{8E177E92-0B66-CB97-E7DE-D4A22BC34610}"/>
                    </a:ext>
                  </a:extLst>
                </p:cNvPr>
                <p:cNvSpPr/>
                <p:nvPr/>
              </p:nvSpPr>
              <p:spPr>
                <a:xfrm rot="10800000" flipH="1" flipV="1">
                  <a:off x="7379954" y="2146734"/>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05" name="Straight Connector 104">
                  <a:extLst>
                    <a:ext uri="{FF2B5EF4-FFF2-40B4-BE49-F238E27FC236}">
                      <a16:creationId xmlns:a16="http://schemas.microsoft.com/office/drawing/2014/main" id="{AB1A883E-B718-E021-3B8C-5832CCA87A4E}"/>
                    </a:ext>
                  </a:extLst>
                </p:cNvPr>
                <p:cNvCxnSpPr>
                  <a:cxnSpLocks/>
                </p:cNvCxnSpPr>
                <p:nvPr/>
              </p:nvCxnSpPr>
              <p:spPr>
                <a:xfrm rot="10800000" flipV="1">
                  <a:off x="7562036" y="2237776"/>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102" name="Arc 101">
                  <a:extLst>
                    <a:ext uri="{FF2B5EF4-FFF2-40B4-BE49-F238E27FC236}">
                      <a16:creationId xmlns:a16="http://schemas.microsoft.com/office/drawing/2014/main" id="{0FEAAB6B-98A8-0151-B8D8-CFD925C793A5}"/>
                    </a:ext>
                  </a:extLst>
                </p:cNvPr>
                <p:cNvSpPr/>
                <p:nvPr/>
              </p:nvSpPr>
              <p:spPr>
                <a:xfrm rot="16200000" flipH="1">
                  <a:off x="6095999" y="1964653"/>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03" name="Straight Connector 102">
                  <a:extLst>
                    <a:ext uri="{FF2B5EF4-FFF2-40B4-BE49-F238E27FC236}">
                      <a16:creationId xmlns:a16="http://schemas.microsoft.com/office/drawing/2014/main" id="{6CED408B-B72A-FAF1-CF31-66377D134961}"/>
                    </a:ext>
                  </a:extLst>
                </p:cNvPr>
                <p:cNvCxnSpPr>
                  <a:cxnSpLocks/>
                </p:cNvCxnSpPr>
                <p:nvPr/>
              </p:nvCxnSpPr>
              <p:spPr>
                <a:xfrm rot="10800000" flipH="1">
                  <a:off x="6096000" y="1928748"/>
                  <a:ext cx="0" cy="126945"/>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A70A5EE-32C4-75CF-512D-DA18CED713C7}"/>
                    </a:ext>
                  </a:extLst>
                </p:cNvPr>
                <p:cNvCxnSpPr>
                  <a:cxnSpLocks/>
                </p:cNvCxnSpPr>
                <p:nvPr/>
              </p:nvCxnSpPr>
              <p:spPr>
                <a:xfrm>
                  <a:off x="6182861" y="2146733"/>
                  <a:ext cx="1288134" cy="0"/>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C498077-15D1-1811-09CF-C5D575F05B3B}"/>
                    </a:ext>
                  </a:extLst>
                </p:cNvPr>
                <p:cNvCxnSpPr>
                  <a:cxnSpLocks/>
                  <a:endCxn id="18" idx="3"/>
                </p:cNvCxnSpPr>
                <p:nvPr/>
              </p:nvCxnSpPr>
              <p:spPr>
                <a:xfrm flipH="1">
                  <a:off x="7095305" y="1699467"/>
                  <a:ext cx="258054" cy="0"/>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grpSp>
        </p:grpSp>
        <p:cxnSp>
          <p:nvCxnSpPr>
            <p:cNvPr id="144" name="Straight Connector 143">
              <a:extLst>
                <a:ext uri="{FF2B5EF4-FFF2-40B4-BE49-F238E27FC236}">
                  <a16:creationId xmlns:a16="http://schemas.microsoft.com/office/drawing/2014/main" id="{D9275708-C1EB-A21C-9B20-347C05E8B09E}"/>
                </a:ext>
              </a:extLst>
            </p:cNvPr>
            <p:cNvCxnSpPr>
              <a:cxnSpLocks/>
            </p:cNvCxnSpPr>
            <p:nvPr/>
          </p:nvCxnSpPr>
          <p:spPr>
            <a:xfrm>
              <a:off x="4671512" y="3286108"/>
              <a:ext cx="0" cy="1174598"/>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EF2B909-B739-FF5E-A3DD-283A7E87F9C6}"/>
                </a:ext>
              </a:extLst>
            </p:cNvPr>
            <p:cNvCxnSpPr>
              <a:cxnSpLocks/>
            </p:cNvCxnSpPr>
            <p:nvPr/>
          </p:nvCxnSpPr>
          <p:spPr>
            <a:xfrm>
              <a:off x="1768177" y="3286108"/>
              <a:ext cx="0" cy="1174598"/>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40AA6EE9-2A03-0F43-A36E-393EDA8405B0}"/>
                </a:ext>
              </a:extLst>
            </p:cNvPr>
            <p:cNvCxnSpPr>
              <a:cxnSpLocks/>
            </p:cNvCxnSpPr>
            <p:nvPr/>
          </p:nvCxnSpPr>
          <p:spPr>
            <a:xfrm>
              <a:off x="10465371" y="3286108"/>
              <a:ext cx="0" cy="1174598"/>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49A001C2-2E2A-4D0F-BF3F-0D509FEE2E2F}"/>
                </a:ext>
              </a:extLst>
            </p:cNvPr>
            <p:cNvCxnSpPr>
              <a:cxnSpLocks/>
            </p:cNvCxnSpPr>
            <p:nvPr/>
          </p:nvCxnSpPr>
          <p:spPr>
            <a:xfrm>
              <a:off x="6693352" y="4430871"/>
              <a:ext cx="0" cy="151757"/>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BD7C7A4-D673-FE52-6F15-27EA0D929573}"/>
                </a:ext>
              </a:extLst>
            </p:cNvPr>
            <p:cNvCxnSpPr>
              <a:cxnSpLocks/>
            </p:cNvCxnSpPr>
            <p:nvPr/>
          </p:nvCxnSpPr>
          <p:spPr>
            <a:xfrm>
              <a:off x="8399867" y="4430871"/>
              <a:ext cx="0" cy="151757"/>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DB37C556-ECA9-7B83-12CF-84A6BA912E61}"/>
                </a:ext>
              </a:extLst>
            </p:cNvPr>
            <p:cNvGrpSpPr/>
            <p:nvPr/>
          </p:nvGrpSpPr>
          <p:grpSpPr>
            <a:xfrm>
              <a:off x="5872653" y="3206321"/>
              <a:ext cx="4434196" cy="1225549"/>
              <a:chOff x="5872653" y="3206321"/>
              <a:chExt cx="4434196" cy="1225549"/>
            </a:xfrm>
          </p:grpSpPr>
          <p:sp>
            <p:nvSpPr>
              <p:cNvPr id="61" name="Rounded Rectangle 60">
                <a:extLst>
                  <a:ext uri="{FF2B5EF4-FFF2-40B4-BE49-F238E27FC236}">
                    <a16:creationId xmlns:a16="http://schemas.microsoft.com/office/drawing/2014/main" id="{D3D6178C-689C-F6D2-64FB-C17B3E6844A3}"/>
                  </a:ext>
                </a:extLst>
              </p:cNvPr>
              <p:cNvSpPr/>
              <p:nvPr/>
            </p:nvSpPr>
            <p:spPr bwMode="auto">
              <a:xfrm>
                <a:off x="5872653" y="3859371"/>
                <a:ext cx="1640575" cy="572499"/>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800" kern="1200">
                    <a:solidFill>
                      <a:srgbClr val="54565B"/>
                    </a:solidFill>
                    <a:latin typeface="Arial" panose="020B0604020202020204"/>
                  </a:rPr>
                  <a:t>Reflex ISH−</a:t>
                </a:r>
                <a:endParaRPr lang="en-US" sz="2800" b="1" u="sng" strike="sngStrike" kern="1200">
                  <a:solidFill>
                    <a:srgbClr val="54565B"/>
                  </a:solidFill>
                  <a:latin typeface="Arial" panose="020B0604020202020204"/>
                </a:endParaRPr>
              </a:p>
              <a:p>
                <a:pPr defTabSz="1828800" eaLnBrk="0" fontAlgn="base">
                  <a:spcBef>
                    <a:spcPct val="0"/>
                  </a:spcBef>
                  <a:spcAft>
                    <a:spcPct val="0"/>
                  </a:spcAft>
                  <a:defRPr/>
                </a:pPr>
                <a:r>
                  <a:rPr lang="en-US" sz="2800" b="1" kern="1200">
                    <a:solidFill>
                      <a:srgbClr val="54565B"/>
                    </a:solidFill>
                    <a:latin typeface="Arial Black" panose="020B0604020202020204" pitchFamily="34" charset="0"/>
                    <a:cs typeface="Arial Black" panose="020B0604020202020204" pitchFamily="34" charset="0"/>
                  </a:rPr>
                  <a:t>(IHC 2+ ISH−)</a:t>
                </a:r>
                <a:endParaRPr lang="en-US" sz="2800" b="1" u="sng" kern="1200">
                  <a:solidFill>
                    <a:srgbClr val="54565B"/>
                  </a:solidFill>
                  <a:latin typeface="Arial Black" panose="020B0604020202020204" pitchFamily="34" charset="0"/>
                  <a:cs typeface="Arial Black" panose="020B0604020202020204" pitchFamily="34" charset="0"/>
                </a:endParaRPr>
              </a:p>
            </p:txBody>
          </p:sp>
          <p:sp>
            <p:nvSpPr>
              <p:cNvPr id="62" name="Rounded Rectangle 61">
                <a:extLst>
                  <a:ext uri="{FF2B5EF4-FFF2-40B4-BE49-F238E27FC236}">
                    <a16:creationId xmlns:a16="http://schemas.microsoft.com/office/drawing/2014/main" id="{D655CC41-D723-5723-5A7C-A9CF2488F70B}"/>
                  </a:ext>
                </a:extLst>
              </p:cNvPr>
              <p:cNvSpPr/>
              <p:nvPr/>
            </p:nvSpPr>
            <p:spPr bwMode="auto">
              <a:xfrm>
                <a:off x="7586840" y="3859371"/>
                <a:ext cx="1626053" cy="571500"/>
              </a:xfrm>
              <a:prstGeom prst="round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US" sz="2800" kern="1200">
                    <a:solidFill>
                      <a:srgbClr val="54565B"/>
                    </a:solidFill>
                    <a:latin typeface="Arial" panose="020B0604020202020204"/>
                  </a:rPr>
                  <a:t>Reflex ISH+ </a:t>
                </a:r>
              </a:p>
              <a:p>
                <a:pPr defTabSz="1828800" eaLnBrk="0" fontAlgn="base">
                  <a:spcBef>
                    <a:spcPct val="0"/>
                  </a:spcBef>
                  <a:spcAft>
                    <a:spcPct val="0"/>
                  </a:spcAft>
                  <a:defRPr/>
                </a:pPr>
                <a:r>
                  <a:rPr lang="en-US" sz="2800" b="1" kern="1200">
                    <a:solidFill>
                      <a:srgbClr val="54565B"/>
                    </a:solidFill>
                    <a:latin typeface="Arial Black" panose="020B0604020202020204" pitchFamily="34" charset="0"/>
                    <a:cs typeface="Arial Black" panose="020B0604020202020204" pitchFamily="34" charset="0"/>
                  </a:rPr>
                  <a:t>(IHC 2+ ISH+) </a:t>
                </a:r>
              </a:p>
            </p:txBody>
          </p:sp>
          <p:grpSp>
            <p:nvGrpSpPr>
              <p:cNvPr id="180" name="Group 179">
                <a:extLst>
                  <a:ext uri="{FF2B5EF4-FFF2-40B4-BE49-F238E27FC236}">
                    <a16:creationId xmlns:a16="http://schemas.microsoft.com/office/drawing/2014/main" id="{FC14F586-FA05-4430-12CA-36AF3DE1D29C}"/>
                  </a:ext>
                </a:extLst>
              </p:cNvPr>
              <p:cNvGrpSpPr/>
              <p:nvPr/>
            </p:nvGrpSpPr>
            <p:grpSpPr>
              <a:xfrm>
                <a:off x="6692940" y="3206321"/>
                <a:ext cx="3613909" cy="634796"/>
                <a:chOff x="6692940" y="3206321"/>
                <a:chExt cx="3613909" cy="634796"/>
              </a:xfrm>
            </p:grpSpPr>
            <p:cxnSp>
              <p:nvCxnSpPr>
                <p:cNvPr id="123" name="Straight Connector 122">
                  <a:extLst>
                    <a:ext uri="{FF2B5EF4-FFF2-40B4-BE49-F238E27FC236}">
                      <a16:creationId xmlns:a16="http://schemas.microsoft.com/office/drawing/2014/main" id="{EA2200F4-4159-D889-E50F-CA39F3B2C347}"/>
                    </a:ext>
                  </a:extLst>
                </p:cNvPr>
                <p:cNvCxnSpPr>
                  <a:cxnSpLocks/>
                  <a:endCxn id="124" idx="0"/>
                </p:cNvCxnSpPr>
                <p:nvPr/>
              </p:nvCxnSpPr>
              <p:spPr>
                <a:xfrm>
                  <a:off x="7627849" y="3621639"/>
                  <a:ext cx="680976" cy="1"/>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sp>
              <p:nvSpPr>
                <p:cNvPr id="124" name="Arc 123">
                  <a:extLst>
                    <a:ext uri="{FF2B5EF4-FFF2-40B4-BE49-F238E27FC236}">
                      <a16:creationId xmlns:a16="http://schemas.microsoft.com/office/drawing/2014/main" id="{1CC5716C-E316-4CB0-B422-B8A28C65E170}"/>
                    </a:ext>
                  </a:extLst>
                </p:cNvPr>
                <p:cNvSpPr/>
                <p:nvPr/>
              </p:nvSpPr>
              <p:spPr>
                <a:xfrm rot="10800000" flipH="1" flipV="1">
                  <a:off x="8217785" y="3621640"/>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25" name="Straight Connector 124">
                  <a:extLst>
                    <a:ext uri="{FF2B5EF4-FFF2-40B4-BE49-F238E27FC236}">
                      <a16:creationId xmlns:a16="http://schemas.microsoft.com/office/drawing/2014/main" id="{DCD9003A-1F49-CB21-EA49-CC679637C2C7}"/>
                    </a:ext>
                  </a:extLst>
                </p:cNvPr>
                <p:cNvCxnSpPr>
                  <a:cxnSpLocks/>
                </p:cNvCxnSpPr>
                <p:nvPr/>
              </p:nvCxnSpPr>
              <p:spPr>
                <a:xfrm rot="10800000" flipV="1">
                  <a:off x="8399866" y="3710575"/>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126" name="Arc 125">
                  <a:extLst>
                    <a:ext uri="{FF2B5EF4-FFF2-40B4-BE49-F238E27FC236}">
                      <a16:creationId xmlns:a16="http://schemas.microsoft.com/office/drawing/2014/main" id="{D1FE2F66-FDA3-384F-C1EC-BB455ACC3056}"/>
                    </a:ext>
                  </a:extLst>
                </p:cNvPr>
                <p:cNvSpPr/>
                <p:nvPr/>
              </p:nvSpPr>
              <p:spPr>
                <a:xfrm rot="16200000" flipH="1">
                  <a:off x="7536809" y="3439559"/>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27" name="Straight Connector 126">
                  <a:extLst>
                    <a:ext uri="{FF2B5EF4-FFF2-40B4-BE49-F238E27FC236}">
                      <a16:creationId xmlns:a16="http://schemas.microsoft.com/office/drawing/2014/main" id="{61AF3789-721A-1029-CFC8-35B57F8E58DE}"/>
                    </a:ext>
                  </a:extLst>
                </p:cNvPr>
                <p:cNvCxnSpPr>
                  <a:cxnSpLocks/>
                </p:cNvCxnSpPr>
                <p:nvPr/>
              </p:nvCxnSpPr>
              <p:spPr>
                <a:xfrm flipV="1">
                  <a:off x="7532861" y="3279626"/>
                  <a:ext cx="0" cy="245894"/>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BA37393-2CC7-1A49-0880-CD0BECB2356C}"/>
                    </a:ext>
                  </a:extLst>
                </p:cNvPr>
                <p:cNvCxnSpPr>
                  <a:cxnSpLocks/>
                </p:cNvCxnSpPr>
                <p:nvPr/>
              </p:nvCxnSpPr>
              <p:spPr>
                <a:xfrm flipH="1">
                  <a:off x="6783980" y="3621639"/>
                  <a:ext cx="660419" cy="0"/>
                </a:xfrm>
                <a:prstGeom prst="line">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cxnSp>
            <p:sp>
              <p:nvSpPr>
                <p:cNvPr id="130" name="Arc 129">
                  <a:extLst>
                    <a:ext uri="{FF2B5EF4-FFF2-40B4-BE49-F238E27FC236}">
                      <a16:creationId xmlns:a16="http://schemas.microsoft.com/office/drawing/2014/main" id="{14FDA37D-F29E-008D-55C8-4BE19ED1EF0D}"/>
                    </a:ext>
                  </a:extLst>
                </p:cNvPr>
                <p:cNvSpPr/>
                <p:nvPr/>
              </p:nvSpPr>
              <p:spPr>
                <a:xfrm rot="10800000" flipV="1">
                  <a:off x="6692940" y="3621640"/>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31" name="Straight Connector 130">
                  <a:extLst>
                    <a:ext uri="{FF2B5EF4-FFF2-40B4-BE49-F238E27FC236}">
                      <a16:creationId xmlns:a16="http://schemas.microsoft.com/office/drawing/2014/main" id="{1C2F9E2D-3491-10E5-AB64-D1B4BF91CD63}"/>
                    </a:ext>
                  </a:extLst>
                </p:cNvPr>
                <p:cNvCxnSpPr>
                  <a:cxnSpLocks/>
                </p:cNvCxnSpPr>
                <p:nvPr/>
              </p:nvCxnSpPr>
              <p:spPr>
                <a:xfrm rot="10800000" flipH="1" flipV="1">
                  <a:off x="6692940" y="3710575"/>
                  <a:ext cx="1" cy="130542"/>
                </a:xfrm>
                <a:prstGeom prst="line">
                  <a:avLst/>
                </a:prstGeom>
                <a:noFill/>
                <a:ln w="15875" cap="rnd">
                  <a:solidFill>
                    <a:schemeClr val="tx1"/>
                  </a:solidFill>
                  <a:prstDash val="solid"/>
                  <a:miter/>
                  <a:tailEnd type="arrow" w="med" len="sm"/>
                </a:ln>
              </p:spPr>
              <p:style>
                <a:lnRef idx="1">
                  <a:schemeClr val="accent1"/>
                </a:lnRef>
                <a:fillRef idx="0">
                  <a:schemeClr val="accent1"/>
                </a:fillRef>
                <a:effectRef idx="0">
                  <a:schemeClr val="accent1"/>
                </a:effectRef>
                <a:fontRef idx="minor">
                  <a:schemeClr val="tx1"/>
                </a:fontRef>
              </p:style>
            </p:cxnSp>
            <p:sp>
              <p:nvSpPr>
                <p:cNvPr id="134" name="Arc 133">
                  <a:extLst>
                    <a:ext uri="{FF2B5EF4-FFF2-40B4-BE49-F238E27FC236}">
                      <a16:creationId xmlns:a16="http://schemas.microsoft.com/office/drawing/2014/main" id="{04D8070B-F494-FE7F-C062-2FEB059397F8}"/>
                    </a:ext>
                  </a:extLst>
                </p:cNvPr>
                <p:cNvSpPr/>
                <p:nvPr/>
              </p:nvSpPr>
              <p:spPr>
                <a:xfrm rot="5400000">
                  <a:off x="7353359" y="3439559"/>
                  <a:ext cx="182081" cy="182081"/>
                </a:xfrm>
                <a:prstGeom prst="arc">
                  <a:avLst/>
                </a:prstGeom>
                <a:noFill/>
                <a:ln w="15875" cap="rnd">
                  <a:solidFill>
                    <a:schemeClr val="tx1"/>
                  </a:solidFill>
                  <a:prstDash val="solid"/>
                  <a:miter/>
                </a:ln>
              </p:spPr>
              <p:style>
                <a:lnRef idx="1">
                  <a:schemeClr val="accent1"/>
                </a:lnRef>
                <a:fillRef idx="0">
                  <a:schemeClr val="accent1"/>
                </a:fillRef>
                <a:effectRef idx="0">
                  <a:schemeClr val="accent1"/>
                </a:effectRef>
                <a:fontRef idx="minor">
                  <a:schemeClr val="tx1"/>
                </a:fontRef>
              </p:style>
              <p:txBody>
                <a:bodyPr rtlCol="0" anchor="ctr"/>
                <a:lstStyle/>
                <a:p>
                  <a:pPr defTabSz="1828800" hangingPunct="1">
                    <a:defRPr/>
                  </a:pPr>
                  <a:endParaRPr lang="en-US" sz="3600" kern="1200">
                    <a:solidFill>
                      <a:srgbClr val="54565B"/>
                    </a:solidFill>
                    <a:latin typeface="Arial" panose="020B0604020202020204"/>
                  </a:endParaRPr>
                </a:p>
              </p:txBody>
            </p:sp>
            <p:cxnSp>
              <p:nvCxnSpPr>
                <p:cNvPr id="162" name="Straight Connector 161">
                  <a:extLst>
                    <a:ext uri="{FF2B5EF4-FFF2-40B4-BE49-F238E27FC236}">
                      <a16:creationId xmlns:a16="http://schemas.microsoft.com/office/drawing/2014/main" id="{41FA09F2-D3FF-1A7C-EA90-7446251B5FD0}"/>
                    </a:ext>
                  </a:extLst>
                </p:cNvPr>
                <p:cNvCxnSpPr>
                  <a:cxnSpLocks/>
                </p:cNvCxnSpPr>
                <p:nvPr/>
              </p:nvCxnSpPr>
              <p:spPr>
                <a:xfrm>
                  <a:off x="7523388" y="3450850"/>
                  <a:ext cx="258054" cy="0"/>
                </a:xfrm>
                <a:prstGeom prst="line">
                  <a:avLst/>
                </a:prstGeom>
                <a:ln w="1270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165" name="Speech Bubble: Rectangle with Corners Rounded 54">
                  <a:extLst>
                    <a:ext uri="{FF2B5EF4-FFF2-40B4-BE49-F238E27FC236}">
                      <a16:creationId xmlns:a16="http://schemas.microsoft.com/office/drawing/2014/main" id="{F3574869-ACC0-0258-70B1-79F2C3E63DCF}"/>
                    </a:ext>
                  </a:extLst>
                </p:cNvPr>
                <p:cNvSpPr/>
                <p:nvPr/>
              </p:nvSpPr>
              <p:spPr>
                <a:xfrm flipH="1">
                  <a:off x="7781442" y="3206321"/>
                  <a:ext cx="2525407" cy="489060"/>
                </a:xfrm>
                <a:prstGeom prst="roundRect">
                  <a:avLst/>
                </a:prstGeom>
                <a:solidFill>
                  <a:schemeClr val="accent1">
                    <a:lumMod val="20000"/>
                    <a:lumOff val="80000"/>
                  </a:schemeClr>
                </a:solidFill>
                <a:ln w="12700" cap="flat" cmpd="sng" algn="ctr">
                  <a:noFill/>
                  <a:prstDash val="solid"/>
                  <a:miter lim="800000"/>
                </a:ln>
                <a:effectLst/>
              </p:spPr>
              <p:txBody>
                <a:bodyPr wrap="square" tIns="72000" bIns="72000" anchor="ctr">
                  <a:spAutoFit/>
                </a:bodyPr>
                <a:lstStyle/>
                <a:p>
                  <a:pPr defTabSz="1828800" hangingPunct="1">
                    <a:defRPr/>
                  </a:pPr>
                  <a:r>
                    <a:rPr lang="en-US" sz="2400" b="1">
                      <a:solidFill>
                        <a:srgbClr val="203661"/>
                      </a:solidFill>
                      <a:latin typeface="Arial" panose="020B0604020202020204" pitchFamily="34" charset="0"/>
                      <a:ea typeface="+mn-ea"/>
                      <a:cs typeface="Arial" panose="020B0604020202020204" pitchFamily="34" charset="0"/>
                    </a:rPr>
                    <a:t>2) </a:t>
                  </a:r>
                  <a:r>
                    <a:rPr lang="en-US" sz="2400">
                      <a:solidFill>
                        <a:srgbClr val="203661"/>
                      </a:solidFill>
                      <a:latin typeface="Arial Narrow" panose="020B0604020202020204" pitchFamily="34" charset="0"/>
                      <a:ea typeface="+mn-ea"/>
                      <a:cs typeface="Arial Narrow" panose="020B0604020202020204" pitchFamily="34" charset="0"/>
                    </a:rPr>
                    <a:t>ISH Testing: HER2 gene copy number </a:t>
                  </a:r>
                </a:p>
              </p:txBody>
            </p:sp>
          </p:grpSp>
        </p:grpSp>
      </p:grpSp>
      <p:sp>
        <p:nvSpPr>
          <p:cNvPr id="60" name="Rounded Rectangle 30">
            <a:extLst>
              <a:ext uri="{FF2B5EF4-FFF2-40B4-BE49-F238E27FC236}">
                <a16:creationId xmlns:a16="http://schemas.microsoft.com/office/drawing/2014/main" id="{541888C8-E717-262E-8D06-E3E2880EC615}"/>
              </a:ext>
            </a:extLst>
          </p:cNvPr>
          <p:cNvSpPr/>
          <p:nvPr/>
        </p:nvSpPr>
        <p:spPr bwMode="auto">
          <a:xfrm>
            <a:off x="7694646" y="9206358"/>
            <a:ext cx="3276000" cy="720000"/>
          </a:xfrm>
          <a:prstGeom prst="roundRect">
            <a:avLst/>
          </a:prstGeom>
          <a:solidFill>
            <a:srgbClr val="F2D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GB" sz="2800" b="1" kern="1200">
                <a:solidFill>
                  <a:srgbClr val="BD4DFF"/>
                </a:solidFill>
                <a:latin typeface="Arial Black" panose="020B0604020202020204" pitchFamily="34" charset="0"/>
                <a:cs typeface="Arial Black" panose="020B0604020202020204" pitchFamily="34" charset="0"/>
              </a:rPr>
              <a:t>IHC 1+</a:t>
            </a:r>
          </a:p>
        </p:txBody>
      </p:sp>
      <p:sp>
        <p:nvSpPr>
          <p:cNvPr id="63" name="Rounded Rectangle 37">
            <a:extLst>
              <a:ext uri="{FF2B5EF4-FFF2-40B4-BE49-F238E27FC236}">
                <a16:creationId xmlns:a16="http://schemas.microsoft.com/office/drawing/2014/main" id="{86F57FB9-33AD-53BA-8D4F-6F92FA2D4981}"/>
              </a:ext>
            </a:extLst>
          </p:cNvPr>
          <p:cNvSpPr/>
          <p:nvPr/>
        </p:nvSpPr>
        <p:spPr bwMode="auto">
          <a:xfrm>
            <a:off x="11770776" y="9206358"/>
            <a:ext cx="3276000" cy="720000"/>
          </a:xfrm>
          <a:prstGeom prst="roundRect">
            <a:avLst/>
          </a:prstGeom>
          <a:solidFill>
            <a:srgbClr val="F2DB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GB" sz="2800" b="1" kern="1200">
                <a:solidFill>
                  <a:srgbClr val="BD4DFF"/>
                </a:solidFill>
                <a:latin typeface="Arial Black" panose="020B0604020202020204" pitchFamily="34" charset="0"/>
                <a:cs typeface="Arial Black" panose="020B0604020202020204" pitchFamily="34" charset="0"/>
              </a:rPr>
              <a:t>IHC 2+ ISH−</a:t>
            </a:r>
          </a:p>
        </p:txBody>
      </p:sp>
      <p:sp>
        <p:nvSpPr>
          <p:cNvPr id="64" name="Rounded Rectangle 33">
            <a:extLst>
              <a:ext uri="{FF2B5EF4-FFF2-40B4-BE49-F238E27FC236}">
                <a16:creationId xmlns:a16="http://schemas.microsoft.com/office/drawing/2014/main" id="{2BAD5666-497E-2D43-54B7-83C94539A1B8}"/>
              </a:ext>
            </a:extLst>
          </p:cNvPr>
          <p:cNvSpPr/>
          <p:nvPr/>
        </p:nvSpPr>
        <p:spPr bwMode="auto">
          <a:xfrm>
            <a:off x="15161732" y="9206358"/>
            <a:ext cx="3276000" cy="720000"/>
          </a:xfrm>
          <a:prstGeom prst="round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GB" sz="2800" b="1" kern="1200">
                <a:solidFill>
                  <a:srgbClr val="203661"/>
                </a:solidFill>
                <a:latin typeface="Arial Black" panose="020B0604020202020204" pitchFamily="34" charset="0"/>
                <a:cs typeface="Arial Black" panose="020B0604020202020204" pitchFamily="34" charset="0"/>
              </a:rPr>
              <a:t>IHC 2+ ISH+</a:t>
            </a:r>
          </a:p>
        </p:txBody>
      </p:sp>
      <p:sp>
        <p:nvSpPr>
          <p:cNvPr id="65" name="Rounded Rectangle 35">
            <a:extLst>
              <a:ext uri="{FF2B5EF4-FFF2-40B4-BE49-F238E27FC236}">
                <a16:creationId xmlns:a16="http://schemas.microsoft.com/office/drawing/2014/main" id="{35C31CDF-FB79-CF3D-F9A3-6353F4C6C4DF}"/>
              </a:ext>
            </a:extLst>
          </p:cNvPr>
          <p:cNvSpPr/>
          <p:nvPr/>
        </p:nvSpPr>
        <p:spPr bwMode="auto">
          <a:xfrm>
            <a:off x="19287426" y="9206358"/>
            <a:ext cx="3276000" cy="720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828800" eaLnBrk="0" fontAlgn="base">
              <a:spcBef>
                <a:spcPct val="0"/>
              </a:spcBef>
              <a:spcAft>
                <a:spcPct val="0"/>
              </a:spcAft>
              <a:defRPr/>
            </a:pPr>
            <a:r>
              <a:rPr lang="en-GB" sz="2800" b="1" kern="1200">
                <a:solidFill>
                  <a:srgbClr val="203661"/>
                </a:solidFill>
                <a:latin typeface="Arial Black" panose="020B0604020202020204" pitchFamily="34" charset="0"/>
                <a:cs typeface="Arial Black" panose="020B0604020202020204" pitchFamily="34" charset="0"/>
              </a:rPr>
              <a:t>IHC 3+</a:t>
            </a:r>
          </a:p>
        </p:txBody>
      </p:sp>
    </p:spTree>
    <p:extLst>
      <p:ext uri="{BB962C8B-B14F-4D97-AF65-F5344CB8AC3E}">
        <p14:creationId xmlns:p14="http://schemas.microsoft.com/office/powerpoint/2010/main" val="338111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mbRtboKRGSPR7y3VYAIsA"/>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reating Possible">
  <a:themeElements>
    <a:clrScheme name="Custom 19">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AEB618"/>
      </a:accent5>
      <a:accent6>
        <a:srgbClr val="000000"/>
      </a:accent6>
      <a:hlink>
        <a:srgbClr val="3A6C8A"/>
      </a:hlink>
      <a:folHlink>
        <a:srgbClr val="8F7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Custom 2">
      <a:dk1>
        <a:srgbClr val="000000"/>
      </a:dk1>
      <a:lt1>
        <a:sysClr val="window" lastClr="FFFFFF"/>
      </a:lt1>
      <a:dk2>
        <a:srgbClr val="09345A"/>
      </a:dk2>
      <a:lt2>
        <a:srgbClr val="F0F0F4"/>
      </a:lt2>
      <a:accent1>
        <a:srgbClr val="09345A"/>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R Template">
  <a:themeElements>
    <a:clrScheme name="Custom 18">
      <a:dk1>
        <a:srgbClr val="54565B"/>
      </a:dk1>
      <a:lt1>
        <a:srgbClr val="FFFFFF"/>
      </a:lt1>
      <a:dk2>
        <a:srgbClr val="C50E3C"/>
      </a:dk2>
      <a:lt2>
        <a:srgbClr val="C6CAC6"/>
      </a:lt2>
      <a:accent1>
        <a:srgbClr val="203661"/>
      </a:accent1>
      <a:accent2>
        <a:srgbClr val="3C587F"/>
      </a:accent2>
      <a:accent3>
        <a:srgbClr val="8DC1C5"/>
      </a:accent3>
      <a:accent4>
        <a:srgbClr val="688C38"/>
      </a:accent4>
      <a:accent5>
        <a:srgbClr val="000000"/>
      </a:accent5>
      <a:accent6>
        <a:srgbClr val="000000"/>
      </a:accent6>
      <a:hlink>
        <a:srgbClr val="3A6C8A"/>
      </a:hlink>
      <a:folHlink>
        <a:srgbClr val="8F7F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GradientRiseVTI">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14.xml><?xml version="1.0" encoding="utf-8"?>
<a:theme xmlns:a="http://schemas.openxmlformats.org/drawingml/2006/main" name="25_BoldColor">
  <a:themeElements>
    <a:clrScheme name="25_BoldColor">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RIANGLE">
  <a:themeElements>
    <a:clrScheme name="Custom 2">
      <a:dk1>
        <a:srgbClr val="01305F"/>
      </a:dk1>
      <a:lt1>
        <a:srgbClr val="FFFFFF"/>
      </a:lt1>
      <a:dk2>
        <a:srgbClr val="58595B"/>
      </a:dk2>
      <a:lt2>
        <a:srgbClr val="3C5980"/>
      </a:lt2>
      <a:accent1>
        <a:srgbClr val="19A3FF"/>
      </a:accent1>
      <a:accent2>
        <a:srgbClr val="BB6978"/>
      </a:accent2>
      <a:accent3>
        <a:srgbClr val="FFB845"/>
      </a:accent3>
      <a:accent4>
        <a:srgbClr val="C63427"/>
      </a:accent4>
      <a:accent5>
        <a:srgbClr val="F36934"/>
      </a:accent5>
      <a:accent6>
        <a:srgbClr val="00704E"/>
      </a:accent6>
      <a:hlink>
        <a:srgbClr val="C63427"/>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aster layout">
  <a:themeElements>
    <a:clrScheme name="Custom 2">
      <a:dk1>
        <a:srgbClr val="01305F"/>
      </a:dk1>
      <a:lt1>
        <a:srgbClr val="FFFFFF"/>
      </a:lt1>
      <a:dk2>
        <a:srgbClr val="58595B"/>
      </a:dk2>
      <a:lt2>
        <a:srgbClr val="3C5980"/>
      </a:lt2>
      <a:accent1>
        <a:srgbClr val="19A3FF"/>
      </a:accent1>
      <a:accent2>
        <a:srgbClr val="BB6978"/>
      </a:accent2>
      <a:accent3>
        <a:srgbClr val="FFB845"/>
      </a:accent3>
      <a:accent4>
        <a:srgbClr val="C63427"/>
      </a:accent4>
      <a:accent5>
        <a:srgbClr val="F36934"/>
      </a:accent5>
      <a:accent6>
        <a:srgbClr val="00704E"/>
      </a:accent6>
      <a:hlink>
        <a:srgbClr val="C63427"/>
      </a:hlink>
      <a:folHlink>
        <a:srgbClr val="00000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embro 16x9 Slide Template">
  <a:themeElements>
    <a:clrScheme name="Pembro-Merck Colors">
      <a:dk1>
        <a:srgbClr val="000000"/>
      </a:dk1>
      <a:lt1>
        <a:srgbClr val="FFFFFF"/>
      </a:lt1>
      <a:dk2>
        <a:srgbClr val="37424A"/>
      </a:dk2>
      <a:lt2>
        <a:srgbClr val="BFB8AF"/>
      </a:lt2>
      <a:accent1>
        <a:srgbClr val="00877C"/>
      </a:accent1>
      <a:accent2>
        <a:srgbClr val="6ECEB2"/>
      </a:accent2>
      <a:accent3>
        <a:srgbClr val="9AC92E"/>
      </a:accent3>
      <a:accent4>
        <a:srgbClr val="E8C90F"/>
      </a:accent4>
      <a:accent5>
        <a:srgbClr val="66203A"/>
      </a:accent5>
      <a:accent6>
        <a:srgbClr val="F68D2E"/>
      </a:accent6>
      <a:hlink>
        <a:srgbClr val="6ECEB2"/>
      </a:hlink>
      <a:folHlink>
        <a:srgbClr val="00877C"/>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Pembro 16x9 Slide Template_ASCO 2020.potx" id="{039F2A6A-51C8-4A2C-9436-B1788DF7F861}" vid="{A70090DE-207F-4BB7-9C7F-46CA4C58845C}"/>
    </a:ext>
  </a:extLst>
</a:theme>
</file>

<file path=ppt/theme/theme5.xml><?xml version="1.0" encoding="utf-8"?>
<a:theme xmlns:a="http://schemas.openxmlformats.org/drawingml/2006/main" name="Custom Design">
  <a:themeElements>
    <a:clrScheme name="MER CSF23">
      <a:dk1>
        <a:srgbClr val="000000"/>
      </a:dk1>
      <a:lt1>
        <a:srgbClr val="FFFFFF"/>
      </a:lt1>
      <a:dk2>
        <a:srgbClr val="632E62"/>
      </a:dk2>
      <a:lt2>
        <a:srgbClr val="EAE5EB"/>
      </a:lt2>
      <a:accent1>
        <a:srgbClr val="192960"/>
      </a:accent1>
      <a:accent2>
        <a:srgbClr val="9B57D3"/>
      </a:accent2>
      <a:accent3>
        <a:srgbClr val="755DD9"/>
      </a:accent3>
      <a:accent4>
        <a:srgbClr val="4361D6"/>
      </a:accent4>
      <a:accent5>
        <a:srgbClr val="45A5ED"/>
      </a:accent5>
      <a:accent6>
        <a:srgbClr val="5982DB"/>
      </a:accent6>
      <a:hlink>
        <a:srgbClr val="0066FF"/>
      </a:hlink>
      <a:folHlink>
        <a:srgbClr val="666699"/>
      </a:folHlink>
    </a:clrScheme>
    <a:fontScheme name="MER CSF23">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b="0" i="0" dirty="0">
            <a:solidFill>
              <a:srgbClr val="212121"/>
            </a:solidFill>
            <a:effectLs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AstraZeneca Standard Template">
  <a:themeElements>
    <a:clrScheme name="AstraZeneca 2020">
      <a:dk1>
        <a:srgbClr val="3F4444"/>
      </a:dk1>
      <a:lt1>
        <a:srgbClr val="FFFFFF"/>
      </a:lt1>
      <a:dk2>
        <a:srgbClr val="003865"/>
      </a:dk2>
      <a:lt2>
        <a:srgbClr val="9DB0AC"/>
      </a:lt2>
      <a:accent1>
        <a:srgbClr val="830051"/>
      </a:accent1>
      <a:accent2>
        <a:srgbClr val="F0AB00"/>
      </a:accent2>
      <a:accent3>
        <a:srgbClr val="D0006F"/>
      </a:accent3>
      <a:accent4>
        <a:srgbClr val="3C1053"/>
      </a:accent4>
      <a:accent5>
        <a:srgbClr val="C4D600"/>
      </a:accent5>
      <a:accent6>
        <a:srgbClr val="68D2DF"/>
      </a:accent6>
      <a:hlink>
        <a:srgbClr val="68D2DF"/>
      </a:hlink>
      <a:folHlink>
        <a:srgbClr val="D0006F"/>
      </a:folHlink>
    </a:clrScheme>
    <a:fontScheme name="Astra Zeneca">
      <a:majorFont>
        <a:latin typeface="Calisto M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normAutofit/>
      </a:bodyPr>
      <a:lstStyle>
        <a:defPPr algn="ctr">
          <a:spcAft>
            <a:spcPts val="6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spcAft>
            <a:spcPts val="600"/>
          </a:spcAft>
          <a:defRPr dirty="0" err="1" smtClean="0"/>
        </a:defPPr>
      </a:lstStyle>
    </a:txDef>
  </a:objectDefaults>
  <a:extraClrSchemeLst/>
  <a:custClrLst>
    <a:custClr name="White">
      <a:srgbClr val="FFFFFF"/>
    </a:custClr>
    <a:custClr name="Graphite, Lighter 60%">
      <a:srgbClr val="B2B4B4"/>
    </a:custClr>
    <a:custClr name="Platinum, Lighter 60%">
      <a:srgbClr val="D8DFDE"/>
    </a:custClr>
    <a:custClr name="Navy, Lighter 60%">
      <a:srgbClr val="99AFC1"/>
    </a:custClr>
    <a:custClr name="Mulberry, Lighter 60%">
      <a:srgbClr val="CD99B9"/>
    </a:custClr>
    <a:custClr name="Gold, Lighter 60%">
      <a:srgbClr val="F9DD99"/>
    </a:custClr>
    <a:custClr name="Magenta, Lighter 60%">
      <a:srgbClr val="EC99C5"/>
    </a:custClr>
    <a:custClr name="Purple, Lighter 60%">
      <a:srgbClr val="B19FBA"/>
    </a:custClr>
    <a:custClr name="Lime Green, Lighter 60%">
      <a:srgbClr val="E7EF99"/>
    </a:custClr>
    <a:custClr name="Light Blue, Lighter 60%">
      <a:srgbClr val="C3EDF2"/>
    </a:custClr>
    <a:custClr name="White">
      <a:srgbClr val="FFFFFF"/>
    </a:custClr>
    <a:custClr name="Graphite, Lighter 40%">
      <a:srgbClr val="8C8F8F"/>
    </a:custClr>
    <a:custClr name="Platinum, Lighter 40%">
      <a:srgbClr val="C4D0CD"/>
    </a:custClr>
    <a:custClr name="Navy, Lighter 40%">
      <a:srgbClr val="6688A3"/>
    </a:custClr>
    <a:custClr name="Mulberry, Lighter 40%">
      <a:srgbClr val="B56697"/>
    </a:custClr>
    <a:custClr name="Gold, Lighter 40%">
      <a:srgbClr val="F6CD66"/>
    </a:custClr>
    <a:custClr name="Magenta, Lighter 40%">
      <a:srgbClr val="E366A9"/>
    </a:custClr>
    <a:custClr name="Purple, Lighter 40%">
      <a:srgbClr val="8A7098"/>
    </a:custClr>
    <a:custClr name="Lime Green, Lighter 40%">
      <a:srgbClr val="DCE666"/>
    </a:custClr>
    <a:custClr name="Light Blue, Lighter 40%">
      <a:srgbClr val="A4E4EC"/>
    </a:custClr>
    <a:custClr name="White">
      <a:srgbClr val="FFFFFF"/>
    </a:custClr>
    <a:custClr name="Graphite, Darker 40%">
      <a:srgbClr val="262929"/>
    </a:custClr>
    <a:custClr name="Platinum, Darker 40%">
      <a:srgbClr val="5E6A67"/>
    </a:custClr>
    <a:custClr name="Navy, Darker 40%">
      <a:srgbClr val="00223D"/>
    </a:custClr>
    <a:custClr name="Mulberry, Darker 40%">
      <a:srgbClr val="4F0031"/>
    </a:custClr>
    <a:custClr name="Gold, Darker 40%">
      <a:srgbClr val="906700"/>
    </a:custClr>
    <a:custClr name="Magenta, Darker 40%">
      <a:srgbClr val="7D0043"/>
    </a:custClr>
    <a:custClr name="Purple, Darker 40%">
      <a:srgbClr val="240A32"/>
    </a:custClr>
    <a:custClr name="Lime Green, Darker 40%">
      <a:srgbClr val="768000"/>
    </a:custClr>
    <a:custClr name="Light Blue, Darker 40%">
      <a:srgbClr val="3E7E86"/>
    </a:custClr>
    <a:custClr name="White">
      <a:srgbClr val="FFFFFF"/>
    </a:custClr>
    <a:custClr name="Graphite, Darker 60%">
      <a:srgbClr val="191B1B"/>
    </a:custClr>
    <a:custClr name="Platinum, Darker 60%">
      <a:srgbClr val="3F4645"/>
    </a:custClr>
    <a:custClr name="Navy, Darker 60%">
      <a:srgbClr val="001628"/>
    </a:custClr>
    <a:custClr name="Mulberry, Darker 60%">
      <a:srgbClr val="340020"/>
    </a:custClr>
    <a:custClr name="Gold, Darker 60%">
      <a:srgbClr val="604400"/>
    </a:custClr>
    <a:custClr name="Magenta, Darker 60%">
      <a:srgbClr val="53002C"/>
    </a:custClr>
    <a:custClr name="Purple, Darker 60%">
      <a:srgbClr val="180621"/>
    </a:custClr>
    <a:custClr name="Lime Green, Darker 60%">
      <a:srgbClr val="4E5600"/>
    </a:custClr>
    <a:custClr name="Light Blue, Darker 60%">
      <a:srgbClr val="2A5459"/>
    </a:custClr>
  </a:custClrLst>
  <a:extLst>
    <a:ext uri="{05A4C25C-085E-4340-85A3-A5531E510DB2}">
      <thm15:themeFamily xmlns:thm15="http://schemas.microsoft.com/office/thememl/2012/main" name="ASTR 3935 - Template &amp; Model Slides 23.pptx" id="{22B86E55-C032-42C3-8061-2F31D54720C6}" vid="{6516CE45-8DC2-4217-AF12-CBB12D17AA9D}"/>
    </a:ext>
  </a:extLst>
</a:theme>
</file>

<file path=ppt/theme/theme9.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bg1"/>
          </a:solidFill>
          <a:round/>
          <a:headEnd/>
          <a:tailEnd/>
        </a:ln>
        <a:extLst>
          <a:ext uri="{909E8E84-426E-40DD-AFC4-6F175D3DCCD1}">
            <a14:hiddenFill xmlns:a14="http://schemas.microsoft.com/office/drawing/2010/main">
              <a:noFill/>
            </a14:hiddenFill>
          </a:ext>
        </a:extLst>
      </a:spPr>
      <a:bodyPr/>
      <a:lstStyle>
        <a:defPPr algn="l">
          <a:defRPr>
            <a:solidFill>
              <a:schemeClr val="bg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docProps/app.xml><?xml version="1.0" encoding="utf-8"?>
<Properties xmlns="http://schemas.openxmlformats.org/officeDocument/2006/extended-properties" xmlns:vt="http://schemas.openxmlformats.org/officeDocument/2006/docPropsVTypes">
  <TotalTime>9294</TotalTime>
  <Words>5180</Words>
  <Application>Microsoft Office PowerPoint</Application>
  <PresentationFormat>Custom</PresentationFormat>
  <Paragraphs>844</Paragraphs>
  <Slides>51</Slides>
  <Notes>15</Notes>
  <HiddenSlides>2</HiddenSlides>
  <MMClips>0</MMClips>
  <ScaleCrop>false</ScaleCrop>
  <HeadingPairs>
    <vt:vector size="8" baseType="variant">
      <vt:variant>
        <vt:lpstr>Fonts Used</vt:lpstr>
      </vt:variant>
      <vt:variant>
        <vt:i4>32</vt:i4>
      </vt:variant>
      <vt:variant>
        <vt:lpstr>Theme</vt:lpstr>
      </vt:variant>
      <vt:variant>
        <vt:i4>13</vt:i4>
      </vt:variant>
      <vt:variant>
        <vt:lpstr>Embedded OLE Servers</vt:lpstr>
      </vt:variant>
      <vt:variant>
        <vt:i4>1</vt:i4>
      </vt:variant>
      <vt:variant>
        <vt:lpstr>Slide Titles</vt:lpstr>
      </vt:variant>
      <vt:variant>
        <vt:i4>51</vt:i4>
      </vt:variant>
    </vt:vector>
  </HeadingPairs>
  <TitlesOfParts>
    <vt:vector size="97" baseType="lpstr">
      <vt:lpstr>.AppleSystemUIFont</vt:lpstr>
      <vt:lpstr>Apple Symbols</vt:lpstr>
      <vt:lpstr>Arial</vt:lpstr>
      <vt:lpstr>Arial</vt:lpstr>
      <vt:lpstr>Arial Black</vt:lpstr>
      <vt:lpstr>Arial Narrow</vt:lpstr>
      <vt:lpstr>Avenir Black</vt:lpstr>
      <vt:lpstr>Avenir Light</vt:lpstr>
      <vt:lpstr>Avenir Next LT Pro</vt:lpstr>
      <vt:lpstr>Calibri</vt:lpstr>
      <vt:lpstr>Calibri Light</vt:lpstr>
      <vt:lpstr>Century Gothic</vt:lpstr>
      <vt:lpstr>Corbel Light</vt:lpstr>
      <vt:lpstr>Georgia</vt:lpstr>
      <vt:lpstr>Helvetica</vt:lpstr>
      <vt:lpstr>Helvetica Neue</vt:lpstr>
      <vt:lpstr>Helvetica Neue Light</vt:lpstr>
      <vt:lpstr>Helvetica Neue Medium</vt:lpstr>
      <vt:lpstr>HelveticaNeue</vt:lpstr>
      <vt:lpstr>Monaco</vt:lpstr>
      <vt:lpstr>Noto Sans Symbols</vt:lpstr>
      <vt:lpstr>Proxima Nova</vt:lpstr>
      <vt:lpstr>Proxima Nova Extrabold</vt:lpstr>
      <vt:lpstr>Proxima Nova Regular</vt:lpstr>
      <vt:lpstr>Proxima Nova Semibold</vt:lpstr>
      <vt:lpstr>proxima_nova</vt:lpstr>
      <vt:lpstr>Symbol</vt:lpstr>
      <vt:lpstr>System Font Regular</vt:lpstr>
      <vt:lpstr>Trebuchet MS</vt:lpstr>
      <vt:lpstr>Trebuchet MS Regular</vt:lpstr>
      <vt:lpstr>Wingdings</vt:lpstr>
      <vt:lpstr>Wingdings 2</vt:lpstr>
      <vt:lpstr>Creating Possible</vt:lpstr>
      <vt:lpstr>TRIANGLE</vt:lpstr>
      <vt:lpstr>Master layout</vt:lpstr>
      <vt:lpstr>1_Pembro 16x9 Slide Template</vt:lpstr>
      <vt:lpstr>Custom Design</vt:lpstr>
      <vt:lpstr>3_2022_CCO_Template</vt:lpstr>
      <vt:lpstr>Office Theme</vt:lpstr>
      <vt:lpstr>AstraZeneca Standard Template</vt:lpstr>
      <vt:lpstr>1_2017_HTAA_Diabetes</vt:lpstr>
      <vt:lpstr>1_Office Theme</vt:lpstr>
      <vt:lpstr>3_Office Theme</vt:lpstr>
      <vt:lpstr>IR Template</vt:lpstr>
      <vt:lpstr>GradientRiseVTI</vt:lpstr>
      <vt:lpstr>think-cell Slide</vt:lpstr>
      <vt:lpstr>Advancements in Metastatic Breast Cancer</vt:lpstr>
      <vt:lpstr>Disclosures</vt:lpstr>
      <vt:lpstr>Learning Objectives</vt:lpstr>
      <vt:lpstr>PowerPoint Presentation</vt:lpstr>
      <vt:lpstr>Breast cancer epidemiology</vt:lpstr>
      <vt:lpstr>Recent survival outcomes in MBC from the ESME cohort</vt:lpstr>
      <vt:lpstr>Breast cancer screening</vt:lpstr>
      <vt:lpstr>Classification: biomarker driven</vt:lpstr>
      <vt:lpstr>New Classifications: HER2 Low and HER2 Ultralow</vt:lpstr>
      <vt:lpstr>PowerPoint Presentation</vt:lpstr>
      <vt:lpstr>2nd line options for HR positive MBC</vt:lpstr>
      <vt:lpstr>HR+/HER2– mBC Treatment Pathways: Canadian Landscape</vt:lpstr>
      <vt:lpstr>Precision Medicine:  Next Generation Sequencing</vt:lpstr>
      <vt:lpstr>AKT Pathway</vt:lpstr>
      <vt:lpstr>CAPItello-291: Study overview</vt:lpstr>
      <vt:lpstr>Dual-primary endpoint: Investigator-assessed PFS in the  AKT pathway-altered population</vt:lpstr>
      <vt:lpstr>PowerPoint Presentation</vt:lpstr>
      <vt:lpstr>ANTIBODY DRUG CONJUGATES</vt:lpstr>
      <vt:lpstr>PowerPoint Presentation</vt:lpstr>
      <vt:lpstr>Antibody Drug Conjugates: MoA</vt:lpstr>
      <vt:lpstr>TROPiCS-02: A Phase 3 Study of SG in HR+/HER2– Locally Recurrent Inoperable or Metastatic Breast Cancer</vt:lpstr>
      <vt:lpstr>Slide 5</vt:lpstr>
      <vt:lpstr>Study design</vt:lpstr>
      <vt:lpstr>Conclusions</vt:lpstr>
      <vt:lpstr>PowerPoint Presentation</vt:lpstr>
      <vt:lpstr>Her2 Expression</vt:lpstr>
      <vt:lpstr>PowerPoint Presentation</vt:lpstr>
      <vt:lpstr>PowerPoint Presentation</vt:lpstr>
      <vt:lpstr>Trastuzumab deruxtecan: HER2-directed ADC</vt:lpstr>
      <vt:lpstr> Trastuzumab Deruxtecan (T-DXd): Next Generation HER2 ADC Characteristic Differences Between T-DXd and T-DM1</vt:lpstr>
      <vt:lpstr>DESTINY-Breast03: First Randomized Ph3 Study of T-DXd</vt:lpstr>
      <vt:lpstr>DB03 Primary Endpoint PFS</vt:lpstr>
      <vt:lpstr>PowerPoint Presentation</vt:lpstr>
      <vt:lpstr>Brain Metastasis</vt:lpstr>
      <vt:lpstr>PowerPoint Presentation</vt:lpstr>
      <vt:lpstr>PowerPoint Presentation</vt:lpstr>
      <vt:lpstr>PowerPoint Presentation</vt:lpstr>
      <vt:lpstr>PowerPoint Presentation</vt:lpstr>
      <vt:lpstr>PowerPoint Presentation</vt:lpstr>
      <vt:lpstr>PowerPoint Presentation</vt:lpstr>
      <vt:lpstr>DATOPOTAMAB DERUXTECAN (DATO-DXD) </vt:lpstr>
      <vt:lpstr>PowerPoint Presentation</vt:lpstr>
      <vt:lpstr>Precision Medicine:  Germline Mutation Testing and ctDNA</vt:lpstr>
      <vt:lpstr>BRCA Mutations are Associated with Increased Risk of Breast, Ovarian, Pancreatic, and Prostate cancer1-9</vt:lpstr>
      <vt:lpstr>Subtypes of Breast Cancer1 and Prevalence of gBRCA Mutations  </vt:lpstr>
      <vt:lpstr>Traditional Genetic Testing Pathway</vt:lpstr>
      <vt:lpstr>Mainstreaming Pathway</vt:lpstr>
      <vt:lpstr>Key Components of TESTING </vt:lpstr>
      <vt:lpstr>ctDNA</vt:lpstr>
      <vt:lpstr>Supportive Management &amp; Integrative Care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 Decision making &amp; overview of Triple negative breast cancer</dc:title>
  <dc:subject/>
  <dc:creator>Rebecca Armstrong</dc:creator>
  <cp:keywords/>
  <dc:description/>
  <cp:lastModifiedBy>Rebecca Armstrong</cp:lastModifiedBy>
  <cp:revision>118</cp:revision>
  <dcterms:modified xsi:type="dcterms:W3CDTF">2024-11-25T14:17:34Z</dcterms:modified>
  <cp:category/>
</cp:coreProperties>
</file>